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0" i="0">
                <a:solidFill>
                  <a:srgbClr val="72338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6196" y="0"/>
            <a:ext cx="10851515" cy="8800465"/>
          </a:xfrm>
          <a:custGeom>
            <a:avLst/>
            <a:gdLst/>
            <a:ahLst/>
            <a:cxnLst/>
            <a:rect l="l" t="t" r="r" b="b"/>
            <a:pathLst>
              <a:path w="10851515" h="8800465">
                <a:moveTo>
                  <a:pt x="300913" y="1431823"/>
                </a:moveTo>
                <a:lnTo>
                  <a:pt x="298970" y="1429880"/>
                </a:lnTo>
                <a:lnTo>
                  <a:pt x="296545" y="1429397"/>
                </a:lnTo>
                <a:lnTo>
                  <a:pt x="257721" y="1424419"/>
                </a:lnTo>
                <a:lnTo>
                  <a:pt x="257721" y="1434261"/>
                </a:lnTo>
                <a:lnTo>
                  <a:pt x="189280" y="1443012"/>
                </a:lnTo>
                <a:lnTo>
                  <a:pt x="186855" y="1443507"/>
                </a:lnTo>
                <a:lnTo>
                  <a:pt x="185407" y="1444967"/>
                </a:lnTo>
                <a:lnTo>
                  <a:pt x="184912" y="1447393"/>
                </a:lnTo>
                <a:lnTo>
                  <a:pt x="176174" y="1516507"/>
                </a:lnTo>
                <a:lnTo>
                  <a:pt x="167449" y="1447393"/>
                </a:lnTo>
                <a:lnTo>
                  <a:pt x="166954" y="1444967"/>
                </a:lnTo>
                <a:lnTo>
                  <a:pt x="165506" y="1443507"/>
                </a:lnTo>
                <a:lnTo>
                  <a:pt x="163080" y="1443012"/>
                </a:lnTo>
                <a:lnTo>
                  <a:pt x="94640" y="1434261"/>
                </a:lnTo>
                <a:lnTo>
                  <a:pt x="163080" y="1425016"/>
                </a:lnTo>
                <a:lnTo>
                  <a:pt x="165011" y="1424520"/>
                </a:lnTo>
                <a:lnTo>
                  <a:pt x="166954" y="1423060"/>
                </a:lnTo>
                <a:lnTo>
                  <a:pt x="167449" y="1420634"/>
                </a:lnTo>
                <a:lnTo>
                  <a:pt x="176174" y="1352016"/>
                </a:lnTo>
                <a:lnTo>
                  <a:pt x="184912" y="1420634"/>
                </a:lnTo>
                <a:lnTo>
                  <a:pt x="185407" y="1423060"/>
                </a:lnTo>
                <a:lnTo>
                  <a:pt x="186855" y="1424520"/>
                </a:lnTo>
                <a:lnTo>
                  <a:pt x="189280" y="1425016"/>
                </a:lnTo>
                <a:lnTo>
                  <a:pt x="257721" y="1434261"/>
                </a:lnTo>
                <a:lnTo>
                  <a:pt x="257721" y="1424419"/>
                </a:lnTo>
                <a:lnTo>
                  <a:pt x="194132" y="1416253"/>
                </a:lnTo>
                <a:lnTo>
                  <a:pt x="185902" y="1352016"/>
                </a:lnTo>
                <a:lnTo>
                  <a:pt x="181038" y="1314056"/>
                </a:lnTo>
                <a:lnTo>
                  <a:pt x="180543" y="1311617"/>
                </a:lnTo>
                <a:lnTo>
                  <a:pt x="178612" y="1309674"/>
                </a:lnTo>
                <a:lnTo>
                  <a:pt x="173748" y="1309674"/>
                </a:lnTo>
                <a:lnTo>
                  <a:pt x="171805" y="1311617"/>
                </a:lnTo>
                <a:lnTo>
                  <a:pt x="171323" y="1314056"/>
                </a:lnTo>
                <a:lnTo>
                  <a:pt x="158216" y="1416253"/>
                </a:lnTo>
                <a:lnTo>
                  <a:pt x="55816" y="1429397"/>
                </a:lnTo>
                <a:lnTo>
                  <a:pt x="53390" y="1429880"/>
                </a:lnTo>
                <a:lnTo>
                  <a:pt x="51447" y="1431823"/>
                </a:lnTo>
                <a:lnTo>
                  <a:pt x="51447" y="1436687"/>
                </a:lnTo>
                <a:lnTo>
                  <a:pt x="53390" y="1438643"/>
                </a:lnTo>
                <a:lnTo>
                  <a:pt x="55816" y="1439125"/>
                </a:lnTo>
                <a:lnTo>
                  <a:pt x="158216" y="1452270"/>
                </a:lnTo>
                <a:lnTo>
                  <a:pt x="171323" y="1554949"/>
                </a:lnTo>
                <a:lnTo>
                  <a:pt x="171805" y="1557375"/>
                </a:lnTo>
                <a:lnTo>
                  <a:pt x="173748" y="1559331"/>
                </a:lnTo>
                <a:lnTo>
                  <a:pt x="178612" y="1559331"/>
                </a:lnTo>
                <a:lnTo>
                  <a:pt x="180543" y="1557375"/>
                </a:lnTo>
                <a:lnTo>
                  <a:pt x="181038" y="1554949"/>
                </a:lnTo>
                <a:lnTo>
                  <a:pt x="185940" y="1516507"/>
                </a:lnTo>
                <a:lnTo>
                  <a:pt x="194132" y="1452270"/>
                </a:lnTo>
                <a:lnTo>
                  <a:pt x="296545" y="1439125"/>
                </a:lnTo>
                <a:lnTo>
                  <a:pt x="298970" y="1438643"/>
                </a:lnTo>
                <a:lnTo>
                  <a:pt x="300913" y="1436687"/>
                </a:lnTo>
                <a:lnTo>
                  <a:pt x="300913" y="1431823"/>
                </a:lnTo>
                <a:close/>
              </a:path>
              <a:path w="10851515" h="8800465">
                <a:moveTo>
                  <a:pt x="602805" y="1092149"/>
                </a:moveTo>
                <a:lnTo>
                  <a:pt x="598030" y="1068324"/>
                </a:lnTo>
                <a:lnTo>
                  <a:pt x="593090" y="1060894"/>
                </a:lnTo>
                <a:lnTo>
                  <a:pt x="593090" y="1091653"/>
                </a:lnTo>
                <a:lnTo>
                  <a:pt x="589013" y="1111834"/>
                </a:lnTo>
                <a:lnTo>
                  <a:pt x="577926" y="1128217"/>
                </a:lnTo>
                <a:lnTo>
                  <a:pt x="561568" y="1139215"/>
                </a:lnTo>
                <a:lnTo>
                  <a:pt x="541655" y="1143241"/>
                </a:lnTo>
                <a:lnTo>
                  <a:pt x="521525" y="1139151"/>
                </a:lnTo>
                <a:lnTo>
                  <a:pt x="505180" y="1128039"/>
                </a:lnTo>
                <a:lnTo>
                  <a:pt x="494207" y="1111631"/>
                </a:lnTo>
                <a:lnTo>
                  <a:pt x="490207" y="1091653"/>
                </a:lnTo>
                <a:lnTo>
                  <a:pt x="494207" y="1071689"/>
                </a:lnTo>
                <a:lnTo>
                  <a:pt x="505180" y="1055281"/>
                </a:lnTo>
                <a:lnTo>
                  <a:pt x="521525" y="1044168"/>
                </a:lnTo>
                <a:lnTo>
                  <a:pt x="541655" y="1040079"/>
                </a:lnTo>
                <a:lnTo>
                  <a:pt x="561771" y="1044168"/>
                </a:lnTo>
                <a:lnTo>
                  <a:pt x="578116" y="1055281"/>
                </a:lnTo>
                <a:lnTo>
                  <a:pt x="589089" y="1071689"/>
                </a:lnTo>
                <a:lnTo>
                  <a:pt x="593090" y="1091653"/>
                </a:lnTo>
                <a:lnTo>
                  <a:pt x="593090" y="1060894"/>
                </a:lnTo>
                <a:lnTo>
                  <a:pt x="584962" y="1048651"/>
                </a:lnTo>
                <a:lnTo>
                  <a:pt x="572503" y="1040079"/>
                </a:lnTo>
                <a:lnTo>
                  <a:pt x="565531" y="1035278"/>
                </a:lnTo>
                <a:lnTo>
                  <a:pt x="541655" y="1030338"/>
                </a:lnTo>
                <a:lnTo>
                  <a:pt x="517766" y="1035202"/>
                </a:lnTo>
                <a:lnTo>
                  <a:pt x="498335" y="1048410"/>
                </a:lnTo>
                <a:lnTo>
                  <a:pt x="485267" y="1067904"/>
                </a:lnTo>
                <a:lnTo>
                  <a:pt x="480491" y="1091653"/>
                </a:lnTo>
                <a:lnTo>
                  <a:pt x="485267" y="1115479"/>
                </a:lnTo>
                <a:lnTo>
                  <a:pt x="498335" y="1135151"/>
                </a:lnTo>
                <a:lnTo>
                  <a:pt x="517766" y="1148524"/>
                </a:lnTo>
                <a:lnTo>
                  <a:pt x="541655" y="1153464"/>
                </a:lnTo>
                <a:lnTo>
                  <a:pt x="565531" y="1148600"/>
                </a:lnTo>
                <a:lnTo>
                  <a:pt x="573417" y="1143241"/>
                </a:lnTo>
                <a:lnTo>
                  <a:pt x="584962" y="1135392"/>
                </a:lnTo>
                <a:lnTo>
                  <a:pt x="598030" y="1115885"/>
                </a:lnTo>
                <a:lnTo>
                  <a:pt x="602805" y="1092149"/>
                </a:lnTo>
                <a:close/>
              </a:path>
              <a:path w="10851515" h="8800465">
                <a:moveTo>
                  <a:pt x="607656" y="2937510"/>
                </a:moveTo>
                <a:lnTo>
                  <a:pt x="605713" y="2935567"/>
                </a:lnTo>
                <a:lnTo>
                  <a:pt x="603288" y="2935084"/>
                </a:lnTo>
                <a:lnTo>
                  <a:pt x="564464" y="2930093"/>
                </a:lnTo>
                <a:lnTo>
                  <a:pt x="564464" y="2939465"/>
                </a:lnTo>
                <a:lnTo>
                  <a:pt x="469328" y="2952115"/>
                </a:lnTo>
                <a:lnTo>
                  <a:pt x="466902" y="2952597"/>
                </a:lnTo>
                <a:lnTo>
                  <a:pt x="465455" y="2954058"/>
                </a:lnTo>
                <a:lnTo>
                  <a:pt x="464959" y="2956496"/>
                </a:lnTo>
                <a:lnTo>
                  <a:pt x="452831" y="3052356"/>
                </a:lnTo>
                <a:lnTo>
                  <a:pt x="440690" y="2956496"/>
                </a:lnTo>
                <a:lnTo>
                  <a:pt x="440207" y="2954058"/>
                </a:lnTo>
                <a:lnTo>
                  <a:pt x="438759" y="2952597"/>
                </a:lnTo>
                <a:lnTo>
                  <a:pt x="436333" y="2952115"/>
                </a:lnTo>
                <a:lnTo>
                  <a:pt x="341198" y="2939948"/>
                </a:lnTo>
                <a:lnTo>
                  <a:pt x="436333" y="2927299"/>
                </a:lnTo>
                <a:lnTo>
                  <a:pt x="438264" y="2926804"/>
                </a:lnTo>
                <a:lnTo>
                  <a:pt x="440207" y="2925343"/>
                </a:lnTo>
                <a:lnTo>
                  <a:pt x="440690" y="2922917"/>
                </a:lnTo>
                <a:lnTo>
                  <a:pt x="452831" y="2827528"/>
                </a:lnTo>
                <a:lnTo>
                  <a:pt x="464959" y="2922917"/>
                </a:lnTo>
                <a:lnTo>
                  <a:pt x="465455" y="2925343"/>
                </a:lnTo>
                <a:lnTo>
                  <a:pt x="466902" y="2926804"/>
                </a:lnTo>
                <a:lnTo>
                  <a:pt x="469328" y="2927299"/>
                </a:lnTo>
                <a:lnTo>
                  <a:pt x="564464" y="2939465"/>
                </a:lnTo>
                <a:lnTo>
                  <a:pt x="564464" y="2930093"/>
                </a:lnTo>
                <a:lnTo>
                  <a:pt x="474675" y="2918536"/>
                </a:lnTo>
                <a:lnTo>
                  <a:pt x="463029" y="2827528"/>
                </a:lnTo>
                <a:lnTo>
                  <a:pt x="458165" y="2789567"/>
                </a:lnTo>
                <a:lnTo>
                  <a:pt x="457682" y="2787142"/>
                </a:lnTo>
                <a:lnTo>
                  <a:pt x="455739" y="2785199"/>
                </a:lnTo>
                <a:lnTo>
                  <a:pt x="450888" y="2785199"/>
                </a:lnTo>
                <a:lnTo>
                  <a:pt x="448945" y="2787142"/>
                </a:lnTo>
                <a:lnTo>
                  <a:pt x="448462" y="2789567"/>
                </a:lnTo>
                <a:lnTo>
                  <a:pt x="431469" y="2918536"/>
                </a:lnTo>
                <a:lnTo>
                  <a:pt x="302374" y="2935567"/>
                </a:lnTo>
                <a:lnTo>
                  <a:pt x="299948" y="2936049"/>
                </a:lnTo>
                <a:lnTo>
                  <a:pt x="298005" y="2938005"/>
                </a:lnTo>
                <a:lnTo>
                  <a:pt x="298005" y="2942869"/>
                </a:lnTo>
                <a:lnTo>
                  <a:pt x="299948" y="2944812"/>
                </a:lnTo>
                <a:lnTo>
                  <a:pt x="302374" y="2945295"/>
                </a:lnTo>
                <a:lnTo>
                  <a:pt x="431469" y="2961360"/>
                </a:lnTo>
                <a:lnTo>
                  <a:pt x="447979" y="3090811"/>
                </a:lnTo>
                <a:lnTo>
                  <a:pt x="448462" y="3093237"/>
                </a:lnTo>
                <a:lnTo>
                  <a:pt x="450405" y="3095193"/>
                </a:lnTo>
                <a:lnTo>
                  <a:pt x="455256" y="3095193"/>
                </a:lnTo>
                <a:lnTo>
                  <a:pt x="457200" y="3093237"/>
                </a:lnTo>
                <a:lnTo>
                  <a:pt x="457682" y="3090811"/>
                </a:lnTo>
                <a:lnTo>
                  <a:pt x="462584" y="3052356"/>
                </a:lnTo>
                <a:lnTo>
                  <a:pt x="474179" y="2961360"/>
                </a:lnTo>
                <a:lnTo>
                  <a:pt x="603288" y="2944812"/>
                </a:lnTo>
                <a:lnTo>
                  <a:pt x="605713" y="2944330"/>
                </a:lnTo>
                <a:lnTo>
                  <a:pt x="607656" y="2942374"/>
                </a:lnTo>
                <a:lnTo>
                  <a:pt x="607656" y="2937510"/>
                </a:lnTo>
                <a:close/>
              </a:path>
              <a:path w="10851515" h="8800465">
                <a:moveTo>
                  <a:pt x="666864" y="2271776"/>
                </a:moveTo>
                <a:lnTo>
                  <a:pt x="665416" y="2269833"/>
                </a:lnTo>
                <a:lnTo>
                  <a:pt x="662990" y="2269350"/>
                </a:lnTo>
                <a:lnTo>
                  <a:pt x="641146" y="2263813"/>
                </a:lnTo>
                <a:lnTo>
                  <a:pt x="641146" y="2274214"/>
                </a:lnTo>
                <a:lnTo>
                  <a:pt x="583425" y="2289645"/>
                </a:lnTo>
                <a:lnTo>
                  <a:pt x="534263" y="2305926"/>
                </a:lnTo>
                <a:lnTo>
                  <a:pt x="492696" y="2324023"/>
                </a:lnTo>
                <a:lnTo>
                  <a:pt x="457771" y="2344902"/>
                </a:lnTo>
                <a:lnTo>
                  <a:pt x="428498" y="2369540"/>
                </a:lnTo>
                <a:lnTo>
                  <a:pt x="403936" y="2398877"/>
                </a:lnTo>
                <a:lnTo>
                  <a:pt x="383108" y="2433904"/>
                </a:lnTo>
                <a:lnTo>
                  <a:pt x="365061" y="2475585"/>
                </a:lnTo>
                <a:lnTo>
                  <a:pt x="348818" y="2524874"/>
                </a:lnTo>
                <a:lnTo>
                  <a:pt x="333438" y="2582748"/>
                </a:lnTo>
                <a:lnTo>
                  <a:pt x="318046" y="2524874"/>
                </a:lnTo>
                <a:lnTo>
                  <a:pt x="301802" y="2475585"/>
                </a:lnTo>
                <a:lnTo>
                  <a:pt x="283756" y="2433904"/>
                </a:lnTo>
                <a:lnTo>
                  <a:pt x="262928" y="2398877"/>
                </a:lnTo>
                <a:lnTo>
                  <a:pt x="238366" y="2369540"/>
                </a:lnTo>
                <a:lnTo>
                  <a:pt x="209092" y="2344902"/>
                </a:lnTo>
                <a:lnTo>
                  <a:pt x="174167" y="2324023"/>
                </a:lnTo>
                <a:lnTo>
                  <a:pt x="132600" y="2305926"/>
                </a:lnTo>
                <a:lnTo>
                  <a:pt x="83439" y="2289645"/>
                </a:lnTo>
                <a:lnTo>
                  <a:pt x="25717" y="2274214"/>
                </a:lnTo>
                <a:lnTo>
                  <a:pt x="83439" y="2258784"/>
                </a:lnTo>
                <a:lnTo>
                  <a:pt x="132600" y="2242502"/>
                </a:lnTo>
                <a:lnTo>
                  <a:pt x="174167" y="2224405"/>
                </a:lnTo>
                <a:lnTo>
                  <a:pt x="209092" y="2203526"/>
                </a:lnTo>
                <a:lnTo>
                  <a:pt x="238366" y="2178888"/>
                </a:lnTo>
                <a:lnTo>
                  <a:pt x="262928" y="2149551"/>
                </a:lnTo>
                <a:lnTo>
                  <a:pt x="283756" y="2114512"/>
                </a:lnTo>
                <a:lnTo>
                  <a:pt x="301802" y="2072843"/>
                </a:lnTo>
                <a:lnTo>
                  <a:pt x="318046" y="2023554"/>
                </a:lnTo>
                <a:lnTo>
                  <a:pt x="333438" y="1965680"/>
                </a:lnTo>
                <a:lnTo>
                  <a:pt x="348818" y="2023554"/>
                </a:lnTo>
                <a:lnTo>
                  <a:pt x="365061" y="2072843"/>
                </a:lnTo>
                <a:lnTo>
                  <a:pt x="383108" y="2114512"/>
                </a:lnTo>
                <a:lnTo>
                  <a:pt x="403936" y="2149551"/>
                </a:lnTo>
                <a:lnTo>
                  <a:pt x="428498" y="2178888"/>
                </a:lnTo>
                <a:lnTo>
                  <a:pt x="457771" y="2203526"/>
                </a:lnTo>
                <a:lnTo>
                  <a:pt x="492696" y="2224405"/>
                </a:lnTo>
                <a:lnTo>
                  <a:pt x="534263" y="2242502"/>
                </a:lnTo>
                <a:lnTo>
                  <a:pt x="583425" y="2258784"/>
                </a:lnTo>
                <a:lnTo>
                  <a:pt x="641146" y="2274214"/>
                </a:lnTo>
                <a:lnTo>
                  <a:pt x="641146" y="2263813"/>
                </a:lnTo>
                <a:lnTo>
                  <a:pt x="599782" y="2253297"/>
                </a:lnTo>
                <a:lnTo>
                  <a:pt x="546557" y="2236749"/>
                </a:lnTo>
                <a:lnTo>
                  <a:pt x="502132" y="2218525"/>
                </a:lnTo>
                <a:lnTo>
                  <a:pt x="465315" y="2197417"/>
                </a:lnTo>
                <a:lnTo>
                  <a:pt x="434936" y="2172258"/>
                </a:lnTo>
                <a:lnTo>
                  <a:pt x="409803" y="2141842"/>
                </a:lnTo>
                <a:lnTo>
                  <a:pt x="388759" y="2104974"/>
                </a:lnTo>
                <a:lnTo>
                  <a:pt x="370624" y="2060511"/>
                </a:lnTo>
                <a:lnTo>
                  <a:pt x="354177" y="2007146"/>
                </a:lnTo>
                <a:lnTo>
                  <a:pt x="343776" y="1965680"/>
                </a:lnTo>
                <a:lnTo>
                  <a:pt x="337807" y="1941347"/>
                </a:lnTo>
                <a:lnTo>
                  <a:pt x="335864" y="1939886"/>
                </a:lnTo>
                <a:lnTo>
                  <a:pt x="331012" y="1939886"/>
                </a:lnTo>
                <a:lnTo>
                  <a:pt x="329069" y="1941347"/>
                </a:lnTo>
                <a:lnTo>
                  <a:pt x="328574" y="1943773"/>
                </a:lnTo>
                <a:lnTo>
                  <a:pt x="312572" y="2007133"/>
                </a:lnTo>
                <a:lnTo>
                  <a:pt x="296087" y="2060473"/>
                </a:lnTo>
                <a:lnTo>
                  <a:pt x="277888" y="2105063"/>
                </a:lnTo>
                <a:lnTo>
                  <a:pt x="256844" y="2141982"/>
                </a:lnTo>
                <a:lnTo>
                  <a:pt x="231749" y="2172436"/>
                </a:lnTo>
                <a:lnTo>
                  <a:pt x="201409" y="2197633"/>
                </a:lnTo>
                <a:lnTo>
                  <a:pt x="164642" y="2218740"/>
                </a:lnTo>
                <a:lnTo>
                  <a:pt x="120256" y="2236940"/>
                </a:lnTo>
                <a:lnTo>
                  <a:pt x="67068" y="2253411"/>
                </a:lnTo>
                <a:lnTo>
                  <a:pt x="3886" y="2269350"/>
                </a:lnTo>
                <a:lnTo>
                  <a:pt x="1447" y="2269833"/>
                </a:lnTo>
                <a:lnTo>
                  <a:pt x="0" y="2271776"/>
                </a:lnTo>
                <a:lnTo>
                  <a:pt x="0" y="2276640"/>
                </a:lnTo>
                <a:lnTo>
                  <a:pt x="1447" y="2278596"/>
                </a:lnTo>
                <a:lnTo>
                  <a:pt x="3886" y="2279078"/>
                </a:lnTo>
                <a:lnTo>
                  <a:pt x="67081" y="2295131"/>
                </a:lnTo>
                <a:lnTo>
                  <a:pt x="120307" y="2311679"/>
                </a:lnTo>
                <a:lnTo>
                  <a:pt x="164731" y="2329904"/>
                </a:lnTo>
                <a:lnTo>
                  <a:pt x="201549" y="2350998"/>
                </a:lnTo>
                <a:lnTo>
                  <a:pt x="231940" y="2376170"/>
                </a:lnTo>
                <a:lnTo>
                  <a:pt x="257060" y="2406586"/>
                </a:lnTo>
                <a:lnTo>
                  <a:pt x="278104" y="2443454"/>
                </a:lnTo>
                <a:lnTo>
                  <a:pt x="296240" y="2487904"/>
                </a:lnTo>
                <a:lnTo>
                  <a:pt x="312686" y="2541282"/>
                </a:lnTo>
                <a:lnTo>
                  <a:pt x="328574" y="2604643"/>
                </a:lnTo>
                <a:lnTo>
                  <a:pt x="329069" y="2607081"/>
                </a:lnTo>
                <a:lnTo>
                  <a:pt x="331012" y="2608542"/>
                </a:lnTo>
                <a:lnTo>
                  <a:pt x="335864" y="2608542"/>
                </a:lnTo>
                <a:lnTo>
                  <a:pt x="337807" y="2607081"/>
                </a:lnTo>
                <a:lnTo>
                  <a:pt x="338289" y="2604643"/>
                </a:lnTo>
                <a:lnTo>
                  <a:pt x="343814" y="2582748"/>
                </a:lnTo>
                <a:lnTo>
                  <a:pt x="354291" y="2541295"/>
                </a:lnTo>
                <a:lnTo>
                  <a:pt x="370789" y="2487955"/>
                </a:lnTo>
                <a:lnTo>
                  <a:pt x="388975" y="2443353"/>
                </a:lnTo>
                <a:lnTo>
                  <a:pt x="410019" y="2406446"/>
                </a:lnTo>
                <a:lnTo>
                  <a:pt x="435114" y="2375979"/>
                </a:lnTo>
                <a:lnTo>
                  <a:pt x="465455" y="2350795"/>
                </a:lnTo>
                <a:lnTo>
                  <a:pt x="502221" y="2329688"/>
                </a:lnTo>
                <a:lnTo>
                  <a:pt x="546608" y="2311489"/>
                </a:lnTo>
                <a:lnTo>
                  <a:pt x="599795" y="2295017"/>
                </a:lnTo>
                <a:lnTo>
                  <a:pt x="662990" y="2279078"/>
                </a:lnTo>
                <a:lnTo>
                  <a:pt x="665416" y="2278596"/>
                </a:lnTo>
                <a:lnTo>
                  <a:pt x="666864" y="2276640"/>
                </a:lnTo>
                <a:lnTo>
                  <a:pt x="666864" y="2271776"/>
                </a:lnTo>
                <a:close/>
              </a:path>
              <a:path w="10851515" h="8800465">
                <a:moveTo>
                  <a:pt x="914882" y="3151644"/>
                </a:moveTo>
                <a:lnTo>
                  <a:pt x="909688" y="3125901"/>
                </a:lnTo>
                <a:lnTo>
                  <a:pt x="905179" y="3119209"/>
                </a:lnTo>
                <a:lnTo>
                  <a:pt x="905179" y="3151644"/>
                </a:lnTo>
                <a:lnTo>
                  <a:pt x="900747" y="3173603"/>
                </a:lnTo>
                <a:lnTo>
                  <a:pt x="888669" y="3191548"/>
                </a:lnTo>
                <a:lnTo>
                  <a:pt x="870775" y="3203651"/>
                </a:lnTo>
                <a:lnTo>
                  <a:pt x="848880" y="3208083"/>
                </a:lnTo>
                <a:lnTo>
                  <a:pt x="826973" y="3203651"/>
                </a:lnTo>
                <a:lnTo>
                  <a:pt x="809078" y="3191548"/>
                </a:lnTo>
                <a:lnTo>
                  <a:pt x="797001" y="3173603"/>
                </a:lnTo>
                <a:lnTo>
                  <a:pt x="792568" y="3151644"/>
                </a:lnTo>
                <a:lnTo>
                  <a:pt x="797001" y="3129673"/>
                </a:lnTo>
                <a:lnTo>
                  <a:pt x="809078" y="3111728"/>
                </a:lnTo>
                <a:lnTo>
                  <a:pt x="826973" y="3099625"/>
                </a:lnTo>
                <a:lnTo>
                  <a:pt x="848880" y="3095193"/>
                </a:lnTo>
                <a:lnTo>
                  <a:pt x="870775" y="3099625"/>
                </a:lnTo>
                <a:lnTo>
                  <a:pt x="888669" y="3111728"/>
                </a:lnTo>
                <a:lnTo>
                  <a:pt x="900747" y="3129673"/>
                </a:lnTo>
                <a:lnTo>
                  <a:pt x="905179" y="3151644"/>
                </a:lnTo>
                <a:lnTo>
                  <a:pt x="905179" y="3119209"/>
                </a:lnTo>
                <a:lnTo>
                  <a:pt x="895527" y="3104858"/>
                </a:lnTo>
                <a:lnTo>
                  <a:pt x="881227" y="3095193"/>
                </a:lnTo>
                <a:lnTo>
                  <a:pt x="874547" y="3090659"/>
                </a:lnTo>
                <a:lnTo>
                  <a:pt x="848880" y="3085452"/>
                </a:lnTo>
                <a:lnTo>
                  <a:pt x="823201" y="3090659"/>
                </a:lnTo>
                <a:lnTo>
                  <a:pt x="802220" y="3104858"/>
                </a:lnTo>
                <a:lnTo>
                  <a:pt x="788060" y="3125901"/>
                </a:lnTo>
                <a:lnTo>
                  <a:pt x="782866" y="3151644"/>
                </a:lnTo>
                <a:lnTo>
                  <a:pt x="788060" y="3177375"/>
                </a:lnTo>
                <a:lnTo>
                  <a:pt x="802220" y="3198418"/>
                </a:lnTo>
                <a:lnTo>
                  <a:pt x="823201" y="3212617"/>
                </a:lnTo>
                <a:lnTo>
                  <a:pt x="848880" y="3217824"/>
                </a:lnTo>
                <a:lnTo>
                  <a:pt x="874547" y="3212617"/>
                </a:lnTo>
                <a:lnTo>
                  <a:pt x="881227" y="3208083"/>
                </a:lnTo>
                <a:lnTo>
                  <a:pt x="895527" y="3198418"/>
                </a:lnTo>
                <a:lnTo>
                  <a:pt x="909688" y="3177375"/>
                </a:lnTo>
                <a:lnTo>
                  <a:pt x="914882" y="3151644"/>
                </a:lnTo>
                <a:close/>
              </a:path>
              <a:path w="10851515" h="8800465">
                <a:moveTo>
                  <a:pt x="1002245" y="1589011"/>
                </a:moveTo>
                <a:lnTo>
                  <a:pt x="1000785" y="1587068"/>
                </a:lnTo>
                <a:lnTo>
                  <a:pt x="998359" y="1586572"/>
                </a:lnTo>
                <a:lnTo>
                  <a:pt x="959751" y="1576793"/>
                </a:lnTo>
                <a:lnTo>
                  <a:pt x="927138" y="1566684"/>
                </a:lnTo>
                <a:lnTo>
                  <a:pt x="899807" y="1555572"/>
                </a:lnTo>
                <a:lnTo>
                  <a:pt x="877023" y="1542783"/>
                </a:lnTo>
                <a:lnTo>
                  <a:pt x="883577" y="1528140"/>
                </a:lnTo>
                <a:lnTo>
                  <a:pt x="911974" y="1477568"/>
                </a:lnTo>
                <a:lnTo>
                  <a:pt x="913422" y="1475625"/>
                </a:lnTo>
                <a:lnTo>
                  <a:pt x="912939" y="1473187"/>
                </a:lnTo>
                <a:lnTo>
                  <a:pt x="910031" y="1470266"/>
                </a:lnTo>
                <a:lnTo>
                  <a:pt x="907605" y="1470266"/>
                </a:lnTo>
                <a:lnTo>
                  <a:pt x="905662" y="1471244"/>
                </a:lnTo>
                <a:lnTo>
                  <a:pt x="887234" y="1482191"/>
                </a:lnTo>
                <a:lnTo>
                  <a:pt x="870407" y="1491678"/>
                </a:lnTo>
                <a:lnTo>
                  <a:pt x="854951" y="1499717"/>
                </a:lnTo>
                <a:lnTo>
                  <a:pt x="840625" y="1506283"/>
                </a:lnTo>
                <a:lnTo>
                  <a:pt x="827862" y="1483639"/>
                </a:lnTo>
                <a:lnTo>
                  <a:pt x="816787" y="1456220"/>
                </a:lnTo>
                <a:lnTo>
                  <a:pt x="806704" y="1423403"/>
                </a:lnTo>
                <a:lnTo>
                  <a:pt x="796937" y="1384617"/>
                </a:lnTo>
                <a:lnTo>
                  <a:pt x="796455" y="1382191"/>
                </a:lnTo>
                <a:lnTo>
                  <a:pt x="794512" y="1380731"/>
                </a:lnTo>
                <a:lnTo>
                  <a:pt x="789660" y="1380731"/>
                </a:lnTo>
                <a:lnTo>
                  <a:pt x="787717" y="1382191"/>
                </a:lnTo>
                <a:lnTo>
                  <a:pt x="787234" y="1384617"/>
                </a:lnTo>
                <a:lnTo>
                  <a:pt x="777481" y="1423339"/>
                </a:lnTo>
                <a:lnTo>
                  <a:pt x="767397" y="1456029"/>
                </a:lnTo>
                <a:lnTo>
                  <a:pt x="756323" y="1483436"/>
                </a:lnTo>
                <a:lnTo>
                  <a:pt x="743559" y="1506283"/>
                </a:lnTo>
                <a:lnTo>
                  <a:pt x="728954" y="1499717"/>
                </a:lnTo>
                <a:lnTo>
                  <a:pt x="713397" y="1491678"/>
                </a:lnTo>
                <a:lnTo>
                  <a:pt x="696671" y="1482191"/>
                </a:lnTo>
                <a:lnTo>
                  <a:pt x="678522" y="1471244"/>
                </a:lnTo>
                <a:lnTo>
                  <a:pt x="676579" y="1469783"/>
                </a:lnTo>
                <a:lnTo>
                  <a:pt x="674154" y="1470266"/>
                </a:lnTo>
                <a:lnTo>
                  <a:pt x="671233" y="1473187"/>
                </a:lnTo>
                <a:lnTo>
                  <a:pt x="671233" y="1475625"/>
                </a:lnTo>
                <a:lnTo>
                  <a:pt x="672211" y="1477568"/>
                </a:lnTo>
                <a:lnTo>
                  <a:pt x="683133" y="1496034"/>
                </a:lnTo>
                <a:lnTo>
                  <a:pt x="692594" y="1512912"/>
                </a:lnTo>
                <a:lnTo>
                  <a:pt x="700595" y="1528419"/>
                </a:lnTo>
                <a:lnTo>
                  <a:pt x="707148" y="1542783"/>
                </a:lnTo>
                <a:lnTo>
                  <a:pt x="684580" y="1555572"/>
                </a:lnTo>
                <a:lnTo>
                  <a:pt x="657225" y="1566684"/>
                </a:lnTo>
                <a:lnTo>
                  <a:pt x="624497" y="1576793"/>
                </a:lnTo>
                <a:lnTo>
                  <a:pt x="585812" y="1586572"/>
                </a:lnTo>
                <a:lnTo>
                  <a:pt x="583387" y="1587068"/>
                </a:lnTo>
                <a:lnTo>
                  <a:pt x="581926" y="1589011"/>
                </a:lnTo>
                <a:lnTo>
                  <a:pt x="581926" y="1593875"/>
                </a:lnTo>
                <a:lnTo>
                  <a:pt x="583387" y="1595831"/>
                </a:lnTo>
                <a:lnTo>
                  <a:pt x="585812" y="1596313"/>
                </a:lnTo>
                <a:lnTo>
                  <a:pt x="624433" y="1606092"/>
                </a:lnTo>
                <a:lnTo>
                  <a:pt x="657034" y="1616202"/>
                </a:lnTo>
                <a:lnTo>
                  <a:pt x="684377" y="1627314"/>
                </a:lnTo>
                <a:lnTo>
                  <a:pt x="707148" y="1640116"/>
                </a:lnTo>
                <a:lnTo>
                  <a:pt x="700595" y="1654746"/>
                </a:lnTo>
                <a:lnTo>
                  <a:pt x="692594" y="1670342"/>
                </a:lnTo>
                <a:lnTo>
                  <a:pt x="683133" y="1687118"/>
                </a:lnTo>
                <a:lnTo>
                  <a:pt x="672211" y="1705317"/>
                </a:lnTo>
                <a:lnTo>
                  <a:pt x="670750" y="1707273"/>
                </a:lnTo>
                <a:lnTo>
                  <a:pt x="671233" y="1709699"/>
                </a:lnTo>
                <a:lnTo>
                  <a:pt x="674154" y="1712620"/>
                </a:lnTo>
                <a:lnTo>
                  <a:pt x="676579" y="1712620"/>
                </a:lnTo>
                <a:lnTo>
                  <a:pt x="678522" y="1711642"/>
                </a:lnTo>
                <a:lnTo>
                  <a:pt x="696937" y="1700695"/>
                </a:lnTo>
                <a:lnTo>
                  <a:pt x="713765" y="1691208"/>
                </a:lnTo>
                <a:lnTo>
                  <a:pt x="729234" y="1683181"/>
                </a:lnTo>
                <a:lnTo>
                  <a:pt x="743559" y="1676603"/>
                </a:lnTo>
                <a:lnTo>
                  <a:pt x="756323" y="1699247"/>
                </a:lnTo>
                <a:lnTo>
                  <a:pt x="767397" y="1726730"/>
                </a:lnTo>
                <a:lnTo>
                  <a:pt x="777481" y="1759686"/>
                </a:lnTo>
                <a:lnTo>
                  <a:pt x="787234" y="1798751"/>
                </a:lnTo>
                <a:lnTo>
                  <a:pt x="787717" y="1801190"/>
                </a:lnTo>
                <a:lnTo>
                  <a:pt x="789660" y="1802650"/>
                </a:lnTo>
                <a:lnTo>
                  <a:pt x="794512" y="1802650"/>
                </a:lnTo>
                <a:lnTo>
                  <a:pt x="796455" y="1801190"/>
                </a:lnTo>
                <a:lnTo>
                  <a:pt x="796937" y="1798751"/>
                </a:lnTo>
                <a:lnTo>
                  <a:pt x="806704" y="1760042"/>
                </a:lnTo>
                <a:lnTo>
                  <a:pt x="816787" y="1727339"/>
                </a:lnTo>
                <a:lnTo>
                  <a:pt x="827862" y="1699933"/>
                </a:lnTo>
                <a:lnTo>
                  <a:pt x="840625" y="1677098"/>
                </a:lnTo>
                <a:lnTo>
                  <a:pt x="855218" y="1683664"/>
                </a:lnTo>
                <a:lnTo>
                  <a:pt x="870775" y="1691690"/>
                </a:lnTo>
                <a:lnTo>
                  <a:pt x="887514" y="1701190"/>
                </a:lnTo>
                <a:lnTo>
                  <a:pt x="905662" y="1712137"/>
                </a:lnTo>
                <a:lnTo>
                  <a:pt x="906145" y="1712620"/>
                </a:lnTo>
                <a:lnTo>
                  <a:pt x="909548" y="1712620"/>
                </a:lnTo>
                <a:lnTo>
                  <a:pt x="910513" y="1712137"/>
                </a:lnTo>
                <a:lnTo>
                  <a:pt x="912939" y="1709699"/>
                </a:lnTo>
                <a:lnTo>
                  <a:pt x="912939" y="1707273"/>
                </a:lnTo>
                <a:lnTo>
                  <a:pt x="911974" y="1705317"/>
                </a:lnTo>
                <a:lnTo>
                  <a:pt x="901052" y="1686852"/>
                </a:lnTo>
                <a:lnTo>
                  <a:pt x="895578" y="1677098"/>
                </a:lnTo>
                <a:lnTo>
                  <a:pt x="895299" y="1676603"/>
                </a:lnTo>
                <a:lnTo>
                  <a:pt x="891590" y="1669973"/>
                </a:lnTo>
                <a:lnTo>
                  <a:pt x="883577" y="1654479"/>
                </a:lnTo>
                <a:lnTo>
                  <a:pt x="877023" y="1640116"/>
                </a:lnTo>
                <a:lnTo>
                  <a:pt x="899604" y="1627314"/>
                </a:lnTo>
                <a:lnTo>
                  <a:pt x="926960" y="1616202"/>
                </a:lnTo>
                <a:lnTo>
                  <a:pt x="959675" y="1606092"/>
                </a:lnTo>
                <a:lnTo>
                  <a:pt x="998359" y="1596313"/>
                </a:lnTo>
                <a:lnTo>
                  <a:pt x="1000785" y="1595831"/>
                </a:lnTo>
                <a:lnTo>
                  <a:pt x="1002245" y="1593875"/>
                </a:lnTo>
                <a:lnTo>
                  <a:pt x="1002245" y="1589011"/>
                </a:lnTo>
                <a:close/>
              </a:path>
              <a:path w="10851515" h="8800465">
                <a:moveTo>
                  <a:pt x="1037196" y="2469362"/>
                </a:moveTo>
                <a:lnTo>
                  <a:pt x="1033602" y="2451455"/>
                </a:lnTo>
                <a:lnTo>
                  <a:pt x="1023785" y="2436749"/>
                </a:lnTo>
                <a:lnTo>
                  <a:pt x="1009142" y="2426792"/>
                </a:lnTo>
                <a:lnTo>
                  <a:pt x="991082" y="2423122"/>
                </a:lnTo>
                <a:lnTo>
                  <a:pt x="973226" y="2426728"/>
                </a:lnTo>
                <a:lnTo>
                  <a:pt x="958570" y="2436571"/>
                </a:lnTo>
                <a:lnTo>
                  <a:pt x="948626" y="2451252"/>
                </a:lnTo>
                <a:lnTo>
                  <a:pt x="944968" y="2469362"/>
                </a:lnTo>
                <a:lnTo>
                  <a:pt x="948563" y="2487257"/>
                </a:lnTo>
                <a:lnTo>
                  <a:pt x="958380" y="2501963"/>
                </a:lnTo>
                <a:lnTo>
                  <a:pt x="973023" y="2511920"/>
                </a:lnTo>
                <a:lnTo>
                  <a:pt x="991082" y="2515590"/>
                </a:lnTo>
                <a:lnTo>
                  <a:pt x="1008938" y="2511996"/>
                </a:lnTo>
                <a:lnTo>
                  <a:pt x="1023607" y="2502141"/>
                </a:lnTo>
                <a:lnTo>
                  <a:pt x="1033538" y="2487460"/>
                </a:lnTo>
                <a:lnTo>
                  <a:pt x="1037196" y="2469362"/>
                </a:lnTo>
                <a:close/>
              </a:path>
              <a:path w="10851515" h="8800465">
                <a:moveTo>
                  <a:pt x="1300251" y="1968106"/>
                </a:moveTo>
                <a:lnTo>
                  <a:pt x="1298308" y="1966163"/>
                </a:lnTo>
                <a:lnTo>
                  <a:pt x="1295882" y="1965680"/>
                </a:lnTo>
                <a:lnTo>
                  <a:pt x="1257058" y="1960714"/>
                </a:lnTo>
                <a:lnTo>
                  <a:pt x="1257058" y="1970062"/>
                </a:lnTo>
                <a:lnTo>
                  <a:pt x="1150277" y="1983689"/>
                </a:lnTo>
                <a:lnTo>
                  <a:pt x="1147851" y="1984171"/>
                </a:lnTo>
                <a:lnTo>
                  <a:pt x="1146390" y="1985632"/>
                </a:lnTo>
                <a:lnTo>
                  <a:pt x="1145908" y="1988058"/>
                </a:lnTo>
                <a:lnTo>
                  <a:pt x="1132319" y="2095614"/>
                </a:lnTo>
                <a:lnTo>
                  <a:pt x="1118730" y="1988058"/>
                </a:lnTo>
                <a:lnTo>
                  <a:pt x="1118247" y="1985632"/>
                </a:lnTo>
                <a:lnTo>
                  <a:pt x="1116787" y="1984171"/>
                </a:lnTo>
                <a:lnTo>
                  <a:pt x="1114361" y="1983689"/>
                </a:lnTo>
                <a:lnTo>
                  <a:pt x="1007579" y="1970062"/>
                </a:lnTo>
                <a:lnTo>
                  <a:pt x="1114361" y="1956435"/>
                </a:lnTo>
                <a:lnTo>
                  <a:pt x="1116787" y="1955939"/>
                </a:lnTo>
                <a:lnTo>
                  <a:pt x="1118247" y="1954479"/>
                </a:lnTo>
                <a:lnTo>
                  <a:pt x="1118730" y="1952053"/>
                </a:lnTo>
                <a:lnTo>
                  <a:pt x="1132319" y="1844992"/>
                </a:lnTo>
                <a:lnTo>
                  <a:pt x="1145908" y="1952053"/>
                </a:lnTo>
                <a:lnTo>
                  <a:pt x="1146390" y="1954479"/>
                </a:lnTo>
                <a:lnTo>
                  <a:pt x="1147851" y="1955939"/>
                </a:lnTo>
                <a:lnTo>
                  <a:pt x="1150277" y="1956435"/>
                </a:lnTo>
                <a:lnTo>
                  <a:pt x="1257058" y="1970062"/>
                </a:lnTo>
                <a:lnTo>
                  <a:pt x="1257058" y="1960714"/>
                </a:lnTo>
                <a:lnTo>
                  <a:pt x="1155128" y="1947672"/>
                </a:lnTo>
                <a:lnTo>
                  <a:pt x="1142022" y="1844992"/>
                </a:lnTo>
                <a:lnTo>
                  <a:pt x="1137170" y="1807032"/>
                </a:lnTo>
                <a:lnTo>
                  <a:pt x="1136688" y="1804593"/>
                </a:lnTo>
                <a:lnTo>
                  <a:pt x="1134745" y="1802650"/>
                </a:lnTo>
                <a:lnTo>
                  <a:pt x="1129893" y="1802650"/>
                </a:lnTo>
                <a:lnTo>
                  <a:pt x="1127950" y="1804593"/>
                </a:lnTo>
                <a:lnTo>
                  <a:pt x="1127467" y="1807032"/>
                </a:lnTo>
                <a:lnTo>
                  <a:pt x="1109510" y="1947672"/>
                </a:lnTo>
                <a:lnTo>
                  <a:pt x="968756" y="1966163"/>
                </a:lnTo>
                <a:lnTo>
                  <a:pt x="966330" y="1966163"/>
                </a:lnTo>
                <a:lnTo>
                  <a:pt x="964387" y="1968106"/>
                </a:lnTo>
                <a:lnTo>
                  <a:pt x="964387" y="1972983"/>
                </a:lnTo>
                <a:lnTo>
                  <a:pt x="966330" y="1974926"/>
                </a:lnTo>
                <a:lnTo>
                  <a:pt x="968756" y="1975408"/>
                </a:lnTo>
                <a:lnTo>
                  <a:pt x="1109510" y="1993417"/>
                </a:lnTo>
                <a:lnTo>
                  <a:pt x="1127467" y="2134539"/>
                </a:lnTo>
                <a:lnTo>
                  <a:pt x="1127950" y="2136978"/>
                </a:lnTo>
                <a:lnTo>
                  <a:pt x="1129893" y="2138921"/>
                </a:lnTo>
                <a:lnTo>
                  <a:pt x="1134745" y="2138921"/>
                </a:lnTo>
                <a:lnTo>
                  <a:pt x="1136688" y="2136978"/>
                </a:lnTo>
                <a:lnTo>
                  <a:pt x="1137170" y="2134539"/>
                </a:lnTo>
                <a:lnTo>
                  <a:pt x="1142123" y="2095614"/>
                </a:lnTo>
                <a:lnTo>
                  <a:pt x="1155128" y="1993417"/>
                </a:lnTo>
                <a:lnTo>
                  <a:pt x="1295882" y="1975408"/>
                </a:lnTo>
                <a:lnTo>
                  <a:pt x="1298308" y="1974926"/>
                </a:lnTo>
                <a:lnTo>
                  <a:pt x="1300251" y="1972983"/>
                </a:lnTo>
                <a:lnTo>
                  <a:pt x="1300251" y="1968106"/>
                </a:lnTo>
                <a:close/>
              </a:path>
              <a:path w="10851515" h="8800465">
                <a:moveTo>
                  <a:pt x="1371117" y="1296543"/>
                </a:moveTo>
                <a:lnTo>
                  <a:pt x="1367523" y="1278636"/>
                </a:lnTo>
                <a:lnTo>
                  <a:pt x="1357706" y="1263929"/>
                </a:lnTo>
                <a:lnTo>
                  <a:pt x="1343063" y="1253972"/>
                </a:lnTo>
                <a:lnTo>
                  <a:pt x="1325003" y="1250302"/>
                </a:lnTo>
                <a:lnTo>
                  <a:pt x="1307147" y="1253896"/>
                </a:lnTo>
                <a:lnTo>
                  <a:pt x="1292491" y="1263751"/>
                </a:lnTo>
                <a:lnTo>
                  <a:pt x="1282547" y="1278432"/>
                </a:lnTo>
                <a:lnTo>
                  <a:pt x="1278890" y="1296543"/>
                </a:lnTo>
                <a:lnTo>
                  <a:pt x="1282547" y="1314437"/>
                </a:lnTo>
                <a:lnTo>
                  <a:pt x="1292491" y="1329143"/>
                </a:lnTo>
                <a:lnTo>
                  <a:pt x="1307147" y="1339100"/>
                </a:lnTo>
                <a:lnTo>
                  <a:pt x="1325003" y="1342771"/>
                </a:lnTo>
                <a:lnTo>
                  <a:pt x="1342859" y="1339176"/>
                </a:lnTo>
                <a:lnTo>
                  <a:pt x="1357528" y="1329321"/>
                </a:lnTo>
                <a:lnTo>
                  <a:pt x="1367459" y="1314640"/>
                </a:lnTo>
                <a:lnTo>
                  <a:pt x="1371117" y="1296543"/>
                </a:lnTo>
                <a:close/>
              </a:path>
              <a:path w="10851515" h="8800465">
                <a:moveTo>
                  <a:pt x="1528368" y="2817799"/>
                </a:moveTo>
                <a:lnTo>
                  <a:pt x="1526425" y="2815856"/>
                </a:lnTo>
                <a:lnTo>
                  <a:pt x="1524482" y="2815361"/>
                </a:lnTo>
                <a:lnTo>
                  <a:pt x="1502638" y="2809583"/>
                </a:lnTo>
                <a:lnTo>
                  <a:pt x="1502638" y="2820225"/>
                </a:lnTo>
                <a:lnTo>
                  <a:pt x="1446098" y="2836773"/>
                </a:lnTo>
                <a:lnTo>
                  <a:pt x="1402854" y="2856039"/>
                </a:lnTo>
                <a:lnTo>
                  <a:pt x="1370266" y="2880703"/>
                </a:lnTo>
                <a:lnTo>
                  <a:pt x="1345679" y="2913380"/>
                </a:lnTo>
                <a:lnTo>
                  <a:pt x="1326451" y="2956737"/>
                </a:lnTo>
                <a:lnTo>
                  <a:pt x="1309954" y="3013430"/>
                </a:lnTo>
                <a:lnTo>
                  <a:pt x="1293456" y="2956737"/>
                </a:lnTo>
                <a:lnTo>
                  <a:pt x="1274241" y="2913380"/>
                </a:lnTo>
                <a:lnTo>
                  <a:pt x="1249654" y="2880703"/>
                </a:lnTo>
                <a:lnTo>
                  <a:pt x="1217053" y="2856039"/>
                </a:lnTo>
                <a:lnTo>
                  <a:pt x="1173810" y="2836773"/>
                </a:lnTo>
                <a:lnTo>
                  <a:pt x="1117269" y="2820225"/>
                </a:lnTo>
                <a:lnTo>
                  <a:pt x="1173810" y="2803690"/>
                </a:lnTo>
                <a:lnTo>
                  <a:pt x="1217053" y="2784411"/>
                </a:lnTo>
                <a:lnTo>
                  <a:pt x="1249654" y="2759760"/>
                </a:lnTo>
                <a:lnTo>
                  <a:pt x="1274241" y="2727083"/>
                </a:lnTo>
                <a:lnTo>
                  <a:pt x="1293456" y="2683726"/>
                </a:lnTo>
                <a:lnTo>
                  <a:pt x="1309954" y="2627033"/>
                </a:lnTo>
                <a:lnTo>
                  <a:pt x="1326451" y="2683726"/>
                </a:lnTo>
                <a:lnTo>
                  <a:pt x="1345679" y="2727083"/>
                </a:lnTo>
                <a:lnTo>
                  <a:pt x="1370266" y="2759760"/>
                </a:lnTo>
                <a:lnTo>
                  <a:pt x="1402854" y="2784411"/>
                </a:lnTo>
                <a:lnTo>
                  <a:pt x="1446098" y="2803690"/>
                </a:lnTo>
                <a:lnTo>
                  <a:pt x="1502638" y="2820225"/>
                </a:lnTo>
                <a:lnTo>
                  <a:pt x="1502638" y="2809583"/>
                </a:lnTo>
                <a:lnTo>
                  <a:pt x="1468221" y="2800451"/>
                </a:lnTo>
                <a:lnTo>
                  <a:pt x="1424419" y="2784246"/>
                </a:lnTo>
                <a:lnTo>
                  <a:pt x="1390865" y="2764498"/>
                </a:lnTo>
                <a:lnTo>
                  <a:pt x="1345641" y="2705379"/>
                </a:lnTo>
                <a:lnTo>
                  <a:pt x="1329537" y="2661551"/>
                </a:lnTo>
                <a:lnTo>
                  <a:pt x="1320533" y="2627033"/>
                </a:lnTo>
                <a:lnTo>
                  <a:pt x="1314805" y="2605138"/>
                </a:lnTo>
                <a:lnTo>
                  <a:pt x="1314323" y="2602700"/>
                </a:lnTo>
                <a:lnTo>
                  <a:pt x="1312379" y="2601239"/>
                </a:lnTo>
                <a:lnTo>
                  <a:pt x="1307528" y="2601239"/>
                </a:lnTo>
                <a:lnTo>
                  <a:pt x="1305585" y="2602700"/>
                </a:lnTo>
                <a:lnTo>
                  <a:pt x="1305102" y="2605138"/>
                </a:lnTo>
                <a:lnTo>
                  <a:pt x="1290231" y="2661526"/>
                </a:lnTo>
                <a:lnTo>
                  <a:pt x="1274064" y="2705468"/>
                </a:lnTo>
                <a:lnTo>
                  <a:pt x="1254366" y="2739110"/>
                </a:lnTo>
                <a:lnTo>
                  <a:pt x="1195412" y="2784449"/>
                </a:lnTo>
                <a:lnTo>
                  <a:pt x="1151674" y="2800604"/>
                </a:lnTo>
                <a:lnTo>
                  <a:pt x="1095438" y="2815361"/>
                </a:lnTo>
                <a:lnTo>
                  <a:pt x="1093012" y="2815856"/>
                </a:lnTo>
                <a:lnTo>
                  <a:pt x="1091552" y="2817799"/>
                </a:lnTo>
                <a:lnTo>
                  <a:pt x="1091552" y="2822664"/>
                </a:lnTo>
                <a:lnTo>
                  <a:pt x="1093012" y="2824607"/>
                </a:lnTo>
                <a:lnTo>
                  <a:pt x="1095438" y="2825102"/>
                </a:lnTo>
                <a:lnTo>
                  <a:pt x="1151699" y="2840012"/>
                </a:lnTo>
                <a:lnTo>
                  <a:pt x="1195501" y="2856217"/>
                </a:lnTo>
                <a:lnTo>
                  <a:pt x="1229055" y="2875965"/>
                </a:lnTo>
                <a:lnTo>
                  <a:pt x="1274279" y="2935084"/>
                </a:lnTo>
                <a:lnTo>
                  <a:pt x="1290370" y="2978912"/>
                </a:lnTo>
                <a:lnTo>
                  <a:pt x="1305102" y="3035325"/>
                </a:lnTo>
                <a:lnTo>
                  <a:pt x="1305585" y="3037763"/>
                </a:lnTo>
                <a:lnTo>
                  <a:pt x="1307528" y="3039224"/>
                </a:lnTo>
                <a:lnTo>
                  <a:pt x="1312379" y="3039224"/>
                </a:lnTo>
                <a:lnTo>
                  <a:pt x="1314323" y="3037763"/>
                </a:lnTo>
                <a:lnTo>
                  <a:pt x="1314805" y="3035325"/>
                </a:lnTo>
                <a:lnTo>
                  <a:pt x="1320584" y="3013430"/>
                </a:lnTo>
                <a:lnTo>
                  <a:pt x="1345857" y="2934995"/>
                </a:lnTo>
                <a:lnTo>
                  <a:pt x="1365554" y="2901353"/>
                </a:lnTo>
                <a:lnTo>
                  <a:pt x="1424508" y="2856014"/>
                </a:lnTo>
                <a:lnTo>
                  <a:pt x="1468247" y="2839859"/>
                </a:lnTo>
                <a:lnTo>
                  <a:pt x="1524482" y="2825102"/>
                </a:lnTo>
                <a:lnTo>
                  <a:pt x="1526908" y="2824607"/>
                </a:lnTo>
                <a:lnTo>
                  <a:pt x="1528368" y="2822664"/>
                </a:lnTo>
                <a:lnTo>
                  <a:pt x="1528368" y="2817799"/>
                </a:lnTo>
                <a:close/>
              </a:path>
              <a:path w="10851515" h="8800465">
                <a:moveTo>
                  <a:pt x="1676400" y="2241118"/>
                </a:moveTo>
                <a:lnTo>
                  <a:pt x="1670431" y="2211603"/>
                </a:lnTo>
                <a:lnTo>
                  <a:pt x="1666684" y="2206040"/>
                </a:lnTo>
                <a:lnTo>
                  <a:pt x="1666684" y="2241118"/>
                </a:lnTo>
                <a:lnTo>
                  <a:pt x="1661490" y="2266861"/>
                </a:lnTo>
                <a:lnTo>
                  <a:pt x="1647342" y="2287905"/>
                </a:lnTo>
                <a:lnTo>
                  <a:pt x="1626349" y="2302091"/>
                </a:lnTo>
                <a:lnTo>
                  <a:pt x="1600682" y="2307310"/>
                </a:lnTo>
                <a:lnTo>
                  <a:pt x="1575015" y="2302091"/>
                </a:lnTo>
                <a:lnTo>
                  <a:pt x="1554022" y="2287905"/>
                </a:lnTo>
                <a:lnTo>
                  <a:pt x="1539875" y="2266861"/>
                </a:lnTo>
                <a:lnTo>
                  <a:pt x="1534680" y="2241118"/>
                </a:lnTo>
                <a:lnTo>
                  <a:pt x="1539875" y="2215375"/>
                </a:lnTo>
                <a:lnTo>
                  <a:pt x="1554022" y="2194344"/>
                </a:lnTo>
                <a:lnTo>
                  <a:pt x="1575015" y="2180145"/>
                </a:lnTo>
                <a:lnTo>
                  <a:pt x="1600682" y="2174938"/>
                </a:lnTo>
                <a:lnTo>
                  <a:pt x="1626349" y="2180145"/>
                </a:lnTo>
                <a:lnTo>
                  <a:pt x="1647342" y="2194344"/>
                </a:lnTo>
                <a:lnTo>
                  <a:pt x="1661490" y="2215375"/>
                </a:lnTo>
                <a:lnTo>
                  <a:pt x="1666684" y="2241118"/>
                </a:lnTo>
                <a:lnTo>
                  <a:pt x="1666684" y="2206040"/>
                </a:lnTo>
                <a:lnTo>
                  <a:pt x="1654187" y="2187473"/>
                </a:lnTo>
                <a:lnTo>
                  <a:pt x="1635671" y="2174938"/>
                </a:lnTo>
                <a:lnTo>
                  <a:pt x="1630121" y="2171179"/>
                </a:lnTo>
                <a:lnTo>
                  <a:pt x="1600682" y="2165197"/>
                </a:lnTo>
                <a:lnTo>
                  <a:pt x="1571244" y="2171179"/>
                </a:lnTo>
                <a:lnTo>
                  <a:pt x="1547177" y="2187473"/>
                </a:lnTo>
                <a:lnTo>
                  <a:pt x="1530934" y="2211603"/>
                </a:lnTo>
                <a:lnTo>
                  <a:pt x="1524965" y="2241118"/>
                </a:lnTo>
                <a:lnTo>
                  <a:pt x="1530934" y="2270633"/>
                </a:lnTo>
                <a:lnTo>
                  <a:pt x="1547177" y="2294775"/>
                </a:lnTo>
                <a:lnTo>
                  <a:pt x="1571244" y="2311057"/>
                </a:lnTo>
                <a:lnTo>
                  <a:pt x="1600682" y="2317038"/>
                </a:lnTo>
                <a:lnTo>
                  <a:pt x="1630121" y="2311057"/>
                </a:lnTo>
                <a:lnTo>
                  <a:pt x="1635671" y="2307310"/>
                </a:lnTo>
                <a:lnTo>
                  <a:pt x="1654187" y="2294775"/>
                </a:lnTo>
                <a:lnTo>
                  <a:pt x="1670431" y="2270633"/>
                </a:lnTo>
                <a:lnTo>
                  <a:pt x="1676400" y="2241118"/>
                </a:lnTo>
                <a:close/>
              </a:path>
              <a:path w="10851515" h="8800465">
                <a:moveTo>
                  <a:pt x="2714714" y="540689"/>
                </a:moveTo>
                <a:lnTo>
                  <a:pt x="2697442" y="523430"/>
                </a:lnTo>
                <a:lnTo>
                  <a:pt x="2692158" y="523430"/>
                </a:lnTo>
                <a:lnTo>
                  <a:pt x="2674886" y="540689"/>
                </a:lnTo>
                <a:lnTo>
                  <a:pt x="2674886" y="545973"/>
                </a:lnTo>
                <a:lnTo>
                  <a:pt x="2692158" y="563232"/>
                </a:lnTo>
                <a:lnTo>
                  <a:pt x="2697442" y="563232"/>
                </a:lnTo>
                <a:lnTo>
                  <a:pt x="2714714" y="545973"/>
                </a:lnTo>
                <a:lnTo>
                  <a:pt x="2714714" y="540689"/>
                </a:lnTo>
                <a:close/>
              </a:path>
              <a:path w="10851515" h="8800465">
                <a:moveTo>
                  <a:pt x="3069120" y="564108"/>
                </a:moveTo>
                <a:lnTo>
                  <a:pt x="3025152" y="560057"/>
                </a:lnTo>
                <a:lnTo>
                  <a:pt x="3027680" y="556463"/>
                </a:lnTo>
                <a:lnTo>
                  <a:pt x="3043174" y="534466"/>
                </a:lnTo>
                <a:lnTo>
                  <a:pt x="3022244" y="556463"/>
                </a:lnTo>
                <a:lnTo>
                  <a:pt x="3018993" y="502310"/>
                </a:lnTo>
                <a:lnTo>
                  <a:pt x="3015665" y="556463"/>
                </a:lnTo>
                <a:lnTo>
                  <a:pt x="2994799" y="534466"/>
                </a:lnTo>
                <a:lnTo>
                  <a:pt x="3012757" y="560057"/>
                </a:lnTo>
                <a:lnTo>
                  <a:pt x="2968853" y="564108"/>
                </a:lnTo>
                <a:lnTo>
                  <a:pt x="3012757" y="568109"/>
                </a:lnTo>
                <a:lnTo>
                  <a:pt x="2994799" y="593763"/>
                </a:lnTo>
                <a:lnTo>
                  <a:pt x="3015665" y="571690"/>
                </a:lnTo>
                <a:lnTo>
                  <a:pt x="3018993" y="625856"/>
                </a:lnTo>
                <a:lnTo>
                  <a:pt x="3022244" y="571690"/>
                </a:lnTo>
                <a:lnTo>
                  <a:pt x="3043174" y="593763"/>
                </a:lnTo>
                <a:lnTo>
                  <a:pt x="3027680" y="571690"/>
                </a:lnTo>
                <a:lnTo>
                  <a:pt x="3025152" y="568109"/>
                </a:lnTo>
                <a:lnTo>
                  <a:pt x="3069120" y="564108"/>
                </a:lnTo>
                <a:close/>
              </a:path>
              <a:path w="10851515" h="8800465">
                <a:moveTo>
                  <a:pt x="3088678" y="1227112"/>
                </a:moveTo>
                <a:lnTo>
                  <a:pt x="3071406" y="1204480"/>
                </a:lnTo>
                <a:lnTo>
                  <a:pt x="3066135" y="1204480"/>
                </a:lnTo>
                <a:lnTo>
                  <a:pt x="3048876" y="1227112"/>
                </a:lnTo>
                <a:lnTo>
                  <a:pt x="3049397" y="1229664"/>
                </a:lnTo>
                <a:lnTo>
                  <a:pt x="3066326" y="1244307"/>
                </a:lnTo>
                <a:lnTo>
                  <a:pt x="3071622" y="1244257"/>
                </a:lnTo>
                <a:lnTo>
                  <a:pt x="3088678" y="1227112"/>
                </a:lnTo>
                <a:close/>
              </a:path>
              <a:path w="10851515" h="8800465">
                <a:moveTo>
                  <a:pt x="3102521" y="1014653"/>
                </a:moveTo>
                <a:lnTo>
                  <a:pt x="2967494" y="1002258"/>
                </a:lnTo>
                <a:lnTo>
                  <a:pt x="2975152" y="991362"/>
                </a:lnTo>
                <a:lnTo>
                  <a:pt x="3022714" y="923658"/>
                </a:lnTo>
                <a:lnTo>
                  <a:pt x="2958554" y="991362"/>
                </a:lnTo>
                <a:lnTo>
                  <a:pt x="2948457" y="825703"/>
                </a:lnTo>
                <a:lnTo>
                  <a:pt x="2938297" y="991362"/>
                </a:lnTo>
                <a:lnTo>
                  <a:pt x="2874137" y="923658"/>
                </a:lnTo>
                <a:lnTo>
                  <a:pt x="2929356" y="1002398"/>
                </a:lnTo>
                <a:lnTo>
                  <a:pt x="2794393" y="1014780"/>
                </a:lnTo>
                <a:lnTo>
                  <a:pt x="2929356" y="1027239"/>
                </a:lnTo>
                <a:lnTo>
                  <a:pt x="2874137" y="1105979"/>
                </a:lnTo>
                <a:lnTo>
                  <a:pt x="2938297" y="1038275"/>
                </a:lnTo>
                <a:lnTo>
                  <a:pt x="2948457" y="1203794"/>
                </a:lnTo>
                <a:lnTo>
                  <a:pt x="2958541" y="1038275"/>
                </a:lnTo>
                <a:lnTo>
                  <a:pt x="2958554" y="1038136"/>
                </a:lnTo>
                <a:lnTo>
                  <a:pt x="3022714" y="1105839"/>
                </a:lnTo>
                <a:lnTo>
                  <a:pt x="2975241" y="1038136"/>
                </a:lnTo>
                <a:lnTo>
                  <a:pt x="2967494" y="1027099"/>
                </a:lnTo>
                <a:lnTo>
                  <a:pt x="3102521" y="1014653"/>
                </a:lnTo>
                <a:close/>
              </a:path>
              <a:path w="10851515" h="8800465">
                <a:moveTo>
                  <a:pt x="3102521" y="113372"/>
                </a:moveTo>
                <a:lnTo>
                  <a:pt x="2967494" y="100990"/>
                </a:lnTo>
                <a:lnTo>
                  <a:pt x="2975229" y="89954"/>
                </a:lnTo>
                <a:lnTo>
                  <a:pt x="3022714" y="22186"/>
                </a:lnTo>
                <a:lnTo>
                  <a:pt x="2958554" y="89877"/>
                </a:lnTo>
                <a:lnTo>
                  <a:pt x="2953080" y="0"/>
                </a:lnTo>
                <a:lnTo>
                  <a:pt x="2943822" y="0"/>
                </a:lnTo>
                <a:lnTo>
                  <a:pt x="2938297" y="89954"/>
                </a:lnTo>
                <a:lnTo>
                  <a:pt x="2874137" y="22250"/>
                </a:lnTo>
                <a:lnTo>
                  <a:pt x="2929356" y="100990"/>
                </a:lnTo>
                <a:lnTo>
                  <a:pt x="2794393" y="113372"/>
                </a:lnTo>
                <a:lnTo>
                  <a:pt x="2929356" y="125831"/>
                </a:lnTo>
                <a:lnTo>
                  <a:pt x="2874137" y="204558"/>
                </a:lnTo>
                <a:lnTo>
                  <a:pt x="2938297" y="136867"/>
                </a:lnTo>
                <a:lnTo>
                  <a:pt x="2948457" y="302526"/>
                </a:lnTo>
                <a:lnTo>
                  <a:pt x="2958554" y="136867"/>
                </a:lnTo>
                <a:lnTo>
                  <a:pt x="3022714" y="204558"/>
                </a:lnTo>
                <a:lnTo>
                  <a:pt x="2975241" y="136867"/>
                </a:lnTo>
                <a:lnTo>
                  <a:pt x="2967494" y="125831"/>
                </a:lnTo>
                <a:lnTo>
                  <a:pt x="3102521" y="113372"/>
                </a:lnTo>
                <a:close/>
              </a:path>
              <a:path w="10851515" h="8800465">
                <a:moveTo>
                  <a:pt x="3214852" y="312889"/>
                </a:moveTo>
                <a:lnTo>
                  <a:pt x="3197580" y="295617"/>
                </a:lnTo>
                <a:lnTo>
                  <a:pt x="3192297" y="295617"/>
                </a:lnTo>
                <a:lnTo>
                  <a:pt x="3175025" y="312889"/>
                </a:lnTo>
                <a:lnTo>
                  <a:pt x="3175025" y="318160"/>
                </a:lnTo>
                <a:lnTo>
                  <a:pt x="3192297" y="335432"/>
                </a:lnTo>
                <a:lnTo>
                  <a:pt x="3197580" y="335432"/>
                </a:lnTo>
                <a:lnTo>
                  <a:pt x="3214852" y="318160"/>
                </a:lnTo>
                <a:lnTo>
                  <a:pt x="3214852" y="312889"/>
                </a:lnTo>
                <a:close/>
              </a:path>
              <a:path w="10851515" h="8800465">
                <a:moveTo>
                  <a:pt x="3261334" y="803833"/>
                </a:moveTo>
                <a:lnTo>
                  <a:pt x="3244062" y="786574"/>
                </a:lnTo>
                <a:lnTo>
                  <a:pt x="3238779" y="786574"/>
                </a:lnTo>
                <a:lnTo>
                  <a:pt x="3221494" y="803833"/>
                </a:lnTo>
                <a:lnTo>
                  <a:pt x="3221494" y="809117"/>
                </a:lnTo>
                <a:lnTo>
                  <a:pt x="3238779" y="826376"/>
                </a:lnTo>
                <a:lnTo>
                  <a:pt x="3241421" y="826376"/>
                </a:lnTo>
                <a:lnTo>
                  <a:pt x="3244062" y="826376"/>
                </a:lnTo>
                <a:lnTo>
                  <a:pt x="3261334" y="809117"/>
                </a:lnTo>
                <a:lnTo>
                  <a:pt x="3261334" y="803833"/>
                </a:lnTo>
                <a:close/>
              </a:path>
              <a:path w="10851515" h="8800465">
                <a:moveTo>
                  <a:pt x="3312287" y="1396873"/>
                </a:moveTo>
                <a:lnTo>
                  <a:pt x="3268383" y="1392809"/>
                </a:lnTo>
                <a:lnTo>
                  <a:pt x="3270847" y="1389291"/>
                </a:lnTo>
                <a:lnTo>
                  <a:pt x="3286341" y="1367218"/>
                </a:lnTo>
                <a:lnTo>
                  <a:pt x="3265462" y="1389291"/>
                </a:lnTo>
                <a:lnTo>
                  <a:pt x="3262147" y="1335138"/>
                </a:lnTo>
                <a:lnTo>
                  <a:pt x="3258832" y="1389291"/>
                </a:lnTo>
                <a:lnTo>
                  <a:pt x="3237966" y="1367218"/>
                </a:lnTo>
                <a:lnTo>
                  <a:pt x="3255911" y="1392809"/>
                </a:lnTo>
                <a:lnTo>
                  <a:pt x="3212007" y="1396873"/>
                </a:lnTo>
                <a:lnTo>
                  <a:pt x="3255911" y="1400937"/>
                </a:lnTo>
                <a:lnTo>
                  <a:pt x="3237966" y="1426527"/>
                </a:lnTo>
                <a:lnTo>
                  <a:pt x="3258832" y="1404531"/>
                </a:lnTo>
                <a:lnTo>
                  <a:pt x="3262147" y="1458683"/>
                </a:lnTo>
                <a:lnTo>
                  <a:pt x="3265462" y="1404531"/>
                </a:lnTo>
                <a:lnTo>
                  <a:pt x="3286341" y="1426527"/>
                </a:lnTo>
                <a:lnTo>
                  <a:pt x="3270897" y="1404531"/>
                </a:lnTo>
                <a:lnTo>
                  <a:pt x="3268383" y="1400937"/>
                </a:lnTo>
                <a:lnTo>
                  <a:pt x="3312287" y="1396873"/>
                </a:lnTo>
                <a:close/>
              </a:path>
              <a:path w="10851515" h="8800465">
                <a:moveTo>
                  <a:pt x="3388372" y="72555"/>
                </a:moveTo>
                <a:lnTo>
                  <a:pt x="3344468" y="68554"/>
                </a:lnTo>
                <a:lnTo>
                  <a:pt x="3346970" y="64973"/>
                </a:lnTo>
                <a:lnTo>
                  <a:pt x="3362414" y="42900"/>
                </a:lnTo>
                <a:lnTo>
                  <a:pt x="3341547" y="64973"/>
                </a:lnTo>
                <a:lnTo>
                  <a:pt x="3338233" y="10807"/>
                </a:lnTo>
                <a:lnTo>
                  <a:pt x="3334982" y="64973"/>
                </a:lnTo>
                <a:lnTo>
                  <a:pt x="3314115" y="42900"/>
                </a:lnTo>
                <a:lnTo>
                  <a:pt x="3332061" y="68554"/>
                </a:lnTo>
                <a:lnTo>
                  <a:pt x="3288093" y="72555"/>
                </a:lnTo>
                <a:lnTo>
                  <a:pt x="3332061" y="76619"/>
                </a:lnTo>
                <a:lnTo>
                  <a:pt x="3314115" y="102273"/>
                </a:lnTo>
                <a:lnTo>
                  <a:pt x="3334982" y="79997"/>
                </a:lnTo>
                <a:lnTo>
                  <a:pt x="3338233" y="134162"/>
                </a:lnTo>
                <a:lnTo>
                  <a:pt x="3341547" y="79997"/>
                </a:lnTo>
                <a:lnTo>
                  <a:pt x="3362414" y="102069"/>
                </a:lnTo>
                <a:lnTo>
                  <a:pt x="3346856" y="79997"/>
                </a:lnTo>
                <a:lnTo>
                  <a:pt x="3344468" y="76619"/>
                </a:lnTo>
                <a:lnTo>
                  <a:pt x="3388372" y="72555"/>
                </a:lnTo>
                <a:close/>
              </a:path>
              <a:path w="10851515" h="8800465">
                <a:moveTo>
                  <a:pt x="3492296" y="1037056"/>
                </a:moveTo>
                <a:lnTo>
                  <a:pt x="3448393" y="1032992"/>
                </a:lnTo>
                <a:lnTo>
                  <a:pt x="3450869" y="1029474"/>
                </a:lnTo>
                <a:lnTo>
                  <a:pt x="3466350" y="1007402"/>
                </a:lnTo>
                <a:lnTo>
                  <a:pt x="3445484" y="1029474"/>
                </a:lnTo>
                <a:lnTo>
                  <a:pt x="3442157" y="975309"/>
                </a:lnTo>
                <a:lnTo>
                  <a:pt x="3438906" y="1029474"/>
                </a:lnTo>
                <a:lnTo>
                  <a:pt x="3418040" y="1007478"/>
                </a:lnTo>
                <a:lnTo>
                  <a:pt x="3435997" y="1033056"/>
                </a:lnTo>
                <a:lnTo>
                  <a:pt x="3392093" y="1037120"/>
                </a:lnTo>
                <a:lnTo>
                  <a:pt x="3435997" y="1041184"/>
                </a:lnTo>
                <a:lnTo>
                  <a:pt x="3418040" y="1066774"/>
                </a:lnTo>
                <a:lnTo>
                  <a:pt x="3438906" y="1044778"/>
                </a:lnTo>
                <a:lnTo>
                  <a:pt x="3442157" y="1098931"/>
                </a:lnTo>
                <a:lnTo>
                  <a:pt x="3445484" y="1044778"/>
                </a:lnTo>
                <a:lnTo>
                  <a:pt x="3466350" y="1066774"/>
                </a:lnTo>
                <a:lnTo>
                  <a:pt x="3450831" y="1044778"/>
                </a:lnTo>
                <a:lnTo>
                  <a:pt x="3448393" y="1041323"/>
                </a:lnTo>
                <a:lnTo>
                  <a:pt x="3492296" y="1037056"/>
                </a:lnTo>
                <a:close/>
              </a:path>
              <a:path w="10851515" h="8800465">
                <a:moveTo>
                  <a:pt x="3511435" y="1290434"/>
                </a:moveTo>
                <a:lnTo>
                  <a:pt x="3494138" y="1272984"/>
                </a:lnTo>
                <a:lnTo>
                  <a:pt x="3491484" y="1272984"/>
                </a:lnTo>
                <a:lnTo>
                  <a:pt x="3491484" y="1273187"/>
                </a:lnTo>
                <a:lnTo>
                  <a:pt x="3488842" y="1273187"/>
                </a:lnTo>
                <a:lnTo>
                  <a:pt x="3471570" y="1290434"/>
                </a:lnTo>
                <a:lnTo>
                  <a:pt x="3471570" y="1295730"/>
                </a:lnTo>
                <a:lnTo>
                  <a:pt x="3488842" y="1313002"/>
                </a:lnTo>
                <a:lnTo>
                  <a:pt x="3494125" y="1313002"/>
                </a:lnTo>
                <a:lnTo>
                  <a:pt x="3511397" y="1295730"/>
                </a:lnTo>
                <a:lnTo>
                  <a:pt x="3511435" y="1290434"/>
                </a:lnTo>
                <a:close/>
              </a:path>
              <a:path w="10851515" h="8800465">
                <a:moveTo>
                  <a:pt x="3596233" y="502907"/>
                </a:moveTo>
                <a:lnTo>
                  <a:pt x="3461270" y="490461"/>
                </a:lnTo>
                <a:lnTo>
                  <a:pt x="3469005" y="479425"/>
                </a:lnTo>
                <a:lnTo>
                  <a:pt x="3516490" y="411721"/>
                </a:lnTo>
                <a:lnTo>
                  <a:pt x="3452330" y="479425"/>
                </a:lnTo>
                <a:lnTo>
                  <a:pt x="3442157" y="313690"/>
                </a:lnTo>
                <a:lnTo>
                  <a:pt x="3432073" y="479425"/>
                </a:lnTo>
                <a:lnTo>
                  <a:pt x="3367913" y="411721"/>
                </a:lnTo>
                <a:lnTo>
                  <a:pt x="3423120" y="490461"/>
                </a:lnTo>
                <a:lnTo>
                  <a:pt x="3288093" y="502907"/>
                </a:lnTo>
                <a:lnTo>
                  <a:pt x="3423120" y="515302"/>
                </a:lnTo>
                <a:lnTo>
                  <a:pt x="3367913" y="594029"/>
                </a:lnTo>
                <a:lnTo>
                  <a:pt x="3432073" y="526338"/>
                </a:lnTo>
                <a:lnTo>
                  <a:pt x="3442157" y="692061"/>
                </a:lnTo>
                <a:lnTo>
                  <a:pt x="3452330" y="526338"/>
                </a:lnTo>
                <a:lnTo>
                  <a:pt x="3516490" y="594029"/>
                </a:lnTo>
                <a:lnTo>
                  <a:pt x="3469005" y="526338"/>
                </a:lnTo>
                <a:lnTo>
                  <a:pt x="3461270" y="515302"/>
                </a:lnTo>
                <a:lnTo>
                  <a:pt x="3596233" y="502907"/>
                </a:lnTo>
                <a:close/>
              </a:path>
              <a:path w="10851515" h="8800465">
                <a:moveTo>
                  <a:pt x="3646360" y="1586090"/>
                </a:moveTo>
                <a:lnTo>
                  <a:pt x="3602456" y="1582026"/>
                </a:lnTo>
                <a:lnTo>
                  <a:pt x="3604984" y="1578444"/>
                </a:lnTo>
                <a:lnTo>
                  <a:pt x="3620414" y="1556435"/>
                </a:lnTo>
                <a:lnTo>
                  <a:pt x="3599548" y="1578444"/>
                </a:lnTo>
                <a:lnTo>
                  <a:pt x="3596233" y="1524279"/>
                </a:lnTo>
                <a:lnTo>
                  <a:pt x="3592982" y="1578444"/>
                </a:lnTo>
                <a:lnTo>
                  <a:pt x="3572103" y="1556435"/>
                </a:lnTo>
                <a:lnTo>
                  <a:pt x="3590061" y="1582026"/>
                </a:lnTo>
                <a:lnTo>
                  <a:pt x="3546157" y="1586090"/>
                </a:lnTo>
                <a:lnTo>
                  <a:pt x="3590061" y="1590090"/>
                </a:lnTo>
                <a:lnTo>
                  <a:pt x="3572103" y="1615744"/>
                </a:lnTo>
                <a:lnTo>
                  <a:pt x="3592982" y="1593672"/>
                </a:lnTo>
                <a:lnTo>
                  <a:pt x="3596233" y="1647837"/>
                </a:lnTo>
                <a:lnTo>
                  <a:pt x="3599548" y="1593672"/>
                </a:lnTo>
                <a:lnTo>
                  <a:pt x="3620414" y="1615744"/>
                </a:lnTo>
                <a:lnTo>
                  <a:pt x="3604971" y="1593672"/>
                </a:lnTo>
                <a:lnTo>
                  <a:pt x="3602456" y="1590090"/>
                </a:lnTo>
                <a:lnTo>
                  <a:pt x="3646360" y="1586090"/>
                </a:lnTo>
                <a:close/>
              </a:path>
              <a:path w="10851515" h="8800465">
                <a:moveTo>
                  <a:pt x="3937660" y="5219852"/>
                </a:moveTo>
                <a:lnTo>
                  <a:pt x="3920375" y="5202580"/>
                </a:lnTo>
                <a:lnTo>
                  <a:pt x="3915092" y="5202580"/>
                </a:lnTo>
                <a:lnTo>
                  <a:pt x="3897820" y="5219852"/>
                </a:lnTo>
                <a:lnTo>
                  <a:pt x="3897820" y="5225123"/>
                </a:lnTo>
                <a:lnTo>
                  <a:pt x="3915092" y="5242395"/>
                </a:lnTo>
                <a:lnTo>
                  <a:pt x="3920375" y="5242395"/>
                </a:lnTo>
                <a:lnTo>
                  <a:pt x="3937660" y="5225123"/>
                </a:lnTo>
                <a:lnTo>
                  <a:pt x="3937660" y="5219852"/>
                </a:lnTo>
                <a:close/>
              </a:path>
              <a:path w="10851515" h="8800465">
                <a:moveTo>
                  <a:pt x="4292066" y="5243271"/>
                </a:moveTo>
                <a:lnTo>
                  <a:pt x="4248099" y="5239207"/>
                </a:lnTo>
                <a:lnTo>
                  <a:pt x="4250614" y="5235626"/>
                </a:lnTo>
                <a:lnTo>
                  <a:pt x="4266120" y="5213616"/>
                </a:lnTo>
                <a:lnTo>
                  <a:pt x="4245178" y="5235626"/>
                </a:lnTo>
                <a:lnTo>
                  <a:pt x="4241927" y="5181460"/>
                </a:lnTo>
                <a:lnTo>
                  <a:pt x="4238612" y="5235626"/>
                </a:lnTo>
                <a:lnTo>
                  <a:pt x="4217746" y="5213616"/>
                </a:lnTo>
                <a:lnTo>
                  <a:pt x="4235691" y="5239207"/>
                </a:lnTo>
                <a:lnTo>
                  <a:pt x="4191787" y="5243271"/>
                </a:lnTo>
                <a:lnTo>
                  <a:pt x="4235691" y="5247259"/>
                </a:lnTo>
                <a:lnTo>
                  <a:pt x="4217746" y="5272925"/>
                </a:lnTo>
                <a:lnTo>
                  <a:pt x="4238612" y="5250853"/>
                </a:lnTo>
                <a:lnTo>
                  <a:pt x="4241927" y="5305006"/>
                </a:lnTo>
                <a:lnTo>
                  <a:pt x="4245178" y="5250853"/>
                </a:lnTo>
                <a:lnTo>
                  <a:pt x="4266120" y="5272925"/>
                </a:lnTo>
                <a:lnTo>
                  <a:pt x="4250614" y="5250853"/>
                </a:lnTo>
                <a:lnTo>
                  <a:pt x="4248099" y="5247259"/>
                </a:lnTo>
                <a:lnTo>
                  <a:pt x="4292066" y="5243271"/>
                </a:lnTo>
                <a:close/>
              </a:path>
              <a:path w="10851515" h="8800465">
                <a:moveTo>
                  <a:pt x="4311612" y="5900648"/>
                </a:moveTo>
                <a:lnTo>
                  <a:pt x="4294340" y="5883630"/>
                </a:lnTo>
                <a:lnTo>
                  <a:pt x="4289069" y="5883630"/>
                </a:lnTo>
                <a:lnTo>
                  <a:pt x="4271823" y="5906274"/>
                </a:lnTo>
                <a:lnTo>
                  <a:pt x="4272343" y="5908814"/>
                </a:lnTo>
                <a:lnTo>
                  <a:pt x="4289260" y="5923458"/>
                </a:lnTo>
                <a:lnTo>
                  <a:pt x="4294556" y="5923419"/>
                </a:lnTo>
                <a:lnTo>
                  <a:pt x="4311612" y="5906274"/>
                </a:lnTo>
                <a:lnTo>
                  <a:pt x="4311612" y="5900648"/>
                </a:lnTo>
                <a:close/>
              </a:path>
              <a:path w="10851515" h="8800465">
                <a:moveTo>
                  <a:pt x="4325467" y="5693803"/>
                </a:moveTo>
                <a:lnTo>
                  <a:pt x="4190441" y="5681421"/>
                </a:lnTo>
                <a:lnTo>
                  <a:pt x="4198099" y="5670512"/>
                </a:lnTo>
                <a:lnTo>
                  <a:pt x="4245648" y="5602821"/>
                </a:lnTo>
                <a:lnTo>
                  <a:pt x="4181487" y="5670512"/>
                </a:lnTo>
                <a:lnTo>
                  <a:pt x="4171404" y="5504853"/>
                </a:lnTo>
                <a:lnTo>
                  <a:pt x="4161231" y="5670512"/>
                </a:lnTo>
                <a:lnTo>
                  <a:pt x="4097070" y="5602821"/>
                </a:lnTo>
                <a:lnTo>
                  <a:pt x="4152290" y="5681548"/>
                </a:lnTo>
                <a:lnTo>
                  <a:pt x="4017327" y="5693943"/>
                </a:lnTo>
                <a:lnTo>
                  <a:pt x="4152290" y="5706402"/>
                </a:lnTo>
                <a:lnTo>
                  <a:pt x="4097070" y="5785129"/>
                </a:lnTo>
                <a:lnTo>
                  <a:pt x="4161231" y="5717425"/>
                </a:lnTo>
                <a:lnTo>
                  <a:pt x="4171404" y="5882957"/>
                </a:lnTo>
                <a:lnTo>
                  <a:pt x="4181487" y="5717425"/>
                </a:lnTo>
                <a:lnTo>
                  <a:pt x="4181487" y="5717298"/>
                </a:lnTo>
                <a:lnTo>
                  <a:pt x="4245648" y="5784989"/>
                </a:lnTo>
                <a:lnTo>
                  <a:pt x="4198175" y="5717298"/>
                </a:lnTo>
                <a:lnTo>
                  <a:pt x="4190441" y="5706262"/>
                </a:lnTo>
                <a:lnTo>
                  <a:pt x="4325467" y="5693803"/>
                </a:lnTo>
                <a:close/>
              </a:path>
              <a:path w="10851515" h="8800465">
                <a:moveTo>
                  <a:pt x="4325467" y="4792535"/>
                </a:moveTo>
                <a:lnTo>
                  <a:pt x="4190441" y="4780140"/>
                </a:lnTo>
                <a:lnTo>
                  <a:pt x="4198175" y="4769104"/>
                </a:lnTo>
                <a:lnTo>
                  <a:pt x="4245648" y="4701337"/>
                </a:lnTo>
                <a:lnTo>
                  <a:pt x="4181487" y="4769040"/>
                </a:lnTo>
                <a:lnTo>
                  <a:pt x="4171404" y="4603445"/>
                </a:lnTo>
                <a:lnTo>
                  <a:pt x="4161231" y="4769104"/>
                </a:lnTo>
                <a:lnTo>
                  <a:pt x="4097070" y="4701413"/>
                </a:lnTo>
                <a:lnTo>
                  <a:pt x="4152290" y="4780140"/>
                </a:lnTo>
                <a:lnTo>
                  <a:pt x="4017327" y="4792535"/>
                </a:lnTo>
                <a:lnTo>
                  <a:pt x="4152290" y="4804981"/>
                </a:lnTo>
                <a:lnTo>
                  <a:pt x="4097070" y="4883721"/>
                </a:lnTo>
                <a:lnTo>
                  <a:pt x="4161231" y="4816018"/>
                </a:lnTo>
                <a:lnTo>
                  <a:pt x="4171404" y="4981676"/>
                </a:lnTo>
                <a:lnTo>
                  <a:pt x="4181487" y="4816018"/>
                </a:lnTo>
                <a:lnTo>
                  <a:pt x="4245648" y="4883721"/>
                </a:lnTo>
                <a:lnTo>
                  <a:pt x="4198175" y="4816018"/>
                </a:lnTo>
                <a:lnTo>
                  <a:pt x="4190441" y="4804981"/>
                </a:lnTo>
                <a:lnTo>
                  <a:pt x="4325467" y="4792535"/>
                </a:lnTo>
                <a:close/>
              </a:path>
              <a:path w="10851515" h="8800465">
                <a:moveTo>
                  <a:pt x="4437799" y="4992040"/>
                </a:moveTo>
                <a:lnTo>
                  <a:pt x="4420514" y="4974780"/>
                </a:lnTo>
                <a:lnTo>
                  <a:pt x="4415231" y="4974780"/>
                </a:lnTo>
                <a:lnTo>
                  <a:pt x="4397959" y="4992040"/>
                </a:lnTo>
                <a:lnTo>
                  <a:pt x="4397959" y="4997323"/>
                </a:lnTo>
                <a:lnTo>
                  <a:pt x="4415231" y="5014582"/>
                </a:lnTo>
                <a:lnTo>
                  <a:pt x="4420514" y="5014582"/>
                </a:lnTo>
                <a:lnTo>
                  <a:pt x="4437799" y="4997323"/>
                </a:lnTo>
                <a:lnTo>
                  <a:pt x="4437799" y="4992040"/>
                </a:lnTo>
                <a:close/>
              </a:path>
              <a:path w="10851515" h="8800465">
                <a:moveTo>
                  <a:pt x="4484268" y="5482996"/>
                </a:moveTo>
                <a:lnTo>
                  <a:pt x="4466996" y="5465724"/>
                </a:lnTo>
                <a:lnTo>
                  <a:pt x="4461713" y="5465724"/>
                </a:lnTo>
                <a:lnTo>
                  <a:pt x="4444441" y="5482996"/>
                </a:lnTo>
                <a:lnTo>
                  <a:pt x="4444441" y="5488267"/>
                </a:lnTo>
                <a:lnTo>
                  <a:pt x="4461713" y="5505539"/>
                </a:lnTo>
                <a:lnTo>
                  <a:pt x="4464355" y="5505539"/>
                </a:lnTo>
                <a:lnTo>
                  <a:pt x="4466996" y="5505539"/>
                </a:lnTo>
                <a:lnTo>
                  <a:pt x="4484268" y="5488267"/>
                </a:lnTo>
                <a:lnTo>
                  <a:pt x="4484268" y="5482996"/>
                </a:lnTo>
                <a:close/>
              </a:path>
              <a:path w="10851515" h="8800465">
                <a:moveTo>
                  <a:pt x="4535221" y="6076035"/>
                </a:moveTo>
                <a:lnTo>
                  <a:pt x="4491317" y="6071971"/>
                </a:lnTo>
                <a:lnTo>
                  <a:pt x="4493793" y="6068453"/>
                </a:lnTo>
                <a:lnTo>
                  <a:pt x="4509274" y="6046381"/>
                </a:lnTo>
                <a:lnTo>
                  <a:pt x="4488408" y="6068453"/>
                </a:lnTo>
                <a:lnTo>
                  <a:pt x="4485081" y="6014288"/>
                </a:lnTo>
                <a:lnTo>
                  <a:pt x="4481766" y="6068453"/>
                </a:lnTo>
                <a:lnTo>
                  <a:pt x="4460900" y="6046381"/>
                </a:lnTo>
                <a:lnTo>
                  <a:pt x="4478858" y="6071971"/>
                </a:lnTo>
                <a:lnTo>
                  <a:pt x="4434954" y="6076035"/>
                </a:lnTo>
                <a:lnTo>
                  <a:pt x="4478858" y="6080099"/>
                </a:lnTo>
                <a:lnTo>
                  <a:pt x="4460900" y="6105677"/>
                </a:lnTo>
                <a:lnTo>
                  <a:pt x="4481766" y="6083681"/>
                </a:lnTo>
                <a:lnTo>
                  <a:pt x="4485081" y="6137846"/>
                </a:lnTo>
                <a:lnTo>
                  <a:pt x="4488408" y="6083681"/>
                </a:lnTo>
                <a:lnTo>
                  <a:pt x="4509274" y="6105677"/>
                </a:lnTo>
                <a:lnTo>
                  <a:pt x="4493831" y="6083681"/>
                </a:lnTo>
                <a:lnTo>
                  <a:pt x="4491317" y="6080099"/>
                </a:lnTo>
                <a:lnTo>
                  <a:pt x="4535221" y="6076035"/>
                </a:lnTo>
                <a:close/>
              </a:path>
              <a:path w="10851515" h="8800465">
                <a:moveTo>
                  <a:pt x="4611306" y="4751705"/>
                </a:moveTo>
                <a:lnTo>
                  <a:pt x="4567402" y="4747717"/>
                </a:lnTo>
                <a:lnTo>
                  <a:pt x="4569917" y="4744123"/>
                </a:lnTo>
                <a:lnTo>
                  <a:pt x="4585360" y="4722050"/>
                </a:lnTo>
                <a:lnTo>
                  <a:pt x="4564494" y="4744123"/>
                </a:lnTo>
                <a:lnTo>
                  <a:pt x="4561167" y="4689970"/>
                </a:lnTo>
                <a:lnTo>
                  <a:pt x="4557915" y="4744123"/>
                </a:lnTo>
                <a:lnTo>
                  <a:pt x="4537049" y="4722050"/>
                </a:lnTo>
                <a:lnTo>
                  <a:pt x="4555007" y="4747717"/>
                </a:lnTo>
                <a:lnTo>
                  <a:pt x="4511040" y="4751705"/>
                </a:lnTo>
                <a:lnTo>
                  <a:pt x="4555007" y="4755769"/>
                </a:lnTo>
                <a:lnTo>
                  <a:pt x="4537049" y="4781423"/>
                </a:lnTo>
                <a:lnTo>
                  <a:pt x="4557915" y="4759160"/>
                </a:lnTo>
                <a:lnTo>
                  <a:pt x="4561167" y="4813312"/>
                </a:lnTo>
                <a:lnTo>
                  <a:pt x="4564494" y="4759160"/>
                </a:lnTo>
                <a:lnTo>
                  <a:pt x="4585360" y="4781220"/>
                </a:lnTo>
                <a:lnTo>
                  <a:pt x="4569790" y="4759160"/>
                </a:lnTo>
                <a:lnTo>
                  <a:pt x="4567402" y="4755769"/>
                </a:lnTo>
                <a:lnTo>
                  <a:pt x="4611306" y="4751705"/>
                </a:lnTo>
                <a:close/>
              </a:path>
              <a:path w="10851515" h="8800465">
                <a:moveTo>
                  <a:pt x="4635881" y="3624605"/>
                </a:moveTo>
                <a:lnTo>
                  <a:pt x="4618596" y="3607333"/>
                </a:lnTo>
                <a:lnTo>
                  <a:pt x="4613326" y="3607333"/>
                </a:lnTo>
                <a:lnTo>
                  <a:pt x="4596041" y="3624605"/>
                </a:lnTo>
                <a:lnTo>
                  <a:pt x="4596041" y="3629888"/>
                </a:lnTo>
                <a:lnTo>
                  <a:pt x="4613326" y="3647148"/>
                </a:lnTo>
                <a:lnTo>
                  <a:pt x="4618596" y="3647148"/>
                </a:lnTo>
                <a:lnTo>
                  <a:pt x="4635881" y="3629888"/>
                </a:lnTo>
                <a:lnTo>
                  <a:pt x="4635881" y="3624605"/>
                </a:lnTo>
                <a:close/>
              </a:path>
              <a:path w="10851515" h="8800465">
                <a:moveTo>
                  <a:pt x="4715230" y="5716206"/>
                </a:moveTo>
                <a:lnTo>
                  <a:pt x="4671339" y="5712155"/>
                </a:lnTo>
                <a:lnTo>
                  <a:pt x="4673803" y="5708624"/>
                </a:lnTo>
                <a:lnTo>
                  <a:pt x="4689284" y="5686564"/>
                </a:lnTo>
                <a:lnTo>
                  <a:pt x="4668418" y="5708624"/>
                </a:lnTo>
                <a:lnTo>
                  <a:pt x="4665103" y="5654472"/>
                </a:lnTo>
                <a:lnTo>
                  <a:pt x="4661852" y="5708624"/>
                </a:lnTo>
                <a:lnTo>
                  <a:pt x="4640986" y="5686628"/>
                </a:lnTo>
                <a:lnTo>
                  <a:pt x="4658931" y="5712218"/>
                </a:lnTo>
                <a:lnTo>
                  <a:pt x="4615027" y="5716282"/>
                </a:lnTo>
                <a:lnTo>
                  <a:pt x="4658931" y="5720346"/>
                </a:lnTo>
                <a:lnTo>
                  <a:pt x="4640986" y="5745937"/>
                </a:lnTo>
                <a:lnTo>
                  <a:pt x="4661852" y="5723928"/>
                </a:lnTo>
                <a:lnTo>
                  <a:pt x="4665103" y="5778093"/>
                </a:lnTo>
                <a:lnTo>
                  <a:pt x="4668418" y="5723928"/>
                </a:lnTo>
                <a:lnTo>
                  <a:pt x="4689284" y="5745937"/>
                </a:lnTo>
                <a:lnTo>
                  <a:pt x="4673765" y="5723928"/>
                </a:lnTo>
                <a:lnTo>
                  <a:pt x="4671339" y="5720473"/>
                </a:lnTo>
                <a:lnTo>
                  <a:pt x="4715230" y="5716206"/>
                </a:lnTo>
                <a:close/>
              </a:path>
              <a:path w="10851515" h="8800465">
                <a:moveTo>
                  <a:pt x="4734369" y="5969597"/>
                </a:moveTo>
                <a:lnTo>
                  <a:pt x="4717085" y="5952147"/>
                </a:lnTo>
                <a:lnTo>
                  <a:pt x="4714418" y="5952147"/>
                </a:lnTo>
                <a:lnTo>
                  <a:pt x="4714418" y="5952350"/>
                </a:lnTo>
                <a:lnTo>
                  <a:pt x="4711776" y="5952350"/>
                </a:lnTo>
                <a:lnTo>
                  <a:pt x="4694504" y="5969597"/>
                </a:lnTo>
                <a:lnTo>
                  <a:pt x="4694504" y="5974893"/>
                </a:lnTo>
                <a:lnTo>
                  <a:pt x="4711776" y="5992152"/>
                </a:lnTo>
                <a:lnTo>
                  <a:pt x="4717059" y="5992152"/>
                </a:lnTo>
                <a:lnTo>
                  <a:pt x="4734344" y="5974893"/>
                </a:lnTo>
                <a:lnTo>
                  <a:pt x="4734369" y="5969597"/>
                </a:lnTo>
                <a:close/>
              </a:path>
              <a:path w="10851515" h="8800465">
                <a:moveTo>
                  <a:pt x="4819167" y="5182070"/>
                </a:moveTo>
                <a:lnTo>
                  <a:pt x="4684204" y="5169611"/>
                </a:lnTo>
                <a:lnTo>
                  <a:pt x="4691951" y="5158575"/>
                </a:lnTo>
                <a:lnTo>
                  <a:pt x="4739424" y="5090884"/>
                </a:lnTo>
                <a:lnTo>
                  <a:pt x="4675263" y="5158575"/>
                </a:lnTo>
                <a:lnTo>
                  <a:pt x="4665103" y="4992852"/>
                </a:lnTo>
                <a:lnTo>
                  <a:pt x="4655007" y="5158575"/>
                </a:lnTo>
                <a:lnTo>
                  <a:pt x="4590847" y="5090884"/>
                </a:lnTo>
                <a:lnTo>
                  <a:pt x="4646066" y="5169611"/>
                </a:lnTo>
                <a:lnTo>
                  <a:pt x="4511040" y="5182070"/>
                </a:lnTo>
                <a:lnTo>
                  <a:pt x="4646066" y="5194452"/>
                </a:lnTo>
                <a:lnTo>
                  <a:pt x="4590847" y="5273192"/>
                </a:lnTo>
                <a:lnTo>
                  <a:pt x="4655007" y="5205488"/>
                </a:lnTo>
                <a:lnTo>
                  <a:pt x="4665103" y="5371223"/>
                </a:lnTo>
                <a:lnTo>
                  <a:pt x="4675263" y="5205488"/>
                </a:lnTo>
                <a:lnTo>
                  <a:pt x="4739424" y="5273192"/>
                </a:lnTo>
                <a:lnTo>
                  <a:pt x="4691951" y="5205488"/>
                </a:lnTo>
                <a:lnTo>
                  <a:pt x="4684204" y="5194452"/>
                </a:lnTo>
                <a:lnTo>
                  <a:pt x="4819167" y="5182070"/>
                </a:lnTo>
                <a:close/>
              </a:path>
              <a:path w="10851515" h="8800465">
                <a:moveTo>
                  <a:pt x="4869307" y="6265253"/>
                </a:moveTo>
                <a:lnTo>
                  <a:pt x="4825403" y="6261189"/>
                </a:lnTo>
                <a:lnTo>
                  <a:pt x="4827917" y="6257595"/>
                </a:lnTo>
                <a:lnTo>
                  <a:pt x="4843348" y="6235598"/>
                </a:lnTo>
                <a:lnTo>
                  <a:pt x="4822482" y="6257595"/>
                </a:lnTo>
                <a:lnTo>
                  <a:pt x="4819167" y="6203442"/>
                </a:lnTo>
                <a:lnTo>
                  <a:pt x="4815916" y="6257595"/>
                </a:lnTo>
                <a:lnTo>
                  <a:pt x="4795050" y="6235598"/>
                </a:lnTo>
                <a:lnTo>
                  <a:pt x="4812995" y="6261189"/>
                </a:lnTo>
                <a:lnTo>
                  <a:pt x="4769104" y="6265253"/>
                </a:lnTo>
                <a:lnTo>
                  <a:pt x="4812995" y="6269240"/>
                </a:lnTo>
                <a:lnTo>
                  <a:pt x="4795050" y="6294907"/>
                </a:lnTo>
                <a:lnTo>
                  <a:pt x="4815916" y="6272835"/>
                </a:lnTo>
                <a:lnTo>
                  <a:pt x="4819167" y="6326987"/>
                </a:lnTo>
                <a:lnTo>
                  <a:pt x="4822482" y="6272835"/>
                </a:lnTo>
                <a:lnTo>
                  <a:pt x="4843348" y="6294907"/>
                </a:lnTo>
                <a:lnTo>
                  <a:pt x="4827905" y="6272835"/>
                </a:lnTo>
                <a:lnTo>
                  <a:pt x="4825403" y="6269240"/>
                </a:lnTo>
                <a:lnTo>
                  <a:pt x="4869307" y="6265253"/>
                </a:lnTo>
                <a:close/>
              </a:path>
              <a:path w="10851515" h="8800465">
                <a:moveTo>
                  <a:pt x="4990287" y="3648024"/>
                </a:moveTo>
                <a:lnTo>
                  <a:pt x="4946320" y="3643960"/>
                </a:lnTo>
                <a:lnTo>
                  <a:pt x="4948847" y="3640378"/>
                </a:lnTo>
                <a:lnTo>
                  <a:pt x="4964341" y="3618369"/>
                </a:lnTo>
                <a:lnTo>
                  <a:pt x="4943399" y="3640378"/>
                </a:lnTo>
                <a:lnTo>
                  <a:pt x="4940147" y="3586213"/>
                </a:lnTo>
                <a:lnTo>
                  <a:pt x="4936833" y="3640378"/>
                </a:lnTo>
                <a:lnTo>
                  <a:pt x="4915967" y="3618369"/>
                </a:lnTo>
                <a:lnTo>
                  <a:pt x="4933912" y="3643960"/>
                </a:lnTo>
                <a:lnTo>
                  <a:pt x="4890008" y="3648024"/>
                </a:lnTo>
                <a:lnTo>
                  <a:pt x="4933912" y="3652024"/>
                </a:lnTo>
                <a:lnTo>
                  <a:pt x="4915967" y="3677678"/>
                </a:lnTo>
                <a:lnTo>
                  <a:pt x="4936833" y="3655606"/>
                </a:lnTo>
                <a:lnTo>
                  <a:pt x="4940147" y="3709771"/>
                </a:lnTo>
                <a:lnTo>
                  <a:pt x="4943399" y="3655606"/>
                </a:lnTo>
                <a:lnTo>
                  <a:pt x="4964341" y="3677678"/>
                </a:lnTo>
                <a:lnTo>
                  <a:pt x="4948834" y="3655606"/>
                </a:lnTo>
                <a:lnTo>
                  <a:pt x="4946320" y="3652024"/>
                </a:lnTo>
                <a:lnTo>
                  <a:pt x="4990287" y="3648024"/>
                </a:lnTo>
                <a:close/>
              </a:path>
              <a:path w="10851515" h="8800465">
                <a:moveTo>
                  <a:pt x="5009832" y="4305401"/>
                </a:moveTo>
                <a:lnTo>
                  <a:pt x="4992560" y="4288383"/>
                </a:lnTo>
                <a:lnTo>
                  <a:pt x="4987302" y="4288383"/>
                </a:lnTo>
                <a:lnTo>
                  <a:pt x="4970043" y="4311027"/>
                </a:lnTo>
                <a:lnTo>
                  <a:pt x="4970564" y="4313580"/>
                </a:lnTo>
                <a:lnTo>
                  <a:pt x="4987480" y="4328223"/>
                </a:lnTo>
                <a:lnTo>
                  <a:pt x="4992776" y="4328172"/>
                </a:lnTo>
                <a:lnTo>
                  <a:pt x="5009832" y="4311027"/>
                </a:lnTo>
                <a:lnTo>
                  <a:pt x="5009832" y="4305401"/>
                </a:lnTo>
                <a:close/>
              </a:path>
              <a:path w="10851515" h="8800465">
                <a:moveTo>
                  <a:pt x="5023688" y="4098556"/>
                </a:moveTo>
                <a:lnTo>
                  <a:pt x="4888662" y="4086174"/>
                </a:lnTo>
                <a:lnTo>
                  <a:pt x="4896320" y="4075277"/>
                </a:lnTo>
                <a:lnTo>
                  <a:pt x="4943881" y="4007574"/>
                </a:lnTo>
                <a:lnTo>
                  <a:pt x="4879721" y="4075277"/>
                </a:lnTo>
                <a:lnTo>
                  <a:pt x="4869624" y="3909618"/>
                </a:lnTo>
                <a:lnTo>
                  <a:pt x="4859452" y="4075277"/>
                </a:lnTo>
                <a:lnTo>
                  <a:pt x="4795304" y="4007574"/>
                </a:lnTo>
                <a:lnTo>
                  <a:pt x="4850511" y="4086314"/>
                </a:lnTo>
                <a:lnTo>
                  <a:pt x="4715561" y="4098696"/>
                </a:lnTo>
                <a:lnTo>
                  <a:pt x="4850511" y="4111155"/>
                </a:lnTo>
                <a:lnTo>
                  <a:pt x="4795304" y="4189882"/>
                </a:lnTo>
                <a:lnTo>
                  <a:pt x="4859452" y="4122191"/>
                </a:lnTo>
                <a:lnTo>
                  <a:pt x="4869624" y="4287710"/>
                </a:lnTo>
                <a:lnTo>
                  <a:pt x="4879708" y="4122191"/>
                </a:lnTo>
                <a:lnTo>
                  <a:pt x="4879721" y="4122051"/>
                </a:lnTo>
                <a:lnTo>
                  <a:pt x="4943881" y="4189755"/>
                </a:lnTo>
                <a:lnTo>
                  <a:pt x="4896396" y="4122051"/>
                </a:lnTo>
                <a:lnTo>
                  <a:pt x="4888662" y="4111015"/>
                </a:lnTo>
                <a:lnTo>
                  <a:pt x="5023688" y="4098556"/>
                </a:lnTo>
                <a:close/>
              </a:path>
              <a:path w="10851515" h="8800465">
                <a:moveTo>
                  <a:pt x="5023688" y="3197288"/>
                </a:moveTo>
                <a:lnTo>
                  <a:pt x="4888662" y="3184893"/>
                </a:lnTo>
                <a:lnTo>
                  <a:pt x="4896396" y="3173869"/>
                </a:lnTo>
                <a:lnTo>
                  <a:pt x="4943881" y="3106102"/>
                </a:lnTo>
                <a:lnTo>
                  <a:pt x="4879721" y="3173793"/>
                </a:lnTo>
                <a:lnTo>
                  <a:pt x="4869624" y="3008211"/>
                </a:lnTo>
                <a:lnTo>
                  <a:pt x="4859452" y="3173869"/>
                </a:lnTo>
                <a:lnTo>
                  <a:pt x="4795304" y="3106166"/>
                </a:lnTo>
                <a:lnTo>
                  <a:pt x="4850511" y="3184893"/>
                </a:lnTo>
                <a:lnTo>
                  <a:pt x="4715561" y="3197288"/>
                </a:lnTo>
                <a:lnTo>
                  <a:pt x="4850511" y="3209747"/>
                </a:lnTo>
                <a:lnTo>
                  <a:pt x="4795304" y="3288474"/>
                </a:lnTo>
                <a:lnTo>
                  <a:pt x="4859452" y="3220783"/>
                </a:lnTo>
                <a:lnTo>
                  <a:pt x="4869624" y="3386442"/>
                </a:lnTo>
                <a:lnTo>
                  <a:pt x="4879721" y="3220783"/>
                </a:lnTo>
                <a:lnTo>
                  <a:pt x="4943881" y="3288474"/>
                </a:lnTo>
                <a:lnTo>
                  <a:pt x="4896396" y="3220783"/>
                </a:lnTo>
                <a:lnTo>
                  <a:pt x="4888662" y="3209747"/>
                </a:lnTo>
                <a:lnTo>
                  <a:pt x="5023688" y="3197288"/>
                </a:lnTo>
                <a:close/>
              </a:path>
              <a:path w="10851515" h="8800465">
                <a:moveTo>
                  <a:pt x="5136019" y="3396792"/>
                </a:moveTo>
                <a:lnTo>
                  <a:pt x="5118735" y="3379533"/>
                </a:lnTo>
                <a:lnTo>
                  <a:pt x="5113452" y="3379533"/>
                </a:lnTo>
                <a:lnTo>
                  <a:pt x="5096180" y="3396792"/>
                </a:lnTo>
                <a:lnTo>
                  <a:pt x="5096180" y="3402076"/>
                </a:lnTo>
                <a:lnTo>
                  <a:pt x="5113452" y="3419335"/>
                </a:lnTo>
                <a:lnTo>
                  <a:pt x="5118735" y="3419335"/>
                </a:lnTo>
                <a:lnTo>
                  <a:pt x="5136019" y="3402076"/>
                </a:lnTo>
                <a:lnTo>
                  <a:pt x="5136019" y="3396792"/>
                </a:lnTo>
                <a:close/>
              </a:path>
              <a:path w="10851515" h="8800465">
                <a:moveTo>
                  <a:pt x="5182489" y="3887749"/>
                </a:moveTo>
                <a:lnTo>
                  <a:pt x="5165217" y="3870490"/>
                </a:lnTo>
                <a:lnTo>
                  <a:pt x="5159934" y="3870490"/>
                </a:lnTo>
                <a:lnTo>
                  <a:pt x="5142662" y="3887749"/>
                </a:lnTo>
                <a:lnTo>
                  <a:pt x="5142662" y="3893032"/>
                </a:lnTo>
                <a:lnTo>
                  <a:pt x="5159934" y="3910292"/>
                </a:lnTo>
                <a:lnTo>
                  <a:pt x="5162575" y="3910292"/>
                </a:lnTo>
                <a:lnTo>
                  <a:pt x="5165217" y="3910292"/>
                </a:lnTo>
                <a:lnTo>
                  <a:pt x="5182489" y="3893032"/>
                </a:lnTo>
                <a:lnTo>
                  <a:pt x="5182489" y="3887749"/>
                </a:lnTo>
                <a:close/>
              </a:path>
              <a:path w="10851515" h="8800465">
                <a:moveTo>
                  <a:pt x="5233441" y="4480788"/>
                </a:moveTo>
                <a:lnTo>
                  <a:pt x="5189537" y="4476724"/>
                </a:lnTo>
                <a:lnTo>
                  <a:pt x="5192014" y="4473206"/>
                </a:lnTo>
                <a:lnTo>
                  <a:pt x="5207495" y="4451134"/>
                </a:lnTo>
                <a:lnTo>
                  <a:pt x="5186629" y="4473206"/>
                </a:lnTo>
                <a:lnTo>
                  <a:pt x="5183302" y="4419041"/>
                </a:lnTo>
                <a:lnTo>
                  <a:pt x="5179987" y="4473206"/>
                </a:lnTo>
                <a:lnTo>
                  <a:pt x="5159121" y="4451134"/>
                </a:lnTo>
                <a:lnTo>
                  <a:pt x="5177079" y="4476724"/>
                </a:lnTo>
                <a:lnTo>
                  <a:pt x="5133175" y="4480788"/>
                </a:lnTo>
                <a:lnTo>
                  <a:pt x="5177079" y="4484852"/>
                </a:lnTo>
                <a:lnTo>
                  <a:pt x="5159121" y="4510443"/>
                </a:lnTo>
                <a:lnTo>
                  <a:pt x="5179987" y="4488434"/>
                </a:lnTo>
                <a:lnTo>
                  <a:pt x="5183302" y="4542599"/>
                </a:lnTo>
                <a:lnTo>
                  <a:pt x="5186629" y="4488434"/>
                </a:lnTo>
                <a:lnTo>
                  <a:pt x="5207495" y="4510443"/>
                </a:lnTo>
                <a:lnTo>
                  <a:pt x="5192065" y="4488434"/>
                </a:lnTo>
                <a:lnTo>
                  <a:pt x="5189537" y="4484852"/>
                </a:lnTo>
                <a:lnTo>
                  <a:pt x="5233441" y="4480788"/>
                </a:lnTo>
                <a:close/>
              </a:path>
              <a:path w="10851515" h="8800465">
                <a:moveTo>
                  <a:pt x="5309527" y="3156470"/>
                </a:moveTo>
                <a:lnTo>
                  <a:pt x="5265623" y="3152470"/>
                </a:lnTo>
                <a:lnTo>
                  <a:pt x="5268138" y="3148888"/>
                </a:lnTo>
                <a:lnTo>
                  <a:pt x="5283581" y="3126816"/>
                </a:lnTo>
                <a:lnTo>
                  <a:pt x="5262715" y="3148888"/>
                </a:lnTo>
                <a:lnTo>
                  <a:pt x="5259387" y="3094723"/>
                </a:lnTo>
                <a:lnTo>
                  <a:pt x="5256136" y="3148888"/>
                </a:lnTo>
                <a:lnTo>
                  <a:pt x="5235270" y="3126816"/>
                </a:lnTo>
                <a:lnTo>
                  <a:pt x="5253228" y="3152470"/>
                </a:lnTo>
                <a:lnTo>
                  <a:pt x="5209260" y="3156470"/>
                </a:lnTo>
                <a:lnTo>
                  <a:pt x="5253228" y="3160522"/>
                </a:lnTo>
                <a:lnTo>
                  <a:pt x="5235270" y="3186188"/>
                </a:lnTo>
                <a:lnTo>
                  <a:pt x="5256136" y="3163913"/>
                </a:lnTo>
                <a:lnTo>
                  <a:pt x="5259387" y="3218065"/>
                </a:lnTo>
                <a:lnTo>
                  <a:pt x="5262715" y="3163913"/>
                </a:lnTo>
                <a:lnTo>
                  <a:pt x="5283581" y="3185985"/>
                </a:lnTo>
                <a:lnTo>
                  <a:pt x="5268011" y="3163913"/>
                </a:lnTo>
                <a:lnTo>
                  <a:pt x="5265623" y="3160522"/>
                </a:lnTo>
                <a:lnTo>
                  <a:pt x="5309527" y="3156470"/>
                </a:lnTo>
                <a:close/>
              </a:path>
              <a:path w="10851515" h="8800465">
                <a:moveTo>
                  <a:pt x="5413464" y="4120972"/>
                </a:moveTo>
                <a:lnTo>
                  <a:pt x="5369560" y="4116908"/>
                </a:lnTo>
                <a:lnTo>
                  <a:pt x="5372024" y="4113390"/>
                </a:lnTo>
                <a:lnTo>
                  <a:pt x="5387505" y="4091317"/>
                </a:lnTo>
                <a:lnTo>
                  <a:pt x="5366639" y="4113390"/>
                </a:lnTo>
                <a:lnTo>
                  <a:pt x="5363324" y="4059224"/>
                </a:lnTo>
                <a:lnTo>
                  <a:pt x="5360073" y="4113390"/>
                </a:lnTo>
                <a:lnTo>
                  <a:pt x="5339207" y="4091381"/>
                </a:lnTo>
                <a:lnTo>
                  <a:pt x="5357152" y="4116971"/>
                </a:lnTo>
                <a:lnTo>
                  <a:pt x="5313261" y="4121035"/>
                </a:lnTo>
                <a:lnTo>
                  <a:pt x="5357152" y="4125099"/>
                </a:lnTo>
                <a:lnTo>
                  <a:pt x="5339207" y="4150690"/>
                </a:lnTo>
                <a:lnTo>
                  <a:pt x="5360073" y="4128693"/>
                </a:lnTo>
                <a:lnTo>
                  <a:pt x="5363324" y="4182846"/>
                </a:lnTo>
                <a:lnTo>
                  <a:pt x="5366639" y="4128693"/>
                </a:lnTo>
                <a:lnTo>
                  <a:pt x="5387505" y="4150690"/>
                </a:lnTo>
                <a:lnTo>
                  <a:pt x="5371985" y="4128693"/>
                </a:lnTo>
                <a:lnTo>
                  <a:pt x="5369560" y="4125239"/>
                </a:lnTo>
                <a:lnTo>
                  <a:pt x="5413464" y="4120972"/>
                </a:lnTo>
                <a:close/>
              </a:path>
              <a:path w="10851515" h="8800465">
                <a:moveTo>
                  <a:pt x="5432590" y="4374350"/>
                </a:moveTo>
                <a:lnTo>
                  <a:pt x="5415305" y="4356900"/>
                </a:lnTo>
                <a:lnTo>
                  <a:pt x="5412651" y="4356900"/>
                </a:lnTo>
                <a:lnTo>
                  <a:pt x="5412651" y="4357103"/>
                </a:lnTo>
                <a:lnTo>
                  <a:pt x="5410009" y="4357103"/>
                </a:lnTo>
                <a:lnTo>
                  <a:pt x="5392725" y="4374350"/>
                </a:lnTo>
                <a:lnTo>
                  <a:pt x="5392725" y="4379646"/>
                </a:lnTo>
                <a:lnTo>
                  <a:pt x="5410009" y="4396905"/>
                </a:lnTo>
                <a:lnTo>
                  <a:pt x="5415292" y="4396905"/>
                </a:lnTo>
                <a:lnTo>
                  <a:pt x="5432564" y="4379646"/>
                </a:lnTo>
                <a:lnTo>
                  <a:pt x="5432590" y="4374350"/>
                </a:lnTo>
                <a:close/>
              </a:path>
              <a:path w="10851515" h="8800465">
                <a:moveTo>
                  <a:pt x="5517388" y="3586823"/>
                </a:moveTo>
                <a:lnTo>
                  <a:pt x="5382425" y="3574364"/>
                </a:lnTo>
                <a:lnTo>
                  <a:pt x="5390172" y="3563340"/>
                </a:lnTo>
                <a:lnTo>
                  <a:pt x="5437644" y="3495637"/>
                </a:lnTo>
                <a:lnTo>
                  <a:pt x="5373484" y="3563340"/>
                </a:lnTo>
                <a:lnTo>
                  <a:pt x="5363324" y="3397605"/>
                </a:lnTo>
                <a:lnTo>
                  <a:pt x="5353228" y="3563340"/>
                </a:lnTo>
                <a:lnTo>
                  <a:pt x="5289067" y="3495637"/>
                </a:lnTo>
                <a:lnTo>
                  <a:pt x="5344287" y="3574364"/>
                </a:lnTo>
                <a:lnTo>
                  <a:pt x="5209260" y="3586823"/>
                </a:lnTo>
                <a:lnTo>
                  <a:pt x="5344287" y="3599218"/>
                </a:lnTo>
                <a:lnTo>
                  <a:pt x="5289067" y="3677945"/>
                </a:lnTo>
                <a:lnTo>
                  <a:pt x="5353228" y="3610254"/>
                </a:lnTo>
                <a:lnTo>
                  <a:pt x="5363324" y="3775976"/>
                </a:lnTo>
                <a:lnTo>
                  <a:pt x="5373484" y="3610254"/>
                </a:lnTo>
                <a:lnTo>
                  <a:pt x="5437644" y="3677945"/>
                </a:lnTo>
                <a:lnTo>
                  <a:pt x="5390172" y="3610254"/>
                </a:lnTo>
                <a:lnTo>
                  <a:pt x="5382425" y="3599218"/>
                </a:lnTo>
                <a:lnTo>
                  <a:pt x="5517388" y="3586823"/>
                </a:lnTo>
                <a:close/>
              </a:path>
              <a:path w="10851515" h="8800465">
                <a:moveTo>
                  <a:pt x="5567527" y="4670006"/>
                </a:moveTo>
                <a:lnTo>
                  <a:pt x="5523623" y="4665942"/>
                </a:lnTo>
                <a:lnTo>
                  <a:pt x="5526138" y="4662360"/>
                </a:lnTo>
                <a:lnTo>
                  <a:pt x="5541581" y="4640351"/>
                </a:lnTo>
                <a:lnTo>
                  <a:pt x="5520702" y="4662360"/>
                </a:lnTo>
                <a:lnTo>
                  <a:pt x="5517388" y="4608195"/>
                </a:lnTo>
                <a:lnTo>
                  <a:pt x="5514137" y="4662360"/>
                </a:lnTo>
                <a:lnTo>
                  <a:pt x="5493270" y="4640351"/>
                </a:lnTo>
                <a:lnTo>
                  <a:pt x="5511228" y="4665942"/>
                </a:lnTo>
                <a:lnTo>
                  <a:pt x="5467324" y="4670006"/>
                </a:lnTo>
                <a:lnTo>
                  <a:pt x="5511228" y="4674006"/>
                </a:lnTo>
                <a:lnTo>
                  <a:pt x="5493270" y="4699660"/>
                </a:lnTo>
                <a:lnTo>
                  <a:pt x="5514137" y="4677588"/>
                </a:lnTo>
                <a:lnTo>
                  <a:pt x="5517388" y="4731753"/>
                </a:lnTo>
                <a:lnTo>
                  <a:pt x="5520702" y="4677588"/>
                </a:lnTo>
                <a:lnTo>
                  <a:pt x="5541581" y="4699660"/>
                </a:lnTo>
                <a:lnTo>
                  <a:pt x="5526138" y="4677588"/>
                </a:lnTo>
                <a:lnTo>
                  <a:pt x="5523623" y="4674006"/>
                </a:lnTo>
                <a:lnTo>
                  <a:pt x="5567527" y="4670006"/>
                </a:lnTo>
                <a:close/>
              </a:path>
              <a:path w="10851515" h="8800465">
                <a:moveTo>
                  <a:pt x="5974270" y="5921629"/>
                </a:moveTo>
                <a:lnTo>
                  <a:pt x="5972073" y="5919432"/>
                </a:lnTo>
                <a:lnTo>
                  <a:pt x="5969330" y="5918873"/>
                </a:lnTo>
                <a:lnTo>
                  <a:pt x="5925426" y="5913247"/>
                </a:lnTo>
                <a:lnTo>
                  <a:pt x="5925426" y="5924385"/>
                </a:lnTo>
                <a:lnTo>
                  <a:pt x="5848045" y="5934278"/>
                </a:lnTo>
                <a:lnTo>
                  <a:pt x="5845302" y="5934837"/>
                </a:lnTo>
                <a:lnTo>
                  <a:pt x="5843651" y="5936488"/>
                </a:lnTo>
                <a:lnTo>
                  <a:pt x="5843105" y="5939231"/>
                </a:lnTo>
                <a:lnTo>
                  <a:pt x="5833224" y="6017349"/>
                </a:lnTo>
                <a:lnTo>
                  <a:pt x="5823356" y="5939231"/>
                </a:lnTo>
                <a:lnTo>
                  <a:pt x="5822797" y="5936488"/>
                </a:lnTo>
                <a:lnTo>
                  <a:pt x="5821159" y="5934837"/>
                </a:lnTo>
                <a:lnTo>
                  <a:pt x="5818416" y="5934278"/>
                </a:lnTo>
                <a:lnTo>
                  <a:pt x="5741035" y="5924385"/>
                </a:lnTo>
                <a:lnTo>
                  <a:pt x="5818416" y="5913933"/>
                </a:lnTo>
                <a:lnTo>
                  <a:pt x="5820613" y="5913374"/>
                </a:lnTo>
                <a:lnTo>
                  <a:pt x="5822797" y="5911723"/>
                </a:lnTo>
                <a:lnTo>
                  <a:pt x="5823356" y="5908980"/>
                </a:lnTo>
                <a:lnTo>
                  <a:pt x="5833224" y="5831408"/>
                </a:lnTo>
                <a:lnTo>
                  <a:pt x="5843105" y="5908980"/>
                </a:lnTo>
                <a:lnTo>
                  <a:pt x="5843651" y="5911723"/>
                </a:lnTo>
                <a:lnTo>
                  <a:pt x="5845302" y="5913374"/>
                </a:lnTo>
                <a:lnTo>
                  <a:pt x="5848045" y="5913933"/>
                </a:lnTo>
                <a:lnTo>
                  <a:pt x="5925426" y="5924385"/>
                </a:lnTo>
                <a:lnTo>
                  <a:pt x="5925426" y="5913247"/>
                </a:lnTo>
                <a:lnTo>
                  <a:pt x="5853531" y="5904027"/>
                </a:lnTo>
                <a:lnTo>
                  <a:pt x="5844222" y="5831408"/>
                </a:lnTo>
                <a:lnTo>
                  <a:pt x="5838723" y="5788495"/>
                </a:lnTo>
                <a:lnTo>
                  <a:pt x="5838164" y="5785739"/>
                </a:lnTo>
                <a:lnTo>
                  <a:pt x="5835967" y="5783542"/>
                </a:lnTo>
                <a:lnTo>
                  <a:pt x="5830481" y="5783542"/>
                </a:lnTo>
                <a:lnTo>
                  <a:pt x="5828296" y="5785739"/>
                </a:lnTo>
                <a:lnTo>
                  <a:pt x="5827738" y="5788495"/>
                </a:lnTo>
                <a:lnTo>
                  <a:pt x="5812929" y="5904027"/>
                </a:lnTo>
                <a:lnTo>
                  <a:pt x="5697131" y="5918873"/>
                </a:lnTo>
                <a:lnTo>
                  <a:pt x="5694388" y="5919432"/>
                </a:lnTo>
                <a:lnTo>
                  <a:pt x="5692191" y="5921629"/>
                </a:lnTo>
                <a:lnTo>
                  <a:pt x="5692191" y="5927128"/>
                </a:lnTo>
                <a:lnTo>
                  <a:pt x="5694388" y="5929325"/>
                </a:lnTo>
                <a:lnTo>
                  <a:pt x="5697131" y="5929884"/>
                </a:lnTo>
                <a:lnTo>
                  <a:pt x="5812929" y="5944730"/>
                </a:lnTo>
                <a:lnTo>
                  <a:pt x="5827738" y="6060808"/>
                </a:lnTo>
                <a:lnTo>
                  <a:pt x="5828296" y="6063564"/>
                </a:lnTo>
                <a:lnTo>
                  <a:pt x="5830481" y="6065761"/>
                </a:lnTo>
                <a:lnTo>
                  <a:pt x="5835967" y="6065761"/>
                </a:lnTo>
                <a:lnTo>
                  <a:pt x="5838164" y="6063564"/>
                </a:lnTo>
                <a:lnTo>
                  <a:pt x="5838723" y="6060808"/>
                </a:lnTo>
                <a:lnTo>
                  <a:pt x="5844260" y="6017349"/>
                </a:lnTo>
                <a:lnTo>
                  <a:pt x="5853531" y="5944730"/>
                </a:lnTo>
                <a:lnTo>
                  <a:pt x="5969330" y="5929884"/>
                </a:lnTo>
                <a:lnTo>
                  <a:pt x="5972073" y="5929325"/>
                </a:lnTo>
                <a:lnTo>
                  <a:pt x="5974270" y="5927128"/>
                </a:lnTo>
                <a:lnTo>
                  <a:pt x="5974270" y="5921629"/>
                </a:lnTo>
                <a:close/>
              </a:path>
              <a:path w="10851515" h="8800465">
                <a:moveTo>
                  <a:pt x="6315608" y="5537632"/>
                </a:moveTo>
                <a:lnTo>
                  <a:pt x="6310198" y="5510695"/>
                </a:lnTo>
                <a:lnTo>
                  <a:pt x="6304623" y="5502300"/>
                </a:lnTo>
                <a:lnTo>
                  <a:pt x="6304623" y="5537085"/>
                </a:lnTo>
                <a:lnTo>
                  <a:pt x="6300013" y="5559882"/>
                </a:lnTo>
                <a:lnTo>
                  <a:pt x="6287478" y="5578411"/>
                </a:lnTo>
                <a:lnTo>
                  <a:pt x="6268974" y="5590845"/>
                </a:lnTo>
                <a:lnTo>
                  <a:pt x="6246457" y="5595391"/>
                </a:lnTo>
                <a:lnTo>
                  <a:pt x="6223711" y="5590768"/>
                </a:lnTo>
                <a:lnTo>
                  <a:pt x="6205232" y="5578208"/>
                </a:lnTo>
                <a:lnTo>
                  <a:pt x="6192825" y="5559653"/>
                </a:lnTo>
                <a:lnTo>
                  <a:pt x="6188291" y="5537085"/>
                </a:lnTo>
                <a:lnTo>
                  <a:pt x="6192825" y="5514505"/>
                </a:lnTo>
                <a:lnTo>
                  <a:pt x="6205232" y="5495963"/>
                </a:lnTo>
                <a:lnTo>
                  <a:pt x="6223711" y="5483390"/>
                </a:lnTo>
                <a:lnTo>
                  <a:pt x="6246457" y="5478767"/>
                </a:lnTo>
                <a:lnTo>
                  <a:pt x="6269202" y="5483390"/>
                </a:lnTo>
                <a:lnTo>
                  <a:pt x="6287681" y="5495963"/>
                </a:lnTo>
                <a:lnTo>
                  <a:pt x="6300089" y="5514505"/>
                </a:lnTo>
                <a:lnTo>
                  <a:pt x="6304623" y="5537085"/>
                </a:lnTo>
                <a:lnTo>
                  <a:pt x="6304623" y="5502300"/>
                </a:lnTo>
                <a:lnTo>
                  <a:pt x="6295441" y="5488457"/>
                </a:lnTo>
                <a:lnTo>
                  <a:pt x="6281344" y="5478767"/>
                </a:lnTo>
                <a:lnTo>
                  <a:pt x="6273470" y="5473344"/>
                </a:lnTo>
                <a:lnTo>
                  <a:pt x="6246457" y="5467769"/>
                </a:lnTo>
                <a:lnTo>
                  <a:pt x="6219444" y="5473255"/>
                </a:lnTo>
                <a:lnTo>
                  <a:pt x="6197485" y="5488190"/>
                </a:lnTo>
                <a:lnTo>
                  <a:pt x="6182715" y="5510238"/>
                </a:lnTo>
                <a:lnTo>
                  <a:pt x="6177318" y="5537085"/>
                </a:lnTo>
                <a:lnTo>
                  <a:pt x="6182715" y="5564009"/>
                </a:lnTo>
                <a:lnTo>
                  <a:pt x="6197485" y="5586247"/>
                </a:lnTo>
                <a:lnTo>
                  <a:pt x="6219444" y="5601373"/>
                </a:lnTo>
                <a:lnTo>
                  <a:pt x="6246457" y="5606948"/>
                </a:lnTo>
                <a:lnTo>
                  <a:pt x="6273470" y="5601462"/>
                </a:lnTo>
                <a:lnTo>
                  <a:pt x="6282385" y="5595391"/>
                </a:lnTo>
                <a:lnTo>
                  <a:pt x="6295441" y="5586527"/>
                </a:lnTo>
                <a:lnTo>
                  <a:pt x="6310198" y="5564479"/>
                </a:lnTo>
                <a:lnTo>
                  <a:pt x="6315608" y="5537632"/>
                </a:lnTo>
                <a:close/>
              </a:path>
              <a:path w="10851515" h="8800465">
                <a:moveTo>
                  <a:pt x="6321095" y="7623759"/>
                </a:moveTo>
                <a:lnTo>
                  <a:pt x="6318898" y="7621562"/>
                </a:lnTo>
                <a:lnTo>
                  <a:pt x="6316154" y="7621016"/>
                </a:lnTo>
                <a:lnTo>
                  <a:pt x="6272250" y="7615377"/>
                </a:lnTo>
                <a:lnTo>
                  <a:pt x="6272250" y="7625969"/>
                </a:lnTo>
                <a:lnTo>
                  <a:pt x="6164694" y="7640269"/>
                </a:lnTo>
                <a:lnTo>
                  <a:pt x="6161951" y="7640815"/>
                </a:lnTo>
                <a:lnTo>
                  <a:pt x="6160300" y="7642466"/>
                </a:lnTo>
                <a:lnTo>
                  <a:pt x="6159754" y="7645222"/>
                </a:lnTo>
                <a:lnTo>
                  <a:pt x="6146038" y="7753591"/>
                </a:lnTo>
                <a:lnTo>
                  <a:pt x="6132309" y="7645222"/>
                </a:lnTo>
                <a:lnTo>
                  <a:pt x="6131763" y="7642466"/>
                </a:lnTo>
                <a:lnTo>
                  <a:pt x="6130112" y="7640815"/>
                </a:lnTo>
                <a:lnTo>
                  <a:pt x="6127369" y="7640269"/>
                </a:lnTo>
                <a:lnTo>
                  <a:pt x="6019812" y="7626515"/>
                </a:lnTo>
                <a:lnTo>
                  <a:pt x="6127369" y="7612215"/>
                </a:lnTo>
                <a:lnTo>
                  <a:pt x="6129566" y="7611656"/>
                </a:lnTo>
                <a:lnTo>
                  <a:pt x="6131763" y="7610005"/>
                </a:lnTo>
                <a:lnTo>
                  <a:pt x="6132309" y="7607262"/>
                </a:lnTo>
                <a:lnTo>
                  <a:pt x="6146038" y="7499426"/>
                </a:lnTo>
                <a:lnTo>
                  <a:pt x="6159754" y="7607262"/>
                </a:lnTo>
                <a:lnTo>
                  <a:pt x="6160300" y="7610005"/>
                </a:lnTo>
                <a:lnTo>
                  <a:pt x="6161951" y="7611656"/>
                </a:lnTo>
                <a:lnTo>
                  <a:pt x="6164694" y="7612215"/>
                </a:lnTo>
                <a:lnTo>
                  <a:pt x="6272250" y="7625969"/>
                </a:lnTo>
                <a:lnTo>
                  <a:pt x="6272250" y="7615377"/>
                </a:lnTo>
                <a:lnTo>
                  <a:pt x="6170727" y="7602309"/>
                </a:lnTo>
                <a:lnTo>
                  <a:pt x="6157557" y="7499426"/>
                </a:lnTo>
                <a:lnTo>
                  <a:pt x="6152070" y="7456525"/>
                </a:lnTo>
                <a:lnTo>
                  <a:pt x="6151524" y="7453770"/>
                </a:lnTo>
                <a:lnTo>
                  <a:pt x="6149327" y="7451572"/>
                </a:lnTo>
                <a:lnTo>
                  <a:pt x="6143841" y="7451572"/>
                </a:lnTo>
                <a:lnTo>
                  <a:pt x="6141644" y="7453770"/>
                </a:lnTo>
                <a:lnTo>
                  <a:pt x="6141097" y="7456525"/>
                </a:lnTo>
                <a:lnTo>
                  <a:pt x="6121882" y="7602309"/>
                </a:lnTo>
                <a:lnTo>
                  <a:pt x="5975909" y="7621562"/>
                </a:lnTo>
                <a:lnTo>
                  <a:pt x="5973165" y="7622108"/>
                </a:lnTo>
                <a:lnTo>
                  <a:pt x="5970968" y="7624318"/>
                </a:lnTo>
                <a:lnTo>
                  <a:pt x="5970968" y="7629817"/>
                </a:lnTo>
                <a:lnTo>
                  <a:pt x="5973165" y="7632014"/>
                </a:lnTo>
                <a:lnTo>
                  <a:pt x="5975909" y="7632560"/>
                </a:lnTo>
                <a:lnTo>
                  <a:pt x="6121882" y="7650721"/>
                </a:lnTo>
                <a:lnTo>
                  <a:pt x="6140539" y="7797063"/>
                </a:lnTo>
                <a:lnTo>
                  <a:pt x="6141097" y="7799806"/>
                </a:lnTo>
                <a:lnTo>
                  <a:pt x="6143295" y="7802004"/>
                </a:lnTo>
                <a:lnTo>
                  <a:pt x="6148781" y="7802004"/>
                </a:lnTo>
                <a:lnTo>
                  <a:pt x="6150965" y="7799806"/>
                </a:lnTo>
                <a:lnTo>
                  <a:pt x="6151524" y="7797063"/>
                </a:lnTo>
                <a:lnTo>
                  <a:pt x="6157061" y="7753591"/>
                </a:lnTo>
                <a:lnTo>
                  <a:pt x="6170180" y="7650721"/>
                </a:lnTo>
                <a:lnTo>
                  <a:pt x="6316154" y="7632014"/>
                </a:lnTo>
                <a:lnTo>
                  <a:pt x="6318898" y="7631468"/>
                </a:lnTo>
                <a:lnTo>
                  <a:pt x="6321095" y="7629271"/>
                </a:lnTo>
                <a:lnTo>
                  <a:pt x="6321095" y="7623759"/>
                </a:lnTo>
                <a:close/>
              </a:path>
              <a:path w="10851515" h="8800465">
                <a:moveTo>
                  <a:pt x="6388049" y="6871170"/>
                </a:moveTo>
                <a:lnTo>
                  <a:pt x="6386398" y="6868973"/>
                </a:lnTo>
                <a:lnTo>
                  <a:pt x="6383655" y="6868427"/>
                </a:lnTo>
                <a:lnTo>
                  <a:pt x="6358953" y="6862242"/>
                </a:lnTo>
                <a:lnTo>
                  <a:pt x="6358953" y="6873926"/>
                </a:lnTo>
                <a:lnTo>
                  <a:pt x="6299212" y="6889763"/>
                </a:lnTo>
                <a:lnTo>
                  <a:pt x="6247549" y="6906311"/>
                </a:lnTo>
                <a:lnTo>
                  <a:pt x="6203150" y="6924383"/>
                </a:lnTo>
                <a:lnTo>
                  <a:pt x="6165177" y="6944817"/>
                </a:lnTo>
                <a:lnTo>
                  <a:pt x="6132842" y="6968426"/>
                </a:lnTo>
                <a:lnTo>
                  <a:pt x="6105309" y="6996036"/>
                </a:lnTo>
                <a:lnTo>
                  <a:pt x="6081750" y="7028459"/>
                </a:lnTo>
                <a:lnTo>
                  <a:pt x="6061367" y="7066508"/>
                </a:lnTo>
                <a:lnTo>
                  <a:pt x="6043333" y="7111022"/>
                </a:lnTo>
                <a:lnTo>
                  <a:pt x="6026836" y="7162813"/>
                </a:lnTo>
                <a:lnTo>
                  <a:pt x="6011037" y="7222706"/>
                </a:lnTo>
                <a:lnTo>
                  <a:pt x="5995238" y="7162813"/>
                </a:lnTo>
                <a:lnTo>
                  <a:pt x="5978728" y="7111022"/>
                </a:lnTo>
                <a:lnTo>
                  <a:pt x="5960694" y="7066508"/>
                </a:lnTo>
                <a:lnTo>
                  <a:pt x="5940310" y="7028459"/>
                </a:lnTo>
                <a:lnTo>
                  <a:pt x="5916765" y="6996036"/>
                </a:lnTo>
                <a:lnTo>
                  <a:pt x="5889218" y="6968426"/>
                </a:lnTo>
                <a:lnTo>
                  <a:pt x="5856884" y="6944817"/>
                </a:lnTo>
                <a:lnTo>
                  <a:pt x="5818924" y="6924383"/>
                </a:lnTo>
                <a:lnTo>
                  <a:pt x="5774512" y="6906311"/>
                </a:lnTo>
                <a:lnTo>
                  <a:pt x="5722848" y="6889763"/>
                </a:lnTo>
                <a:lnTo>
                  <a:pt x="5663108" y="6873926"/>
                </a:lnTo>
                <a:lnTo>
                  <a:pt x="5722848" y="6858089"/>
                </a:lnTo>
                <a:lnTo>
                  <a:pt x="5774512" y="6841541"/>
                </a:lnTo>
                <a:lnTo>
                  <a:pt x="5818924" y="6823456"/>
                </a:lnTo>
                <a:lnTo>
                  <a:pt x="5856884" y="6803022"/>
                </a:lnTo>
                <a:lnTo>
                  <a:pt x="5889218" y="6779412"/>
                </a:lnTo>
                <a:lnTo>
                  <a:pt x="5916765" y="6751815"/>
                </a:lnTo>
                <a:lnTo>
                  <a:pt x="5940310" y="6719392"/>
                </a:lnTo>
                <a:lnTo>
                  <a:pt x="5960694" y="6681330"/>
                </a:lnTo>
                <a:lnTo>
                  <a:pt x="5978728" y="6636817"/>
                </a:lnTo>
                <a:lnTo>
                  <a:pt x="5995238" y="6585026"/>
                </a:lnTo>
                <a:lnTo>
                  <a:pt x="6011037" y="6525133"/>
                </a:lnTo>
                <a:lnTo>
                  <a:pt x="6026836" y="6585026"/>
                </a:lnTo>
                <a:lnTo>
                  <a:pt x="6043333" y="6636817"/>
                </a:lnTo>
                <a:lnTo>
                  <a:pt x="6061367" y="6681330"/>
                </a:lnTo>
                <a:lnTo>
                  <a:pt x="6081750" y="6719392"/>
                </a:lnTo>
                <a:lnTo>
                  <a:pt x="6105309" y="6751815"/>
                </a:lnTo>
                <a:lnTo>
                  <a:pt x="6132842" y="6779412"/>
                </a:lnTo>
                <a:lnTo>
                  <a:pt x="6165177" y="6803022"/>
                </a:lnTo>
                <a:lnTo>
                  <a:pt x="6203150" y="6823456"/>
                </a:lnTo>
                <a:lnTo>
                  <a:pt x="6247549" y="6841541"/>
                </a:lnTo>
                <a:lnTo>
                  <a:pt x="6299212" y="6858089"/>
                </a:lnTo>
                <a:lnTo>
                  <a:pt x="6358953" y="6873926"/>
                </a:lnTo>
                <a:lnTo>
                  <a:pt x="6358953" y="6862242"/>
                </a:lnTo>
                <a:lnTo>
                  <a:pt x="6323279" y="6853301"/>
                </a:lnTo>
                <a:lnTo>
                  <a:pt x="6270904" y="6837947"/>
                </a:lnTo>
                <a:lnTo>
                  <a:pt x="6225730" y="6821589"/>
                </a:lnTo>
                <a:lnTo>
                  <a:pt x="6187008" y="6803441"/>
                </a:lnTo>
                <a:lnTo>
                  <a:pt x="6153950" y="6782727"/>
                </a:lnTo>
                <a:lnTo>
                  <a:pt x="6101766" y="6730479"/>
                </a:lnTo>
                <a:lnTo>
                  <a:pt x="6081090" y="6697383"/>
                </a:lnTo>
                <a:lnTo>
                  <a:pt x="6063043" y="6658686"/>
                </a:lnTo>
                <a:lnTo>
                  <a:pt x="6046736" y="6613411"/>
                </a:lnTo>
                <a:lnTo>
                  <a:pt x="6031496" y="6560896"/>
                </a:lnTo>
                <a:lnTo>
                  <a:pt x="6016523" y="6500381"/>
                </a:lnTo>
                <a:lnTo>
                  <a:pt x="6015977" y="6497625"/>
                </a:lnTo>
                <a:lnTo>
                  <a:pt x="6013780" y="6495974"/>
                </a:lnTo>
                <a:lnTo>
                  <a:pt x="6008294" y="6495974"/>
                </a:lnTo>
                <a:lnTo>
                  <a:pt x="6006096" y="6497625"/>
                </a:lnTo>
                <a:lnTo>
                  <a:pt x="6005550" y="6500381"/>
                </a:lnTo>
                <a:lnTo>
                  <a:pt x="5990463" y="6560883"/>
                </a:lnTo>
                <a:lnTo>
                  <a:pt x="5975159" y="6613372"/>
                </a:lnTo>
                <a:lnTo>
                  <a:pt x="5958852" y="6658610"/>
                </a:lnTo>
                <a:lnTo>
                  <a:pt x="5940730" y="6697510"/>
                </a:lnTo>
                <a:lnTo>
                  <a:pt x="5920067" y="6730644"/>
                </a:lnTo>
                <a:lnTo>
                  <a:pt x="5867946" y="6782968"/>
                </a:lnTo>
                <a:lnTo>
                  <a:pt x="5834939" y="6803682"/>
                </a:lnTo>
                <a:lnTo>
                  <a:pt x="5796254" y="6821818"/>
                </a:lnTo>
                <a:lnTo>
                  <a:pt x="5751131" y="6838137"/>
                </a:lnTo>
                <a:lnTo>
                  <a:pt x="5698769" y="6853415"/>
                </a:lnTo>
                <a:lnTo>
                  <a:pt x="5638419" y="6868427"/>
                </a:lnTo>
                <a:lnTo>
                  <a:pt x="5635676" y="6868973"/>
                </a:lnTo>
                <a:lnTo>
                  <a:pt x="5634025" y="6871170"/>
                </a:lnTo>
                <a:lnTo>
                  <a:pt x="5634025" y="6876669"/>
                </a:lnTo>
                <a:lnTo>
                  <a:pt x="5635676" y="6878879"/>
                </a:lnTo>
                <a:lnTo>
                  <a:pt x="5638419" y="6879425"/>
                </a:lnTo>
                <a:lnTo>
                  <a:pt x="5698782" y="6894550"/>
                </a:lnTo>
                <a:lnTo>
                  <a:pt x="5751169" y="6909892"/>
                </a:lnTo>
                <a:lnTo>
                  <a:pt x="5796331" y="6926250"/>
                </a:lnTo>
                <a:lnTo>
                  <a:pt x="5835053" y="6944398"/>
                </a:lnTo>
                <a:lnTo>
                  <a:pt x="5868111" y="6965112"/>
                </a:lnTo>
                <a:lnTo>
                  <a:pt x="5920295" y="7017359"/>
                </a:lnTo>
                <a:lnTo>
                  <a:pt x="5940971" y="7050456"/>
                </a:lnTo>
                <a:lnTo>
                  <a:pt x="5959030" y="7089153"/>
                </a:lnTo>
                <a:lnTo>
                  <a:pt x="5975324" y="7134441"/>
                </a:lnTo>
                <a:lnTo>
                  <a:pt x="5990577" y="7186955"/>
                </a:lnTo>
                <a:lnTo>
                  <a:pt x="6005550" y="7247471"/>
                </a:lnTo>
                <a:lnTo>
                  <a:pt x="6006096" y="7250214"/>
                </a:lnTo>
                <a:lnTo>
                  <a:pt x="6008294" y="7251865"/>
                </a:lnTo>
                <a:lnTo>
                  <a:pt x="6013780" y="7251865"/>
                </a:lnTo>
                <a:lnTo>
                  <a:pt x="6015977" y="7250214"/>
                </a:lnTo>
                <a:lnTo>
                  <a:pt x="6016523" y="7247471"/>
                </a:lnTo>
                <a:lnTo>
                  <a:pt x="6022695" y="7222706"/>
                </a:lnTo>
                <a:lnTo>
                  <a:pt x="6046902" y="7134479"/>
                </a:lnTo>
                <a:lnTo>
                  <a:pt x="6063208" y="7089229"/>
                </a:lnTo>
                <a:lnTo>
                  <a:pt x="6081331" y="7050329"/>
                </a:lnTo>
                <a:lnTo>
                  <a:pt x="6102007" y="7017194"/>
                </a:lnTo>
                <a:lnTo>
                  <a:pt x="6154115" y="6964883"/>
                </a:lnTo>
                <a:lnTo>
                  <a:pt x="6187135" y="6944157"/>
                </a:lnTo>
                <a:lnTo>
                  <a:pt x="6225806" y="6926021"/>
                </a:lnTo>
                <a:lnTo>
                  <a:pt x="6270942" y="6909702"/>
                </a:lnTo>
                <a:lnTo>
                  <a:pt x="6323292" y="6894423"/>
                </a:lnTo>
                <a:lnTo>
                  <a:pt x="6383655" y="6879425"/>
                </a:lnTo>
                <a:lnTo>
                  <a:pt x="6386398" y="6878879"/>
                </a:lnTo>
                <a:lnTo>
                  <a:pt x="6388049" y="6876669"/>
                </a:lnTo>
                <a:lnTo>
                  <a:pt x="6388049" y="6871170"/>
                </a:lnTo>
                <a:close/>
              </a:path>
              <a:path w="10851515" h="8800465">
                <a:moveTo>
                  <a:pt x="6668465" y="7865821"/>
                </a:moveTo>
                <a:lnTo>
                  <a:pt x="6662598" y="7836725"/>
                </a:lnTo>
                <a:lnTo>
                  <a:pt x="6657492" y="7829143"/>
                </a:lnTo>
                <a:lnTo>
                  <a:pt x="6657492" y="7865821"/>
                </a:lnTo>
                <a:lnTo>
                  <a:pt x="6652488" y="7890650"/>
                </a:lnTo>
                <a:lnTo>
                  <a:pt x="6638836" y="7910931"/>
                </a:lnTo>
                <a:lnTo>
                  <a:pt x="6618592" y="7924622"/>
                </a:lnTo>
                <a:lnTo>
                  <a:pt x="6593840" y="7929639"/>
                </a:lnTo>
                <a:lnTo>
                  <a:pt x="6569075" y="7924622"/>
                </a:lnTo>
                <a:lnTo>
                  <a:pt x="6548831" y="7910931"/>
                </a:lnTo>
                <a:lnTo>
                  <a:pt x="6535179" y="7890650"/>
                </a:lnTo>
                <a:lnTo>
                  <a:pt x="6530175" y="7865821"/>
                </a:lnTo>
                <a:lnTo>
                  <a:pt x="6535179" y="7841005"/>
                </a:lnTo>
                <a:lnTo>
                  <a:pt x="6548831" y="7820711"/>
                </a:lnTo>
                <a:lnTo>
                  <a:pt x="6569075" y="7807033"/>
                </a:lnTo>
                <a:lnTo>
                  <a:pt x="6593840" y="7802004"/>
                </a:lnTo>
                <a:lnTo>
                  <a:pt x="6618592" y="7807033"/>
                </a:lnTo>
                <a:lnTo>
                  <a:pt x="6638836" y="7820711"/>
                </a:lnTo>
                <a:lnTo>
                  <a:pt x="6652488" y="7841005"/>
                </a:lnTo>
                <a:lnTo>
                  <a:pt x="6657492" y="7865821"/>
                </a:lnTo>
                <a:lnTo>
                  <a:pt x="6657492" y="7829143"/>
                </a:lnTo>
                <a:lnTo>
                  <a:pt x="6646583" y="7812938"/>
                </a:lnTo>
                <a:lnTo>
                  <a:pt x="6630416" y="7802004"/>
                </a:lnTo>
                <a:lnTo>
                  <a:pt x="6622859" y="7796898"/>
                </a:lnTo>
                <a:lnTo>
                  <a:pt x="6593840" y="7791005"/>
                </a:lnTo>
                <a:lnTo>
                  <a:pt x="6564808" y="7796898"/>
                </a:lnTo>
                <a:lnTo>
                  <a:pt x="6541084" y="7812938"/>
                </a:lnTo>
                <a:lnTo>
                  <a:pt x="6525069" y="7836725"/>
                </a:lnTo>
                <a:lnTo>
                  <a:pt x="6519202" y="7865821"/>
                </a:lnTo>
                <a:lnTo>
                  <a:pt x="6525069" y="7894917"/>
                </a:lnTo>
                <a:lnTo>
                  <a:pt x="6541084" y="7918704"/>
                </a:lnTo>
                <a:lnTo>
                  <a:pt x="6564808" y="7934757"/>
                </a:lnTo>
                <a:lnTo>
                  <a:pt x="6593840" y="7940649"/>
                </a:lnTo>
                <a:lnTo>
                  <a:pt x="6622859" y="7934757"/>
                </a:lnTo>
                <a:lnTo>
                  <a:pt x="6630416" y="7929639"/>
                </a:lnTo>
                <a:lnTo>
                  <a:pt x="6646583" y="7918704"/>
                </a:lnTo>
                <a:lnTo>
                  <a:pt x="6662598" y="7894917"/>
                </a:lnTo>
                <a:lnTo>
                  <a:pt x="6668465" y="7865821"/>
                </a:lnTo>
                <a:close/>
              </a:path>
              <a:path w="10851515" h="8800465">
                <a:moveTo>
                  <a:pt x="6767081" y="2720721"/>
                </a:moveTo>
                <a:lnTo>
                  <a:pt x="6764896" y="2718524"/>
                </a:lnTo>
                <a:lnTo>
                  <a:pt x="6762140" y="2717977"/>
                </a:lnTo>
                <a:lnTo>
                  <a:pt x="6718249" y="2712351"/>
                </a:lnTo>
                <a:lnTo>
                  <a:pt x="6718249" y="2723477"/>
                </a:lnTo>
                <a:lnTo>
                  <a:pt x="6640868" y="2733383"/>
                </a:lnTo>
                <a:lnTo>
                  <a:pt x="6638125" y="2733929"/>
                </a:lnTo>
                <a:lnTo>
                  <a:pt x="6636474" y="2735580"/>
                </a:lnTo>
                <a:lnTo>
                  <a:pt x="6635928" y="2738323"/>
                </a:lnTo>
                <a:lnTo>
                  <a:pt x="6626047" y="2816453"/>
                </a:lnTo>
                <a:lnTo>
                  <a:pt x="6616166" y="2738323"/>
                </a:lnTo>
                <a:lnTo>
                  <a:pt x="6615620" y="2735580"/>
                </a:lnTo>
                <a:lnTo>
                  <a:pt x="6613982" y="2733929"/>
                </a:lnTo>
                <a:lnTo>
                  <a:pt x="6611239" y="2733383"/>
                </a:lnTo>
                <a:lnTo>
                  <a:pt x="6533858" y="2723477"/>
                </a:lnTo>
                <a:lnTo>
                  <a:pt x="6611239" y="2713024"/>
                </a:lnTo>
                <a:lnTo>
                  <a:pt x="6613423" y="2712466"/>
                </a:lnTo>
                <a:lnTo>
                  <a:pt x="6615620" y="2710815"/>
                </a:lnTo>
                <a:lnTo>
                  <a:pt x="6616166" y="2708071"/>
                </a:lnTo>
                <a:lnTo>
                  <a:pt x="6626047" y="2630500"/>
                </a:lnTo>
                <a:lnTo>
                  <a:pt x="6635928" y="2708071"/>
                </a:lnTo>
                <a:lnTo>
                  <a:pt x="6636474" y="2710815"/>
                </a:lnTo>
                <a:lnTo>
                  <a:pt x="6638125" y="2712466"/>
                </a:lnTo>
                <a:lnTo>
                  <a:pt x="6640868" y="2713024"/>
                </a:lnTo>
                <a:lnTo>
                  <a:pt x="6718249" y="2723477"/>
                </a:lnTo>
                <a:lnTo>
                  <a:pt x="6718249" y="2712351"/>
                </a:lnTo>
                <a:lnTo>
                  <a:pt x="6646354" y="2703118"/>
                </a:lnTo>
                <a:lnTo>
                  <a:pt x="6637045" y="2630500"/>
                </a:lnTo>
                <a:lnTo>
                  <a:pt x="6631533" y="2587587"/>
                </a:lnTo>
                <a:lnTo>
                  <a:pt x="6630987" y="2584843"/>
                </a:lnTo>
                <a:lnTo>
                  <a:pt x="6628790" y="2582634"/>
                </a:lnTo>
                <a:lnTo>
                  <a:pt x="6623304" y="2582634"/>
                </a:lnTo>
                <a:lnTo>
                  <a:pt x="6621107" y="2584843"/>
                </a:lnTo>
                <a:lnTo>
                  <a:pt x="6620561" y="2587587"/>
                </a:lnTo>
                <a:lnTo>
                  <a:pt x="6605740" y="2703118"/>
                </a:lnTo>
                <a:lnTo>
                  <a:pt x="6489954" y="2717977"/>
                </a:lnTo>
                <a:lnTo>
                  <a:pt x="6487211" y="2718524"/>
                </a:lnTo>
                <a:lnTo>
                  <a:pt x="6485014" y="2720721"/>
                </a:lnTo>
                <a:lnTo>
                  <a:pt x="6485014" y="2726220"/>
                </a:lnTo>
                <a:lnTo>
                  <a:pt x="6487211" y="2728430"/>
                </a:lnTo>
                <a:lnTo>
                  <a:pt x="6489954" y="2728976"/>
                </a:lnTo>
                <a:lnTo>
                  <a:pt x="6605740" y="2743835"/>
                </a:lnTo>
                <a:lnTo>
                  <a:pt x="6620561" y="2859913"/>
                </a:lnTo>
                <a:lnTo>
                  <a:pt x="6621107" y="2862656"/>
                </a:lnTo>
                <a:lnTo>
                  <a:pt x="6623304" y="2864866"/>
                </a:lnTo>
                <a:lnTo>
                  <a:pt x="6628790" y="2864866"/>
                </a:lnTo>
                <a:lnTo>
                  <a:pt x="6630987" y="2862656"/>
                </a:lnTo>
                <a:lnTo>
                  <a:pt x="6631533" y="2859913"/>
                </a:lnTo>
                <a:lnTo>
                  <a:pt x="6637083" y="2816453"/>
                </a:lnTo>
                <a:lnTo>
                  <a:pt x="6646354" y="2743835"/>
                </a:lnTo>
                <a:lnTo>
                  <a:pt x="6762140" y="2728976"/>
                </a:lnTo>
                <a:lnTo>
                  <a:pt x="6764896" y="2728430"/>
                </a:lnTo>
                <a:lnTo>
                  <a:pt x="6767081" y="2726220"/>
                </a:lnTo>
                <a:lnTo>
                  <a:pt x="6767081" y="2720721"/>
                </a:lnTo>
                <a:close/>
              </a:path>
              <a:path w="10851515" h="8800465">
                <a:moveTo>
                  <a:pt x="6767246" y="6099327"/>
                </a:moveTo>
                <a:lnTo>
                  <a:pt x="6765607" y="6097117"/>
                </a:lnTo>
                <a:lnTo>
                  <a:pt x="6762851" y="6096571"/>
                </a:lnTo>
                <a:lnTo>
                  <a:pt x="6719202" y="6085510"/>
                </a:lnTo>
                <a:lnTo>
                  <a:pt x="6682321" y="6074092"/>
                </a:lnTo>
                <a:lnTo>
                  <a:pt x="6651422" y="6061532"/>
                </a:lnTo>
                <a:lnTo>
                  <a:pt x="6625666" y="6047067"/>
                </a:lnTo>
                <a:lnTo>
                  <a:pt x="6633070" y="6030519"/>
                </a:lnTo>
                <a:lnTo>
                  <a:pt x="6642125" y="6012878"/>
                </a:lnTo>
                <a:lnTo>
                  <a:pt x="6646126" y="6005804"/>
                </a:lnTo>
                <a:lnTo>
                  <a:pt x="6652831" y="5993917"/>
                </a:lnTo>
                <a:lnTo>
                  <a:pt x="6665176" y="5973343"/>
                </a:lnTo>
                <a:lnTo>
                  <a:pt x="6666827" y="5971146"/>
                </a:lnTo>
                <a:lnTo>
                  <a:pt x="6666268" y="5968390"/>
                </a:lnTo>
                <a:lnTo>
                  <a:pt x="6662979" y="5965088"/>
                </a:lnTo>
                <a:lnTo>
                  <a:pt x="6660235" y="5965088"/>
                </a:lnTo>
                <a:lnTo>
                  <a:pt x="6658038" y="5966193"/>
                </a:lnTo>
                <a:lnTo>
                  <a:pt x="6637210" y="5978563"/>
                </a:lnTo>
                <a:lnTo>
                  <a:pt x="6618186" y="5989294"/>
                </a:lnTo>
                <a:lnTo>
                  <a:pt x="6600698" y="5998375"/>
                </a:lnTo>
                <a:lnTo>
                  <a:pt x="6584505" y="6005804"/>
                </a:lnTo>
                <a:lnTo>
                  <a:pt x="6570078" y="5980214"/>
                </a:lnTo>
                <a:lnTo>
                  <a:pt x="6557543" y="5949200"/>
                </a:lnTo>
                <a:lnTo>
                  <a:pt x="6546151" y="5912116"/>
                </a:lnTo>
                <a:lnTo>
                  <a:pt x="6535115" y="5868263"/>
                </a:lnTo>
                <a:lnTo>
                  <a:pt x="6534569" y="5865520"/>
                </a:lnTo>
                <a:lnTo>
                  <a:pt x="6532372" y="5863869"/>
                </a:lnTo>
                <a:lnTo>
                  <a:pt x="6526885" y="5863869"/>
                </a:lnTo>
                <a:lnTo>
                  <a:pt x="6524688" y="5865520"/>
                </a:lnTo>
                <a:lnTo>
                  <a:pt x="6524142" y="5868263"/>
                </a:lnTo>
                <a:lnTo>
                  <a:pt x="6513106" y="5912040"/>
                </a:lnTo>
                <a:lnTo>
                  <a:pt x="6501714" y="5948997"/>
                </a:lnTo>
                <a:lnTo>
                  <a:pt x="6489179" y="5979973"/>
                </a:lnTo>
                <a:lnTo>
                  <a:pt x="6474752" y="6005804"/>
                </a:lnTo>
                <a:lnTo>
                  <a:pt x="6458242" y="5998375"/>
                </a:lnTo>
                <a:lnTo>
                  <a:pt x="6440652" y="5989294"/>
                </a:lnTo>
                <a:lnTo>
                  <a:pt x="6421729" y="5978563"/>
                </a:lnTo>
                <a:lnTo>
                  <a:pt x="6401219" y="5966193"/>
                </a:lnTo>
                <a:lnTo>
                  <a:pt x="6399022" y="5964542"/>
                </a:lnTo>
                <a:lnTo>
                  <a:pt x="6396279" y="5965088"/>
                </a:lnTo>
                <a:lnTo>
                  <a:pt x="6392977" y="5968390"/>
                </a:lnTo>
                <a:lnTo>
                  <a:pt x="6392977" y="5971146"/>
                </a:lnTo>
                <a:lnTo>
                  <a:pt x="6394082" y="5973343"/>
                </a:lnTo>
                <a:lnTo>
                  <a:pt x="6406426" y="5994222"/>
                </a:lnTo>
                <a:lnTo>
                  <a:pt x="6417132" y="6013297"/>
                </a:lnTo>
                <a:lnTo>
                  <a:pt x="6426187" y="6030823"/>
                </a:lnTo>
                <a:lnTo>
                  <a:pt x="6433591" y="6047067"/>
                </a:lnTo>
                <a:lnTo>
                  <a:pt x="6408064" y="6061532"/>
                </a:lnTo>
                <a:lnTo>
                  <a:pt x="6377140" y="6074092"/>
                </a:lnTo>
                <a:lnTo>
                  <a:pt x="6340132" y="6085510"/>
                </a:lnTo>
                <a:lnTo>
                  <a:pt x="6296393" y="6096571"/>
                </a:lnTo>
                <a:lnTo>
                  <a:pt x="6293650" y="6097117"/>
                </a:lnTo>
                <a:lnTo>
                  <a:pt x="6292012" y="6099327"/>
                </a:lnTo>
                <a:lnTo>
                  <a:pt x="6292012" y="6104826"/>
                </a:lnTo>
                <a:lnTo>
                  <a:pt x="6293650" y="6107023"/>
                </a:lnTo>
                <a:lnTo>
                  <a:pt x="6296393" y="6107582"/>
                </a:lnTo>
                <a:lnTo>
                  <a:pt x="6340056" y="6118644"/>
                </a:lnTo>
                <a:lnTo>
                  <a:pt x="6376924" y="6130061"/>
                </a:lnTo>
                <a:lnTo>
                  <a:pt x="6407836" y="6142621"/>
                </a:lnTo>
                <a:lnTo>
                  <a:pt x="6433591" y="6157087"/>
                </a:lnTo>
                <a:lnTo>
                  <a:pt x="6426187" y="6173635"/>
                </a:lnTo>
                <a:lnTo>
                  <a:pt x="6417132" y="6191262"/>
                </a:lnTo>
                <a:lnTo>
                  <a:pt x="6406426" y="6210236"/>
                </a:lnTo>
                <a:lnTo>
                  <a:pt x="6394082" y="6230810"/>
                </a:lnTo>
                <a:lnTo>
                  <a:pt x="6392431" y="6233007"/>
                </a:lnTo>
                <a:lnTo>
                  <a:pt x="6392977" y="6235763"/>
                </a:lnTo>
                <a:lnTo>
                  <a:pt x="6396279" y="6239065"/>
                </a:lnTo>
                <a:lnTo>
                  <a:pt x="6399022" y="6239065"/>
                </a:lnTo>
                <a:lnTo>
                  <a:pt x="6401219" y="6237960"/>
                </a:lnTo>
                <a:lnTo>
                  <a:pt x="6422047" y="6225578"/>
                </a:lnTo>
                <a:lnTo>
                  <a:pt x="6441072" y="6214859"/>
                </a:lnTo>
                <a:lnTo>
                  <a:pt x="6458547" y="6205779"/>
                </a:lnTo>
                <a:lnTo>
                  <a:pt x="6474752" y="6198349"/>
                </a:lnTo>
                <a:lnTo>
                  <a:pt x="6489179" y="6223952"/>
                </a:lnTo>
                <a:lnTo>
                  <a:pt x="6501714" y="6255016"/>
                </a:lnTo>
                <a:lnTo>
                  <a:pt x="6513106" y="6292266"/>
                </a:lnTo>
                <a:lnTo>
                  <a:pt x="6524142" y="6336436"/>
                </a:lnTo>
                <a:lnTo>
                  <a:pt x="6524688" y="6339179"/>
                </a:lnTo>
                <a:lnTo>
                  <a:pt x="6526885" y="6340830"/>
                </a:lnTo>
                <a:lnTo>
                  <a:pt x="6532372" y="6340830"/>
                </a:lnTo>
                <a:lnTo>
                  <a:pt x="6534569" y="6339179"/>
                </a:lnTo>
                <a:lnTo>
                  <a:pt x="6535115" y="6336436"/>
                </a:lnTo>
                <a:lnTo>
                  <a:pt x="6546151" y="6292659"/>
                </a:lnTo>
                <a:lnTo>
                  <a:pt x="6557543" y="6255702"/>
                </a:lnTo>
                <a:lnTo>
                  <a:pt x="6570078" y="6224727"/>
                </a:lnTo>
                <a:lnTo>
                  <a:pt x="6584505" y="6198895"/>
                </a:lnTo>
                <a:lnTo>
                  <a:pt x="6601015" y="6206325"/>
                </a:lnTo>
                <a:lnTo>
                  <a:pt x="6618592" y="6215405"/>
                </a:lnTo>
                <a:lnTo>
                  <a:pt x="6637528" y="6226137"/>
                </a:lnTo>
                <a:lnTo>
                  <a:pt x="6658038" y="6238506"/>
                </a:lnTo>
                <a:lnTo>
                  <a:pt x="6658584" y="6239065"/>
                </a:lnTo>
                <a:lnTo>
                  <a:pt x="6662433" y="6239065"/>
                </a:lnTo>
                <a:lnTo>
                  <a:pt x="6663525" y="6238506"/>
                </a:lnTo>
                <a:lnTo>
                  <a:pt x="6666268" y="6235763"/>
                </a:lnTo>
                <a:lnTo>
                  <a:pt x="6666268" y="6233007"/>
                </a:lnTo>
                <a:lnTo>
                  <a:pt x="6665176" y="6230810"/>
                </a:lnTo>
                <a:lnTo>
                  <a:pt x="6652831" y="6209931"/>
                </a:lnTo>
                <a:lnTo>
                  <a:pt x="6646646" y="6198895"/>
                </a:lnTo>
                <a:lnTo>
                  <a:pt x="6646329" y="6198349"/>
                </a:lnTo>
                <a:lnTo>
                  <a:pt x="6642125" y="6190856"/>
                </a:lnTo>
                <a:lnTo>
                  <a:pt x="6633070" y="6173330"/>
                </a:lnTo>
                <a:lnTo>
                  <a:pt x="6625666" y="6157087"/>
                </a:lnTo>
                <a:lnTo>
                  <a:pt x="6651193" y="6142621"/>
                </a:lnTo>
                <a:lnTo>
                  <a:pt x="6682118" y="6130061"/>
                </a:lnTo>
                <a:lnTo>
                  <a:pt x="6719113" y="6118644"/>
                </a:lnTo>
                <a:lnTo>
                  <a:pt x="6762851" y="6107582"/>
                </a:lnTo>
                <a:lnTo>
                  <a:pt x="6765607" y="6107023"/>
                </a:lnTo>
                <a:lnTo>
                  <a:pt x="6767246" y="6104826"/>
                </a:lnTo>
                <a:lnTo>
                  <a:pt x="6767246" y="6099327"/>
                </a:lnTo>
                <a:close/>
              </a:path>
              <a:path w="10851515" h="8800465">
                <a:moveTo>
                  <a:pt x="6806755" y="7094525"/>
                </a:moveTo>
                <a:lnTo>
                  <a:pt x="6802704" y="7074294"/>
                </a:lnTo>
                <a:lnTo>
                  <a:pt x="6791604" y="7057669"/>
                </a:lnTo>
                <a:lnTo>
                  <a:pt x="6775043" y="7046404"/>
                </a:lnTo>
                <a:lnTo>
                  <a:pt x="6754622" y="7042264"/>
                </a:lnTo>
                <a:lnTo>
                  <a:pt x="6734442" y="7046328"/>
                </a:lnTo>
                <a:lnTo>
                  <a:pt x="6717855" y="7057466"/>
                </a:lnTo>
                <a:lnTo>
                  <a:pt x="6706629" y="7074065"/>
                </a:lnTo>
                <a:lnTo>
                  <a:pt x="6702488" y="7094525"/>
                </a:lnTo>
                <a:lnTo>
                  <a:pt x="6706552" y="7114768"/>
                </a:lnTo>
                <a:lnTo>
                  <a:pt x="6717652" y="7131393"/>
                </a:lnTo>
                <a:lnTo>
                  <a:pt x="6734213" y="7142645"/>
                </a:lnTo>
                <a:lnTo>
                  <a:pt x="6754622" y="7146798"/>
                </a:lnTo>
                <a:lnTo>
                  <a:pt x="6774815" y="7142721"/>
                </a:lnTo>
                <a:lnTo>
                  <a:pt x="6791388" y="7131596"/>
                </a:lnTo>
                <a:lnTo>
                  <a:pt x="6802628" y="7114997"/>
                </a:lnTo>
                <a:lnTo>
                  <a:pt x="6806755" y="7094525"/>
                </a:lnTo>
                <a:close/>
              </a:path>
              <a:path w="10851515" h="8800465">
                <a:moveTo>
                  <a:pt x="7104202" y="6527889"/>
                </a:moveTo>
                <a:lnTo>
                  <a:pt x="7102005" y="6525679"/>
                </a:lnTo>
                <a:lnTo>
                  <a:pt x="7099262" y="6525133"/>
                </a:lnTo>
                <a:lnTo>
                  <a:pt x="7055358" y="6519519"/>
                </a:lnTo>
                <a:lnTo>
                  <a:pt x="7055358" y="6530086"/>
                </a:lnTo>
                <a:lnTo>
                  <a:pt x="6934619" y="6545491"/>
                </a:lnTo>
                <a:lnTo>
                  <a:pt x="6931876" y="6546037"/>
                </a:lnTo>
                <a:lnTo>
                  <a:pt x="6930237" y="6547688"/>
                </a:lnTo>
                <a:lnTo>
                  <a:pt x="6929691" y="6550444"/>
                </a:lnTo>
                <a:lnTo>
                  <a:pt x="6914324" y="6672021"/>
                </a:lnTo>
                <a:lnTo>
                  <a:pt x="6898957" y="6550444"/>
                </a:lnTo>
                <a:lnTo>
                  <a:pt x="6898411" y="6547688"/>
                </a:lnTo>
                <a:lnTo>
                  <a:pt x="6896760" y="6546037"/>
                </a:lnTo>
                <a:lnTo>
                  <a:pt x="6894017" y="6545491"/>
                </a:lnTo>
                <a:lnTo>
                  <a:pt x="6773278" y="6530086"/>
                </a:lnTo>
                <a:lnTo>
                  <a:pt x="6894017" y="6514681"/>
                </a:lnTo>
                <a:lnTo>
                  <a:pt x="6896760" y="6514135"/>
                </a:lnTo>
                <a:lnTo>
                  <a:pt x="6898411" y="6512484"/>
                </a:lnTo>
                <a:lnTo>
                  <a:pt x="6898957" y="6509728"/>
                </a:lnTo>
                <a:lnTo>
                  <a:pt x="6914324" y="6388697"/>
                </a:lnTo>
                <a:lnTo>
                  <a:pt x="6929691" y="6509728"/>
                </a:lnTo>
                <a:lnTo>
                  <a:pt x="6930237" y="6512484"/>
                </a:lnTo>
                <a:lnTo>
                  <a:pt x="6931876" y="6514135"/>
                </a:lnTo>
                <a:lnTo>
                  <a:pt x="6934619" y="6514681"/>
                </a:lnTo>
                <a:lnTo>
                  <a:pt x="7055358" y="6530086"/>
                </a:lnTo>
                <a:lnTo>
                  <a:pt x="7055358" y="6519519"/>
                </a:lnTo>
                <a:lnTo>
                  <a:pt x="6940118" y="6504775"/>
                </a:lnTo>
                <a:lnTo>
                  <a:pt x="6925284" y="6388697"/>
                </a:lnTo>
                <a:lnTo>
                  <a:pt x="6919811" y="6345783"/>
                </a:lnTo>
                <a:lnTo>
                  <a:pt x="6919265" y="6343040"/>
                </a:lnTo>
                <a:lnTo>
                  <a:pt x="6917068" y="6340830"/>
                </a:lnTo>
                <a:lnTo>
                  <a:pt x="6911581" y="6340830"/>
                </a:lnTo>
                <a:lnTo>
                  <a:pt x="6909384" y="6343040"/>
                </a:lnTo>
                <a:lnTo>
                  <a:pt x="6908838" y="6345783"/>
                </a:lnTo>
                <a:lnTo>
                  <a:pt x="6888531" y="6504775"/>
                </a:lnTo>
                <a:lnTo>
                  <a:pt x="6729387" y="6525679"/>
                </a:lnTo>
                <a:lnTo>
                  <a:pt x="6726644" y="6525679"/>
                </a:lnTo>
                <a:lnTo>
                  <a:pt x="6724447" y="6527889"/>
                </a:lnTo>
                <a:lnTo>
                  <a:pt x="6724447" y="6533388"/>
                </a:lnTo>
                <a:lnTo>
                  <a:pt x="6726644" y="6535585"/>
                </a:lnTo>
                <a:lnTo>
                  <a:pt x="6729387" y="6536131"/>
                </a:lnTo>
                <a:lnTo>
                  <a:pt x="6888531" y="6556489"/>
                </a:lnTo>
                <a:lnTo>
                  <a:pt x="6908838" y="6716027"/>
                </a:lnTo>
                <a:lnTo>
                  <a:pt x="6909384" y="6718782"/>
                </a:lnTo>
                <a:lnTo>
                  <a:pt x="6911581" y="6720980"/>
                </a:lnTo>
                <a:lnTo>
                  <a:pt x="6917068" y="6720980"/>
                </a:lnTo>
                <a:lnTo>
                  <a:pt x="6919265" y="6718782"/>
                </a:lnTo>
                <a:lnTo>
                  <a:pt x="6919811" y="6716027"/>
                </a:lnTo>
                <a:lnTo>
                  <a:pt x="6925411" y="6672021"/>
                </a:lnTo>
                <a:lnTo>
                  <a:pt x="6940118" y="6556489"/>
                </a:lnTo>
                <a:lnTo>
                  <a:pt x="7099262" y="6536131"/>
                </a:lnTo>
                <a:lnTo>
                  <a:pt x="7102005" y="6535585"/>
                </a:lnTo>
                <a:lnTo>
                  <a:pt x="7104202" y="6533388"/>
                </a:lnTo>
                <a:lnTo>
                  <a:pt x="7104202" y="6527889"/>
                </a:lnTo>
                <a:close/>
              </a:path>
              <a:path w="10851515" h="8800465">
                <a:moveTo>
                  <a:pt x="7108418" y="2336723"/>
                </a:moveTo>
                <a:lnTo>
                  <a:pt x="7103021" y="2309799"/>
                </a:lnTo>
                <a:lnTo>
                  <a:pt x="7097446" y="2301417"/>
                </a:lnTo>
                <a:lnTo>
                  <a:pt x="7097446" y="2336177"/>
                </a:lnTo>
                <a:lnTo>
                  <a:pt x="7092836" y="2358974"/>
                </a:lnTo>
                <a:lnTo>
                  <a:pt x="7080301" y="2377503"/>
                </a:lnTo>
                <a:lnTo>
                  <a:pt x="7061797" y="2389936"/>
                </a:lnTo>
                <a:lnTo>
                  <a:pt x="7039280" y="2394496"/>
                </a:lnTo>
                <a:lnTo>
                  <a:pt x="7016534" y="2389860"/>
                </a:lnTo>
                <a:lnTo>
                  <a:pt x="6998055" y="2377300"/>
                </a:lnTo>
                <a:lnTo>
                  <a:pt x="6985648" y="2358745"/>
                </a:lnTo>
                <a:lnTo>
                  <a:pt x="6981114" y="2336177"/>
                </a:lnTo>
                <a:lnTo>
                  <a:pt x="6985648" y="2313597"/>
                </a:lnTo>
                <a:lnTo>
                  <a:pt x="6998055" y="2295055"/>
                </a:lnTo>
                <a:lnTo>
                  <a:pt x="7016534" y="2282482"/>
                </a:lnTo>
                <a:lnTo>
                  <a:pt x="7039280" y="2277859"/>
                </a:lnTo>
                <a:lnTo>
                  <a:pt x="7062025" y="2282482"/>
                </a:lnTo>
                <a:lnTo>
                  <a:pt x="7080504" y="2295055"/>
                </a:lnTo>
                <a:lnTo>
                  <a:pt x="7092912" y="2313597"/>
                </a:lnTo>
                <a:lnTo>
                  <a:pt x="7097446" y="2336177"/>
                </a:lnTo>
                <a:lnTo>
                  <a:pt x="7097446" y="2301417"/>
                </a:lnTo>
                <a:lnTo>
                  <a:pt x="7088251" y="2287562"/>
                </a:lnTo>
                <a:lnTo>
                  <a:pt x="7074167" y="2277859"/>
                </a:lnTo>
                <a:lnTo>
                  <a:pt x="7066293" y="2272436"/>
                </a:lnTo>
                <a:lnTo>
                  <a:pt x="7039280" y="2266861"/>
                </a:lnTo>
                <a:lnTo>
                  <a:pt x="7012267" y="2272347"/>
                </a:lnTo>
                <a:lnTo>
                  <a:pt x="6990296" y="2287282"/>
                </a:lnTo>
                <a:lnTo>
                  <a:pt x="6975538" y="2309330"/>
                </a:lnTo>
                <a:lnTo>
                  <a:pt x="6970128" y="2336177"/>
                </a:lnTo>
                <a:lnTo>
                  <a:pt x="6975538" y="2363101"/>
                </a:lnTo>
                <a:lnTo>
                  <a:pt x="6990296" y="2385339"/>
                </a:lnTo>
                <a:lnTo>
                  <a:pt x="7012267" y="2400465"/>
                </a:lnTo>
                <a:lnTo>
                  <a:pt x="7039280" y="2406040"/>
                </a:lnTo>
                <a:lnTo>
                  <a:pt x="7066293" y="2400554"/>
                </a:lnTo>
                <a:lnTo>
                  <a:pt x="7075208" y="2394496"/>
                </a:lnTo>
                <a:lnTo>
                  <a:pt x="7088251" y="2385618"/>
                </a:lnTo>
                <a:lnTo>
                  <a:pt x="7103021" y="2363571"/>
                </a:lnTo>
                <a:lnTo>
                  <a:pt x="7108418" y="2336723"/>
                </a:lnTo>
                <a:close/>
              </a:path>
              <a:path w="10851515" h="8800465">
                <a:moveTo>
                  <a:pt x="7113918" y="4422864"/>
                </a:moveTo>
                <a:lnTo>
                  <a:pt x="7111720" y="4420654"/>
                </a:lnTo>
                <a:lnTo>
                  <a:pt x="7108977" y="4420108"/>
                </a:lnTo>
                <a:lnTo>
                  <a:pt x="7065073" y="4414469"/>
                </a:lnTo>
                <a:lnTo>
                  <a:pt x="7065073" y="4425061"/>
                </a:lnTo>
                <a:lnTo>
                  <a:pt x="6957517" y="4439361"/>
                </a:lnTo>
                <a:lnTo>
                  <a:pt x="6954761" y="4439907"/>
                </a:lnTo>
                <a:lnTo>
                  <a:pt x="6953123" y="4441558"/>
                </a:lnTo>
                <a:lnTo>
                  <a:pt x="6952577" y="4444314"/>
                </a:lnTo>
                <a:lnTo>
                  <a:pt x="6938848" y="4552696"/>
                </a:lnTo>
                <a:lnTo>
                  <a:pt x="6925132" y="4444314"/>
                </a:lnTo>
                <a:lnTo>
                  <a:pt x="6924586" y="4441558"/>
                </a:lnTo>
                <a:lnTo>
                  <a:pt x="6922935" y="4439907"/>
                </a:lnTo>
                <a:lnTo>
                  <a:pt x="6920192" y="4439361"/>
                </a:lnTo>
                <a:lnTo>
                  <a:pt x="6812635" y="4425607"/>
                </a:lnTo>
                <a:lnTo>
                  <a:pt x="6920192" y="4411307"/>
                </a:lnTo>
                <a:lnTo>
                  <a:pt x="6922389" y="4410761"/>
                </a:lnTo>
                <a:lnTo>
                  <a:pt x="6924586" y="4409110"/>
                </a:lnTo>
                <a:lnTo>
                  <a:pt x="6925132" y="4406354"/>
                </a:lnTo>
                <a:lnTo>
                  <a:pt x="6938848" y="4298531"/>
                </a:lnTo>
                <a:lnTo>
                  <a:pt x="6952577" y="4406354"/>
                </a:lnTo>
                <a:lnTo>
                  <a:pt x="6953123" y="4409110"/>
                </a:lnTo>
                <a:lnTo>
                  <a:pt x="6954761" y="4410761"/>
                </a:lnTo>
                <a:lnTo>
                  <a:pt x="6957517" y="4411307"/>
                </a:lnTo>
                <a:lnTo>
                  <a:pt x="7065073" y="4425061"/>
                </a:lnTo>
                <a:lnTo>
                  <a:pt x="7065073" y="4414469"/>
                </a:lnTo>
                <a:lnTo>
                  <a:pt x="6963550" y="4401401"/>
                </a:lnTo>
                <a:lnTo>
                  <a:pt x="6950380" y="4298531"/>
                </a:lnTo>
                <a:lnTo>
                  <a:pt x="6944893" y="4255617"/>
                </a:lnTo>
                <a:lnTo>
                  <a:pt x="6944334" y="4252861"/>
                </a:lnTo>
                <a:lnTo>
                  <a:pt x="6942150" y="4250664"/>
                </a:lnTo>
                <a:lnTo>
                  <a:pt x="6936664" y="4250664"/>
                </a:lnTo>
                <a:lnTo>
                  <a:pt x="6934467" y="4252861"/>
                </a:lnTo>
                <a:lnTo>
                  <a:pt x="6933908" y="4255617"/>
                </a:lnTo>
                <a:lnTo>
                  <a:pt x="6914705" y="4401401"/>
                </a:lnTo>
                <a:lnTo>
                  <a:pt x="6768732" y="4420654"/>
                </a:lnTo>
                <a:lnTo>
                  <a:pt x="6765988" y="4421213"/>
                </a:lnTo>
                <a:lnTo>
                  <a:pt x="6763791" y="4423410"/>
                </a:lnTo>
                <a:lnTo>
                  <a:pt x="6763791" y="4428909"/>
                </a:lnTo>
                <a:lnTo>
                  <a:pt x="6765988" y="4431106"/>
                </a:lnTo>
                <a:lnTo>
                  <a:pt x="6768732" y="4431665"/>
                </a:lnTo>
                <a:lnTo>
                  <a:pt x="6914705" y="4449813"/>
                </a:lnTo>
                <a:lnTo>
                  <a:pt x="6933362" y="4596155"/>
                </a:lnTo>
                <a:lnTo>
                  <a:pt x="6933908" y="4598898"/>
                </a:lnTo>
                <a:lnTo>
                  <a:pt x="6936105" y="4601108"/>
                </a:lnTo>
                <a:lnTo>
                  <a:pt x="6941591" y="4601108"/>
                </a:lnTo>
                <a:lnTo>
                  <a:pt x="6943788" y="4598898"/>
                </a:lnTo>
                <a:lnTo>
                  <a:pt x="6944334" y="4596155"/>
                </a:lnTo>
                <a:lnTo>
                  <a:pt x="6949884" y="4552696"/>
                </a:lnTo>
                <a:lnTo>
                  <a:pt x="6963003" y="4449813"/>
                </a:lnTo>
                <a:lnTo>
                  <a:pt x="7108977" y="4431106"/>
                </a:lnTo>
                <a:lnTo>
                  <a:pt x="7111720" y="4430560"/>
                </a:lnTo>
                <a:lnTo>
                  <a:pt x="7113918" y="4428363"/>
                </a:lnTo>
                <a:lnTo>
                  <a:pt x="7113918" y="4422864"/>
                </a:lnTo>
                <a:close/>
              </a:path>
              <a:path w="10851515" h="8800465">
                <a:moveTo>
                  <a:pt x="7180859" y="3670262"/>
                </a:moveTo>
                <a:lnTo>
                  <a:pt x="7179221" y="3668064"/>
                </a:lnTo>
                <a:lnTo>
                  <a:pt x="7176478" y="3667518"/>
                </a:lnTo>
                <a:lnTo>
                  <a:pt x="7151776" y="3661333"/>
                </a:lnTo>
                <a:lnTo>
                  <a:pt x="7151776" y="3673017"/>
                </a:lnTo>
                <a:lnTo>
                  <a:pt x="7092035" y="3688854"/>
                </a:lnTo>
                <a:lnTo>
                  <a:pt x="7040372" y="3705402"/>
                </a:lnTo>
                <a:lnTo>
                  <a:pt x="6995960" y="3723487"/>
                </a:lnTo>
                <a:lnTo>
                  <a:pt x="6958000" y="3743922"/>
                </a:lnTo>
                <a:lnTo>
                  <a:pt x="6925665" y="3767518"/>
                </a:lnTo>
                <a:lnTo>
                  <a:pt x="6898132" y="3795128"/>
                </a:lnTo>
                <a:lnTo>
                  <a:pt x="6874573" y="3827551"/>
                </a:lnTo>
                <a:lnTo>
                  <a:pt x="6854190" y="3865600"/>
                </a:lnTo>
                <a:lnTo>
                  <a:pt x="6836156" y="3910114"/>
                </a:lnTo>
                <a:lnTo>
                  <a:pt x="6819646" y="3961917"/>
                </a:lnTo>
                <a:lnTo>
                  <a:pt x="6803847" y="4021810"/>
                </a:lnTo>
                <a:lnTo>
                  <a:pt x="6788061" y="3961917"/>
                </a:lnTo>
                <a:lnTo>
                  <a:pt x="6771551" y="3910114"/>
                </a:lnTo>
                <a:lnTo>
                  <a:pt x="6753517" y="3865600"/>
                </a:lnTo>
                <a:lnTo>
                  <a:pt x="6733133" y="3827551"/>
                </a:lnTo>
                <a:lnTo>
                  <a:pt x="6709575" y="3795128"/>
                </a:lnTo>
                <a:lnTo>
                  <a:pt x="6682041" y="3767518"/>
                </a:lnTo>
                <a:lnTo>
                  <a:pt x="6649707" y="3743922"/>
                </a:lnTo>
                <a:lnTo>
                  <a:pt x="6611747" y="3723487"/>
                </a:lnTo>
                <a:lnTo>
                  <a:pt x="6567335" y="3705402"/>
                </a:lnTo>
                <a:lnTo>
                  <a:pt x="6515671" y="3688854"/>
                </a:lnTo>
                <a:lnTo>
                  <a:pt x="6455931" y="3673017"/>
                </a:lnTo>
                <a:lnTo>
                  <a:pt x="6515671" y="3657181"/>
                </a:lnTo>
                <a:lnTo>
                  <a:pt x="6567335" y="3640632"/>
                </a:lnTo>
                <a:lnTo>
                  <a:pt x="6611747" y="3622548"/>
                </a:lnTo>
                <a:lnTo>
                  <a:pt x="6649707" y="3602113"/>
                </a:lnTo>
                <a:lnTo>
                  <a:pt x="6682041" y="3578504"/>
                </a:lnTo>
                <a:lnTo>
                  <a:pt x="6709575" y="3550907"/>
                </a:lnTo>
                <a:lnTo>
                  <a:pt x="6733133" y="3518484"/>
                </a:lnTo>
                <a:lnTo>
                  <a:pt x="6753517" y="3480422"/>
                </a:lnTo>
                <a:lnTo>
                  <a:pt x="6771551" y="3435908"/>
                </a:lnTo>
                <a:lnTo>
                  <a:pt x="6788061" y="3384118"/>
                </a:lnTo>
                <a:lnTo>
                  <a:pt x="6803847" y="3324225"/>
                </a:lnTo>
                <a:lnTo>
                  <a:pt x="6819646" y="3384118"/>
                </a:lnTo>
                <a:lnTo>
                  <a:pt x="6836156" y="3435908"/>
                </a:lnTo>
                <a:lnTo>
                  <a:pt x="6854190" y="3480422"/>
                </a:lnTo>
                <a:lnTo>
                  <a:pt x="6874573" y="3518484"/>
                </a:lnTo>
                <a:lnTo>
                  <a:pt x="6898132" y="3550907"/>
                </a:lnTo>
                <a:lnTo>
                  <a:pt x="6925665" y="3578504"/>
                </a:lnTo>
                <a:lnTo>
                  <a:pt x="6958000" y="3602113"/>
                </a:lnTo>
                <a:lnTo>
                  <a:pt x="6995960" y="3622548"/>
                </a:lnTo>
                <a:lnTo>
                  <a:pt x="7040372" y="3640632"/>
                </a:lnTo>
                <a:lnTo>
                  <a:pt x="7092035" y="3657181"/>
                </a:lnTo>
                <a:lnTo>
                  <a:pt x="7151776" y="3673017"/>
                </a:lnTo>
                <a:lnTo>
                  <a:pt x="7151776" y="3661333"/>
                </a:lnTo>
                <a:lnTo>
                  <a:pt x="7116102" y="3652393"/>
                </a:lnTo>
                <a:lnTo>
                  <a:pt x="7063727" y="3637038"/>
                </a:lnTo>
                <a:lnTo>
                  <a:pt x="7018553" y="3620681"/>
                </a:lnTo>
                <a:lnTo>
                  <a:pt x="6979831" y="3602532"/>
                </a:lnTo>
                <a:lnTo>
                  <a:pt x="6946773" y="3581819"/>
                </a:lnTo>
                <a:lnTo>
                  <a:pt x="6894589" y="3529571"/>
                </a:lnTo>
                <a:lnTo>
                  <a:pt x="6873913" y="3496487"/>
                </a:lnTo>
                <a:lnTo>
                  <a:pt x="6855866" y="3457778"/>
                </a:lnTo>
                <a:lnTo>
                  <a:pt x="6839559" y="3412502"/>
                </a:lnTo>
                <a:lnTo>
                  <a:pt x="6824307" y="3359988"/>
                </a:lnTo>
                <a:lnTo>
                  <a:pt x="6815468" y="3324225"/>
                </a:lnTo>
                <a:lnTo>
                  <a:pt x="6809346" y="3299472"/>
                </a:lnTo>
                <a:lnTo>
                  <a:pt x="6808787" y="3296716"/>
                </a:lnTo>
                <a:lnTo>
                  <a:pt x="6806603" y="3295065"/>
                </a:lnTo>
                <a:lnTo>
                  <a:pt x="6801104" y="3295065"/>
                </a:lnTo>
                <a:lnTo>
                  <a:pt x="6798919" y="3296716"/>
                </a:lnTo>
                <a:lnTo>
                  <a:pt x="6798361" y="3299472"/>
                </a:lnTo>
                <a:lnTo>
                  <a:pt x="6783286" y="3359975"/>
                </a:lnTo>
                <a:lnTo>
                  <a:pt x="6767982" y="3412464"/>
                </a:lnTo>
                <a:lnTo>
                  <a:pt x="6751675" y="3457702"/>
                </a:lnTo>
                <a:lnTo>
                  <a:pt x="6733553" y="3496602"/>
                </a:lnTo>
                <a:lnTo>
                  <a:pt x="6712890" y="3529736"/>
                </a:lnTo>
                <a:lnTo>
                  <a:pt x="6660769" y="3582060"/>
                </a:lnTo>
                <a:lnTo>
                  <a:pt x="6627762" y="3602786"/>
                </a:lnTo>
                <a:lnTo>
                  <a:pt x="6589077" y="3620922"/>
                </a:lnTo>
                <a:lnTo>
                  <a:pt x="6543942" y="3637229"/>
                </a:lnTo>
                <a:lnTo>
                  <a:pt x="6491592" y="3652507"/>
                </a:lnTo>
                <a:lnTo>
                  <a:pt x="6431229" y="3667518"/>
                </a:lnTo>
                <a:lnTo>
                  <a:pt x="6428486" y="3668064"/>
                </a:lnTo>
                <a:lnTo>
                  <a:pt x="6426848" y="3670262"/>
                </a:lnTo>
                <a:lnTo>
                  <a:pt x="6426848" y="3675761"/>
                </a:lnTo>
                <a:lnTo>
                  <a:pt x="6428486" y="3677970"/>
                </a:lnTo>
                <a:lnTo>
                  <a:pt x="6431229" y="3678517"/>
                </a:lnTo>
                <a:lnTo>
                  <a:pt x="6491605" y="3693642"/>
                </a:lnTo>
                <a:lnTo>
                  <a:pt x="6543980" y="3708984"/>
                </a:lnTo>
                <a:lnTo>
                  <a:pt x="6589154" y="3725354"/>
                </a:lnTo>
                <a:lnTo>
                  <a:pt x="6627876" y="3743490"/>
                </a:lnTo>
                <a:lnTo>
                  <a:pt x="6660934" y="3764203"/>
                </a:lnTo>
                <a:lnTo>
                  <a:pt x="6713118" y="3816451"/>
                </a:lnTo>
                <a:lnTo>
                  <a:pt x="6733794" y="3849547"/>
                </a:lnTo>
                <a:lnTo>
                  <a:pt x="6751841" y="3888244"/>
                </a:lnTo>
                <a:lnTo>
                  <a:pt x="6768147" y="3933533"/>
                </a:lnTo>
                <a:lnTo>
                  <a:pt x="6783400" y="3986047"/>
                </a:lnTo>
                <a:lnTo>
                  <a:pt x="6798361" y="4046563"/>
                </a:lnTo>
                <a:lnTo>
                  <a:pt x="6798919" y="4049306"/>
                </a:lnTo>
                <a:lnTo>
                  <a:pt x="6801104" y="4050957"/>
                </a:lnTo>
                <a:lnTo>
                  <a:pt x="6806603" y="4050957"/>
                </a:lnTo>
                <a:lnTo>
                  <a:pt x="6808787" y="4049306"/>
                </a:lnTo>
                <a:lnTo>
                  <a:pt x="6809346" y="4046563"/>
                </a:lnTo>
                <a:lnTo>
                  <a:pt x="6815506" y="4021810"/>
                </a:lnTo>
                <a:lnTo>
                  <a:pt x="6839725" y="3933571"/>
                </a:lnTo>
                <a:lnTo>
                  <a:pt x="6856031" y="3888333"/>
                </a:lnTo>
                <a:lnTo>
                  <a:pt x="6874154" y="3849433"/>
                </a:lnTo>
                <a:lnTo>
                  <a:pt x="6894817" y="3816286"/>
                </a:lnTo>
                <a:lnTo>
                  <a:pt x="6946938" y="3763975"/>
                </a:lnTo>
                <a:lnTo>
                  <a:pt x="6979945" y="3743248"/>
                </a:lnTo>
                <a:lnTo>
                  <a:pt x="7018629" y="3725113"/>
                </a:lnTo>
                <a:lnTo>
                  <a:pt x="7063765" y="3708793"/>
                </a:lnTo>
                <a:lnTo>
                  <a:pt x="7116115" y="3693528"/>
                </a:lnTo>
                <a:lnTo>
                  <a:pt x="7176478" y="3678517"/>
                </a:lnTo>
                <a:lnTo>
                  <a:pt x="7179221" y="3677970"/>
                </a:lnTo>
                <a:lnTo>
                  <a:pt x="7180859" y="3675761"/>
                </a:lnTo>
                <a:lnTo>
                  <a:pt x="7180859" y="3670262"/>
                </a:lnTo>
                <a:close/>
              </a:path>
              <a:path w="10851515" h="8800465">
                <a:moveTo>
                  <a:pt x="7184314" y="5768695"/>
                </a:moveTo>
                <a:lnTo>
                  <a:pt x="7180262" y="5748452"/>
                </a:lnTo>
                <a:lnTo>
                  <a:pt x="7169163" y="5731827"/>
                </a:lnTo>
                <a:lnTo>
                  <a:pt x="7152602" y="5720575"/>
                </a:lnTo>
                <a:lnTo>
                  <a:pt x="7132180" y="5716422"/>
                </a:lnTo>
                <a:lnTo>
                  <a:pt x="7112000" y="5720486"/>
                </a:lnTo>
                <a:lnTo>
                  <a:pt x="7095414" y="5731624"/>
                </a:lnTo>
                <a:lnTo>
                  <a:pt x="7084187" y="5748223"/>
                </a:lnTo>
                <a:lnTo>
                  <a:pt x="7080047" y="5768695"/>
                </a:lnTo>
                <a:lnTo>
                  <a:pt x="7084187" y="5788926"/>
                </a:lnTo>
                <a:lnTo>
                  <a:pt x="7095414" y="5805551"/>
                </a:lnTo>
                <a:lnTo>
                  <a:pt x="7112000" y="5816816"/>
                </a:lnTo>
                <a:lnTo>
                  <a:pt x="7132180" y="5820956"/>
                </a:lnTo>
                <a:lnTo>
                  <a:pt x="7152373" y="5816892"/>
                </a:lnTo>
                <a:lnTo>
                  <a:pt x="7168947" y="5805754"/>
                </a:lnTo>
                <a:lnTo>
                  <a:pt x="7180186" y="5789155"/>
                </a:lnTo>
                <a:lnTo>
                  <a:pt x="7184314" y="5768695"/>
                </a:lnTo>
                <a:close/>
              </a:path>
              <a:path w="10851515" h="8800465">
                <a:moveTo>
                  <a:pt x="7362126" y="7488428"/>
                </a:moveTo>
                <a:lnTo>
                  <a:pt x="7359929" y="7486231"/>
                </a:lnTo>
                <a:lnTo>
                  <a:pt x="7357732" y="7485672"/>
                </a:lnTo>
                <a:lnTo>
                  <a:pt x="7333031" y="7479246"/>
                </a:lnTo>
                <a:lnTo>
                  <a:pt x="7333031" y="7491184"/>
                </a:lnTo>
                <a:lnTo>
                  <a:pt x="7277252" y="7507084"/>
                </a:lnTo>
                <a:lnTo>
                  <a:pt x="7232828" y="7524953"/>
                </a:lnTo>
                <a:lnTo>
                  <a:pt x="7197865" y="7546657"/>
                </a:lnTo>
                <a:lnTo>
                  <a:pt x="7170509" y="7574077"/>
                </a:lnTo>
                <a:lnTo>
                  <a:pt x="7148855" y="7609129"/>
                </a:lnTo>
                <a:lnTo>
                  <a:pt x="7131037" y="7653668"/>
                </a:lnTo>
                <a:lnTo>
                  <a:pt x="7115175" y="7709586"/>
                </a:lnTo>
                <a:lnTo>
                  <a:pt x="7099300" y="7653668"/>
                </a:lnTo>
                <a:lnTo>
                  <a:pt x="7081482" y="7609129"/>
                </a:lnTo>
                <a:lnTo>
                  <a:pt x="7059841" y="7574077"/>
                </a:lnTo>
                <a:lnTo>
                  <a:pt x="7032472" y="7546657"/>
                </a:lnTo>
                <a:lnTo>
                  <a:pt x="6997522" y="7524953"/>
                </a:lnTo>
                <a:lnTo>
                  <a:pt x="6953097" y="7507084"/>
                </a:lnTo>
                <a:lnTo>
                  <a:pt x="6897306" y="7491184"/>
                </a:lnTo>
                <a:lnTo>
                  <a:pt x="6953097" y="7475271"/>
                </a:lnTo>
                <a:lnTo>
                  <a:pt x="6997522" y="7457402"/>
                </a:lnTo>
                <a:lnTo>
                  <a:pt x="7032472" y="7435710"/>
                </a:lnTo>
                <a:lnTo>
                  <a:pt x="7059841" y="7408278"/>
                </a:lnTo>
                <a:lnTo>
                  <a:pt x="7081482" y="7373239"/>
                </a:lnTo>
                <a:lnTo>
                  <a:pt x="7099300" y="7328700"/>
                </a:lnTo>
                <a:lnTo>
                  <a:pt x="7115175" y="7272769"/>
                </a:lnTo>
                <a:lnTo>
                  <a:pt x="7131037" y="7328700"/>
                </a:lnTo>
                <a:lnTo>
                  <a:pt x="7148855" y="7373239"/>
                </a:lnTo>
                <a:lnTo>
                  <a:pt x="7170509" y="7408278"/>
                </a:lnTo>
                <a:lnTo>
                  <a:pt x="7197865" y="7435710"/>
                </a:lnTo>
                <a:lnTo>
                  <a:pt x="7232828" y="7457402"/>
                </a:lnTo>
                <a:lnTo>
                  <a:pt x="7277252" y="7475271"/>
                </a:lnTo>
                <a:lnTo>
                  <a:pt x="7333031" y="7491184"/>
                </a:lnTo>
                <a:lnTo>
                  <a:pt x="7333031" y="7479246"/>
                </a:lnTo>
                <a:lnTo>
                  <a:pt x="7301243" y="7470953"/>
                </a:lnTo>
                <a:lnTo>
                  <a:pt x="7255789" y="7455357"/>
                </a:lnTo>
                <a:lnTo>
                  <a:pt x="7219683" y="7437171"/>
                </a:lnTo>
                <a:lnTo>
                  <a:pt x="7168807" y="7386269"/>
                </a:lnTo>
                <a:lnTo>
                  <a:pt x="7150722" y="7350214"/>
                </a:lnTo>
                <a:lnTo>
                  <a:pt x="7135203" y="7304646"/>
                </a:lnTo>
                <a:lnTo>
                  <a:pt x="7120661" y="7248017"/>
                </a:lnTo>
                <a:lnTo>
                  <a:pt x="7120115" y="7245261"/>
                </a:lnTo>
                <a:lnTo>
                  <a:pt x="7117918" y="7243623"/>
                </a:lnTo>
                <a:lnTo>
                  <a:pt x="7112432" y="7243623"/>
                </a:lnTo>
                <a:lnTo>
                  <a:pt x="7110235" y="7245261"/>
                </a:lnTo>
                <a:lnTo>
                  <a:pt x="7109688" y="7248017"/>
                </a:lnTo>
                <a:lnTo>
                  <a:pt x="7095007" y="7304621"/>
                </a:lnTo>
                <a:lnTo>
                  <a:pt x="7079462" y="7350138"/>
                </a:lnTo>
                <a:lnTo>
                  <a:pt x="7061301" y="7386409"/>
                </a:lnTo>
                <a:lnTo>
                  <a:pt x="7010514" y="7437412"/>
                </a:lnTo>
                <a:lnTo>
                  <a:pt x="6974484" y="7455586"/>
                </a:lnTo>
                <a:lnTo>
                  <a:pt x="6929082" y="7471105"/>
                </a:lnTo>
                <a:lnTo>
                  <a:pt x="6872618" y="7485672"/>
                </a:lnTo>
                <a:lnTo>
                  <a:pt x="6869874" y="7486231"/>
                </a:lnTo>
                <a:lnTo>
                  <a:pt x="6868223" y="7488428"/>
                </a:lnTo>
                <a:lnTo>
                  <a:pt x="6868223" y="7493927"/>
                </a:lnTo>
                <a:lnTo>
                  <a:pt x="6869874" y="7496137"/>
                </a:lnTo>
                <a:lnTo>
                  <a:pt x="6872618" y="7496683"/>
                </a:lnTo>
                <a:lnTo>
                  <a:pt x="6929094" y="7511402"/>
                </a:lnTo>
                <a:lnTo>
                  <a:pt x="6974560" y="7527010"/>
                </a:lnTo>
                <a:lnTo>
                  <a:pt x="7010667" y="7545184"/>
                </a:lnTo>
                <a:lnTo>
                  <a:pt x="7061543" y="7596098"/>
                </a:lnTo>
                <a:lnTo>
                  <a:pt x="7079628" y="7632141"/>
                </a:lnTo>
                <a:lnTo>
                  <a:pt x="7095147" y="7677709"/>
                </a:lnTo>
                <a:lnTo>
                  <a:pt x="7109688" y="7734338"/>
                </a:lnTo>
                <a:lnTo>
                  <a:pt x="7110235" y="7737094"/>
                </a:lnTo>
                <a:lnTo>
                  <a:pt x="7112432" y="7738745"/>
                </a:lnTo>
                <a:lnTo>
                  <a:pt x="7117918" y="7738745"/>
                </a:lnTo>
                <a:lnTo>
                  <a:pt x="7120115" y="7737094"/>
                </a:lnTo>
                <a:lnTo>
                  <a:pt x="7120661" y="7734338"/>
                </a:lnTo>
                <a:lnTo>
                  <a:pt x="7127087" y="7709586"/>
                </a:lnTo>
                <a:lnTo>
                  <a:pt x="7150887" y="7632217"/>
                </a:lnTo>
                <a:lnTo>
                  <a:pt x="7169048" y="7595946"/>
                </a:lnTo>
                <a:lnTo>
                  <a:pt x="7219823" y="7544943"/>
                </a:lnTo>
                <a:lnTo>
                  <a:pt x="7255865" y="7526769"/>
                </a:lnTo>
                <a:lnTo>
                  <a:pt x="7301268" y="7511250"/>
                </a:lnTo>
                <a:lnTo>
                  <a:pt x="7357732" y="7496683"/>
                </a:lnTo>
                <a:lnTo>
                  <a:pt x="7360475" y="7496137"/>
                </a:lnTo>
                <a:lnTo>
                  <a:pt x="7362126" y="7493927"/>
                </a:lnTo>
                <a:lnTo>
                  <a:pt x="7362126" y="7488428"/>
                </a:lnTo>
                <a:close/>
              </a:path>
              <a:path w="10851515" h="8800465">
                <a:moveTo>
                  <a:pt x="7461288" y="4664913"/>
                </a:moveTo>
                <a:lnTo>
                  <a:pt x="7455421" y="4635817"/>
                </a:lnTo>
                <a:lnTo>
                  <a:pt x="7450315" y="4628248"/>
                </a:lnTo>
                <a:lnTo>
                  <a:pt x="7450315" y="4664913"/>
                </a:lnTo>
                <a:lnTo>
                  <a:pt x="7445299" y="4689741"/>
                </a:lnTo>
                <a:lnTo>
                  <a:pt x="7431659" y="4710036"/>
                </a:lnTo>
                <a:lnTo>
                  <a:pt x="7411415" y="4723714"/>
                </a:lnTo>
                <a:lnTo>
                  <a:pt x="7386650" y="4728730"/>
                </a:lnTo>
                <a:lnTo>
                  <a:pt x="7361885" y="4723714"/>
                </a:lnTo>
                <a:lnTo>
                  <a:pt x="7341654" y="4710036"/>
                </a:lnTo>
                <a:lnTo>
                  <a:pt x="7328001" y="4689741"/>
                </a:lnTo>
                <a:lnTo>
                  <a:pt x="7322998" y="4664913"/>
                </a:lnTo>
                <a:lnTo>
                  <a:pt x="7328001" y="4640097"/>
                </a:lnTo>
                <a:lnTo>
                  <a:pt x="7341654" y="4619803"/>
                </a:lnTo>
                <a:lnTo>
                  <a:pt x="7361885" y="4606125"/>
                </a:lnTo>
                <a:lnTo>
                  <a:pt x="7386650" y="4601108"/>
                </a:lnTo>
                <a:lnTo>
                  <a:pt x="7411415" y="4606125"/>
                </a:lnTo>
                <a:lnTo>
                  <a:pt x="7431659" y="4619803"/>
                </a:lnTo>
                <a:lnTo>
                  <a:pt x="7445299" y="4640097"/>
                </a:lnTo>
                <a:lnTo>
                  <a:pt x="7450315" y="4664913"/>
                </a:lnTo>
                <a:lnTo>
                  <a:pt x="7450315" y="4628248"/>
                </a:lnTo>
                <a:lnTo>
                  <a:pt x="7439406" y="4612043"/>
                </a:lnTo>
                <a:lnTo>
                  <a:pt x="7423239" y="4601108"/>
                </a:lnTo>
                <a:lnTo>
                  <a:pt x="7415682" y="4595990"/>
                </a:lnTo>
                <a:lnTo>
                  <a:pt x="7386650" y="4590097"/>
                </a:lnTo>
                <a:lnTo>
                  <a:pt x="7357631" y="4595990"/>
                </a:lnTo>
                <a:lnTo>
                  <a:pt x="7333907" y="4612043"/>
                </a:lnTo>
                <a:lnTo>
                  <a:pt x="7317892" y="4635817"/>
                </a:lnTo>
                <a:lnTo>
                  <a:pt x="7312025" y="4664913"/>
                </a:lnTo>
                <a:lnTo>
                  <a:pt x="7317892" y="4694021"/>
                </a:lnTo>
                <a:lnTo>
                  <a:pt x="7333907" y="4717796"/>
                </a:lnTo>
                <a:lnTo>
                  <a:pt x="7357631" y="4733849"/>
                </a:lnTo>
                <a:lnTo>
                  <a:pt x="7386650" y="4739741"/>
                </a:lnTo>
                <a:lnTo>
                  <a:pt x="7415682" y="4733849"/>
                </a:lnTo>
                <a:lnTo>
                  <a:pt x="7423239" y="4728730"/>
                </a:lnTo>
                <a:lnTo>
                  <a:pt x="7439406" y="4717796"/>
                </a:lnTo>
                <a:lnTo>
                  <a:pt x="7455421" y="4694021"/>
                </a:lnTo>
                <a:lnTo>
                  <a:pt x="7461288" y="4664913"/>
                </a:lnTo>
                <a:close/>
              </a:path>
              <a:path w="10851515" h="8800465">
                <a:moveTo>
                  <a:pt x="7529500" y="6836511"/>
                </a:moveTo>
                <a:lnTo>
                  <a:pt x="7522756" y="6803149"/>
                </a:lnTo>
                <a:lnTo>
                  <a:pt x="7518527" y="6796875"/>
                </a:lnTo>
                <a:lnTo>
                  <a:pt x="7518527" y="6836511"/>
                </a:lnTo>
                <a:lnTo>
                  <a:pt x="7512647" y="6865607"/>
                </a:lnTo>
                <a:lnTo>
                  <a:pt x="7496645" y="6889394"/>
                </a:lnTo>
                <a:lnTo>
                  <a:pt x="7472908" y="6905447"/>
                </a:lnTo>
                <a:lnTo>
                  <a:pt x="7443889" y="6911327"/>
                </a:lnTo>
                <a:lnTo>
                  <a:pt x="7414869" y="6905447"/>
                </a:lnTo>
                <a:lnTo>
                  <a:pt x="7391133" y="6889394"/>
                </a:lnTo>
                <a:lnTo>
                  <a:pt x="7375131" y="6865607"/>
                </a:lnTo>
                <a:lnTo>
                  <a:pt x="7369251" y="6836511"/>
                </a:lnTo>
                <a:lnTo>
                  <a:pt x="7375131" y="6807416"/>
                </a:lnTo>
                <a:lnTo>
                  <a:pt x="7391133" y="6783629"/>
                </a:lnTo>
                <a:lnTo>
                  <a:pt x="7414869" y="6767576"/>
                </a:lnTo>
                <a:lnTo>
                  <a:pt x="7443889" y="6761696"/>
                </a:lnTo>
                <a:lnTo>
                  <a:pt x="7472908" y="6767576"/>
                </a:lnTo>
                <a:lnTo>
                  <a:pt x="7496645" y="6783629"/>
                </a:lnTo>
                <a:lnTo>
                  <a:pt x="7512647" y="6807416"/>
                </a:lnTo>
                <a:lnTo>
                  <a:pt x="7518527" y="6836511"/>
                </a:lnTo>
                <a:lnTo>
                  <a:pt x="7518527" y="6796875"/>
                </a:lnTo>
                <a:lnTo>
                  <a:pt x="7504392" y="6775856"/>
                </a:lnTo>
                <a:lnTo>
                  <a:pt x="7483449" y="6761696"/>
                </a:lnTo>
                <a:lnTo>
                  <a:pt x="7477176" y="6757441"/>
                </a:lnTo>
                <a:lnTo>
                  <a:pt x="7443889" y="6750685"/>
                </a:lnTo>
                <a:lnTo>
                  <a:pt x="7410602" y="6757441"/>
                </a:lnTo>
                <a:lnTo>
                  <a:pt x="7383386" y="6775856"/>
                </a:lnTo>
                <a:lnTo>
                  <a:pt x="7365022" y="6803149"/>
                </a:lnTo>
                <a:lnTo>
                  <a:pt x="7358278" y="6836511"/>
                </a:lnTo>
                <a:lnTo>
                  <a:pt x="7365022" y="6869887"/>
                </a:lnTo>
                <a:lnTo>
                  <a:pt x="7383386" y="6897167"/>
                </a:lnTo>
                <a:lnTo>
                  <a:pt x="7410602" y="6915582"/>
                </a:lnTo>
                <a:lnTo>
                  <a:pt x="7443889" y="6922338"/>
                </a:lnTo>
                <a:lnTo>
                  <a:pt x="7477176" y="6915582"/>
                </a:lnTo>
                <a:lnTo>
                  <a:pt x="7483449" y="6911327"/>
                </a:lnTo>
                <a:lnTo>
                  <a:pt x="7504392" y="6897167"/>
                </a:lnTo>
                <a:lnTo>
                  <a:pt x="7522756" y="6869887"/>
                </a:lnTo>
                <a:lnTo>
                  <a:pt x="7529500" y="6836511"/>
                </a:lnTo>
                <a:close/>
              </a:path>
              <a:path w="10851515" h="8800465">
                <a:moveTo>
                  <a:pt x="7560069" y="2898419"/>
                </a:moveTo>
                <a:lnTo>
                  <a:pt x="7558418" y="2896222"/>
                </a:lnTo>
                <a:lnTo>
                  <a:pt x="7555674" y="2895663"/>
                </a:lnTo>
                <a:lnTo>
                  <a:pt x="7512012" y="2884601"/>
                </a:lnTo>
                <a:lnTo>
                  <a:pt x="7475144" y="2873184"/>
                </a:lnTo>
                <a:lnTo>
                  <a:pt x="7444245" y="2860624"/>
                </a:lnTo>
                <a:lnTo>
                  <a:pt x="7418489" y="2846159"/>
                </a:lnTo>
                <a:lnTo>
                  <a:pt x="7425893" y="2829610"/>
                </a:lnTo>
                <a:lnTo>
                  <a:pt x="7445642" y="2793009"/>
                </a:lnTo>
                <a:lnTo>
                  <a:pt x="7459637" y="2770238"/>
                </a:lnTo>
                <a:lnTo>
                  <a:pt x="7459091" y="2767482"/>
                </a:lnTo>
                <a:lnTo>
                  <a:pt x="7455802" y="2764180"/>
                </a:lnTo>
                <a:lnTo>
                  <a:pt x="7453058" y="2764180"/>
                </a:lnTo>
                <a:lnTo>
                  <a:pt x="7450861" y="2765285"/>
                </a:lnTo>
                <a:lnTo>
                  <a:pt x="7430033" y="2777667"/>
                </a:lnTo>
                <a:lnTo>
                  <a:pt x="7411009" y="2788386"/>
                </a:lnTo>
                <a:lnTo>
                  <a:pt x="7393521" y="2797467"/>
                </a:lnTo>
                <a:lnTo>
                  <a:pt x="7377328" y="2804896"/>
                </a:lnTo>
                <a:lnTo>
                  <a:pt x="7362888" y="2779306"/>
                </a:lnTo>
                <a:lnTo>
                  <a:pt x="7350366" y="2748305"/>
                </a:lnTo>
                <a:lnTo>
                  <a:pt x="7338974" y="2711208"/>
                </a:lnTo>
                <a:lnTo>
                  <a:pt x="7327938" y="2667355"/>
                </a:lnTo>
                <a:lnTo>
                  <a:pt x="7327392" y="2664612"/>
                </a:lnTo>
                <a:lnTo>
                  <a:pt x="7325195" y="2662961"/>
                </a:lnTo>
                <a:lnTo>
                  <a:pt x="7319708" y="2662961"/>
                </a:lnTo>
                <a:lnTo>
                  <a:pt x="7317511" y="2664612"/>
                </a:lnTo>
                <a:lnTo>
                  <a:pt x="7316965" y="2667355"/>
                </a:lnTo>
                <a:lnTo>
                  <a:pt x="7305929" y="2711132"/>
                </a:lnTo>
                <a:lnTo>
                  <a:pt x="7294524" y="2748089"/>
                </a:lnTo>
                <a:lnTo>
                  <a:pt x="7282002" y="2779077"/>
                </a:lnTo>
                <a:lnTo>
                  <a:pt x="7267575" y="2804896"/>
                </a:lnTo>
                <a:lnTo>
                  <a:pt x="7251065" y="2797467"/>
                </a:lnTo>
                <a:lnTo>
                  <a:pt x="7233475" y="2788386"/>
                </a:lnTo>
                <a:lnTo>
                  <a:pt x="7214552" y="2777667"/>
                </a:lnTo>
                <a:lnTo>
                  <a:pt x="7194029" y="2765285"/>
                </a:lnTo>
                <a:lnTo>
                  <a:pt x="7191845" y="2763634"/>
                </a:lnTo>
                <a:lnTo>
                  <a:pt x="7189089" y="2764180"/>
                </a:lnTo>
                <a:lnTo>
                  <a:pt x="7185800" y="2767482"/>
                </a:lnTo>
                <a:lnTo>
                  <a:pt x="7185800" y="2770238"/>
                </a:lnTo>
                <a:lnTo>
                  <a:pt x="7186904" y="2772435"/>
                </a:lnTo>
                <a:lnTo>
                  <a:pt x="7199249" y="2793314"/>
                </a:lnTo>
                <a:lnTo>
                  <a:pt x="7209942" y="2812389"/>
                </a:lnTo>
                <a:lnTo>
                  <a:pt x="7218997" y="2829915"/>
                </a:lnTo>
                <a:lnTo>
                  <a:pt x="7226414" y="2846159"/>
                </a:lnTo>
                <a:lnTo>
                  <a:pt x="7200887" y="2860624"/>
                </a:lnTo>
                <a:lnTo>
                  <a:pt x="7169950" y="2873184"/>
                </a:lnTo>
                <a:lnTo>
                  <a:pt x="7132955" y="2884601"/>
                </a:lnTo>
                <a:lnTo>
                  <a:pt x="7089216" y="2895663"/>
                </a:lnTo>
                <a:lnTo>
                  <a:pt x="7086473" y="2896222"/>
                </a:lnTo>
                <a:lnTo>
                  <a:pt x="7084822" y="2898419"/>
                </a:lnTo>
                <a:lnTo>
                  <a:pt x="7084822" y="2903918"/>
                </a:lnTo>
                <a:lnTo>
                  <a:pt x="7086473" y="2906115"/>
                </a:lnTo>
                <a:lnTo>
                  <a:pt x="7089216" y="2906674"/>
                </a:lnTo>
                <a:lnTo>
                  <a:pt x="7132879" y="2917736"/>
                </a:lnTo>
                <a:lnTo>
                  <a:pt x="7169747" y="2929153"/>
                </a:lnTo>
                <a:lnTo>
                  <a:pt x="7200659" y="2941713"/>
                </a:lnTo>
                <a:lnTo>
                  <a:pt x="7226414" y="2956179"/>
                </a:lnTo>
                <a:lnTo>
                  <a:pt x="7218997" y="2972727"/>
                </a:lnTo>
                <a:lnTo>
                  <a:pt x="7209942" y="2990354"/>
                </a:lnTo>
                <a:lnTo>
                  <a:pt x="7199249" y="3009328"/>
                </a:lnTo>
                <a:lnTo>
                  <a:pt x="7186904" y="3029902"/>
                </a:lnTo>
                <a:lnTo>
                  <a:pt x="7185253" y="3032099"/>
                </a:lnTo>
                <a:lnTo>
                  <a:pt x="7185800" y="3034855"/>
                </a:lnTo>
                <a:lnTo>
                  <a:pt x="7189089" y="3038157"/>
                </a:lnTo>
                <a:lnTo>
                  <a:pt x="7191845" y="3038157"/>
                </a:lnTo>
                <a:lnTo>
                  <a:pt x="7194029" y="3037052"/>
                </a:lnTo>
                <a:lnTo>
                  <a:pt x="7214857" y="3024670"/>
                </a:lnTo>
                <a:lnTo>
                  <a:pt x="7233894" y="3013951"/>
                </a:lnTo>
                <a:lnTo>
                  <a:pt x="7251370" y="3004870"/>
                </a:lnTo>
                <a:lnTo>
                  <a:pt x="7267575" y="2997441"/>
                </a:lnTo>
                <a:lnTo>
                  <a:pt x="7282002" y="3023044"/>
                </a:lnTo>
                <a:lnTo>
                  <a:pt x="7294524" y="3054108"/>
                </a:lnTo>
                <a:lnTo>
                  <a:pt x="7305929" y="3091357"/>
                </a:lnTo>
                <a:lnTo>
                  <a:pt x="7316965" y="3135528"/>
                </a:lnTo>
                <a:lnTo>
                  <a:pt x="7317511" y="3138284"/>
                </a:lnTo>
                <a:lnTo>
                  <a:pt x="7319708" y="3139935"/>
                </a:lnTo>
                <a:lnTo>
                  <a:pt x="7325195" y="3139935"/>
                </a:lnTo>
                <a:lnTo>
                  <a:pt x="7327392" y="3138284"/>
                </a:lnTo>
                <a:lnTo>
                  <a:pt x="7327938" y="3135528"/>
                </a:lnTo>
                <a:lnTo>
                  <a:pt x="7338974" y="3091764"/>
                </a:lnTo>
                <a:lnTo>
                  <a:pt x="7350366" y="3054794"/>
                </a:lnTo>
                <a:lnTo>
                  <a:pt x="7362888" y="3023819"/>
                </a:lnTo>
                <a:lnTo>
                  <a:pt x="7377328" y="2998000"/>
                </a:lnTo>
                <a:lnTo>
                  <a:pt x="7393826" y="3005417"/>
                </a:lnTo>
                <a:lnTo>
                  <a:pt x="7411415" y="3014497"/>
                </a:lnTo>
                <a:lnTo>
                  <a:pt x="7430338" y="3025229"/>
                </a:lnTo>
                <a:lnTo>
                  <a:pt x="7450861" y="3037598"/>
                </a:lnTo>
                <a:lnTo>
                  <a:pt x="7451407" y="3038157"/>
                </a:lnTo>
                <a:lnTo>
                  <a:pt x="7455255" y="3038157"/>
                </a:lnTo>
                <a:lnTo>
                  <a:pt x="7456348" y="3037598"/>
                </a:lnTo>
                <a:lnTo>
                  <a:pt x="7459091" y="3034855"/>
                </a:lnTo>
                <a:lnTo>
                  <a:pt x="7459091" y="3032099"/>
                </a:lnTo>
                <a:lnTo>
                  <a:pt x="7457999" y="3029902"/>
                </a:lnTo>
                <a:lnTo>
                  <a:pt x="7445642" y="3009023"/>
                </a:lnTo>
                <a:lnTo>
                  <a:pt x="7439457" y="2998000"/>
                </a:lnTo>
                <a:lnTo>
                  <a:pt x="7439152" y="2997441"/>
                </a:lnTo>
                <a:lnTo>
                  <a:pt x="7434948" y="2989948"/>
                </a:lnTo>
                <a:lnTo>
                  <a:pt x="7425893" y="2972422"/>
                </a:lnTo>
                <a:lnTo>
                  <a:pt x="7474940" y="2929153"/>
                </a:lnTo>
                <a:lnTo>
                  <a:pt x="7511936" y="2917736"/>
                </a:lnTo>
                <a:lnTo>
                  <a:pt x="7555674" y="2906674"/>
                </a:lnTo>
                <a:lnTo>
                  <a:pt x="7558418" y="2906115"/>
                </a:lnTo>
                <a:lnTo>
                  <a:pt x="7560069" y="2903918"/>
                </a:lnTo>
                <a:lnTo>
                  <a:pt x="7560069" y="2898419"/>
                </a:lnTo>
                <a:close/>
              </a:path>
              <a:path w="10851515" h="8800465">
                <a:moveTo>
                  <a:pt x="7599578" y="3893616"/>
                </a:moveTo>
                <a:lnTo>
                  <a:pt x="7595527" y="3873385"/>
                </a:lnTo>
                <a:lnTo>
                  <a:pt x="7584414" y="3856761"/>
                </a:lnTo>
                <a:lnTo>
                  <a:pt x="7567866" y="3845496"/>
                </a:lnTo>
                <a:lnTo>
                  <a:pt x="7547445" y="3841356"/>
                </a:lnTo>
                <a:lnTo>
                  <a:pt x="7527264" y="3845420"/>
                </a:lnTo>
                <a:lnTo>
                  <a:pt x="7510678" y="3856558"/>
                </a:lnTo>
                <a:lnTo>
                  <a:pt x="7499439" y="3873157"/>
                </a:lnTo>
                <a:lnTo>
                  <a:pt x="7495311" y="3893616"/>
                </a:lnTo>
                <a:lnTo>
                  <a:pt x="7499363" y="3913860"/>
                </a:lnTo>
                <a:lnTo>
                  <a:pt x="7510475" y="3930485"/>
                </a:lnTo>
                <a:lnTo>
                  <a:pt x="7527036" y="3941737"/>
                </a:lnTo>
                <a:lnTo>
                  <a:pt x="7547445" y="3945890"/>
                </a:lnTo>
                <a:lnTo>
                  <a:pt x="7567625" y="3941826"/>
                </a:lnTo>
                <a:lnTo>
                  <a:pt x="7584211" y="3930688"/>
                </a:lnTo>
                <a:lnTo>
                  <a:pt x="7595451" y="3914089"/>
                </a:lnTo>
                <a:lnTo>
                  <a:pt x="7599578" y="3893616"/>
                </a:lnTo>
                <a:close/>
              </a:path>
              <a:path w="10851515" h="8800465">
                <a:moveTo>
                  <a:pt x="7897012" y="3326981"/>
                </a:moveTo>
                <a:lnTo>
                  <a:pt x="7894828" y="3324783"/>
                </a:lnTo>
                <a:lnTo>
                  <a:pt x="7892072" y="3324225"/>
                </a:lnTo>
                <a:lnTo>
                  <a:pt x="7848181" y="3318611"/>
                </a:lnTo>
                <a:lnTo>
                  <a:pt x="7848181" y="3329178"/>
                </a:lnTo>
                <a:lnTo>
                  <a:pt x="7727442" y="3344583"/>
                </a:lnTo>
                <a:lnTo>
                  <a:pt x="7724699" y="3345129"/>
                </a:lnTo>
                <a:lnTo>
                  <a:pt x="7723060" y="3346780"/>
                </a:lnTo>
                <a:lnTo>
                  <a:pt x="7722502" y="3349536"/>
                </a:lnTo>
                <a:lnTo>
                  <a:pt x="7707135" y="3471113"/>
                </a:lnTo>
                <a:lnTo>
                  <a:pt x="7691780" y="3349536"/>
                </a:lnTo>
                <a:lnTo>
                  <a:pt x="7691221" y="3346780"/>
                </a:lnTo>
                <a:lnTo>
                  <a:pt x="7689583" y="3345129"/>
                </a:lnTo>
                <a:lnTo>
                  <a:pt x="7686840" y="3344583"/>
                </a:lnTo>
                <a:lnTo>
                  <a:pt x="7566101" y="3329178"/>
                </a:lnTo>
                <a:lnTo>
                  <a:pt x="7686840" y="3313773"/>
                </a:lnTo>
                <a:lnTo>
                  <a:pt x="7689583" y="3313226"/>
                </a:lnTo>
                <a:lnTo>
                  <a:pt x="7691221" y="3311575"/>
                </a:lnTo>
                <a:lnTo>
                  <a:pt x="7691780" y="3308820"/>
                </a:lnTo>
                <a:lnTo>
                  <a:pt x="7707135" y="3187789"/>
                </a:lnTo>
                <a:lnTo>
                  <a:pt x="7722502" y="3308820"/>
                </a:lnTo>
                <a:lnTo>
                  <a:pt x="7723060" y="3311575"/>
                </a:lnTo>
                <a:lnTo>
                  <a:pt x="7724699" y="3313226"/>
                </a:lnTo>
                <a:lnTo>
                  <a:pt x="7727442" y="3313773"/>
                </a:lnTo>
                <a:lnTo>
                  <a:pt x="7848181" y="3329178"/>
                </a:lnTo>
                <a:lnTo>
                  <a:pt x="7848181" y="3318611"/>
                </a:lnTo>
                <a:lnTo>
                  <a:pt x="7732928" y="3303867"/>
                </a:lnTo>
                <a:lnTo>
                  <a:pt x="7718107" y="3187789"/>
                </a:lnTo>
                <a:lnTo>
                  <a:pt x="7712634" y="3144875"/>
                </a:lnTo>
                <a:lnTo>
                  <a:pt x="7712075" y="3142132"/>
                </a:lnTo>
                <a:lnTo>
                  <a:pt x="7709878" y="3139935"/>
                </a:lnTo>
                <a:lnTo>
                  <a:pt x="7704391" y="3139935"/>
                </a:lnTo>
                <a:lnTo>
                  <a:pt x="7702207" y="3142132"/>
                </a:lnTo>
                <a:lnTo>
                  <a:pt x="7701648" y="3144875"/>
                </a:lnTo>
                <a:lnTo>
                  <a:pt x="7681354" y="3303867"/>
                </a:lnTo>
                <a:lnTo>
                  <a:pt x="7522197" y="3324783"/>
                </a:lnTo>
                <a:lnTo>
                  <a:pt x="7519454" y="3324783"/>
                </a:lnTo>
                <a:lnTo>
                  <a:pt x="7517257" y="3326981"/>
                </a:lnTo>
                <a:lnTo>
                  <a:pt x="7517257" y="3332480"/>
                </a:lnTo>
                <a:lnTo>
                  <a:pt x="7519454" y="3334677"/>
                </a:lnTo>
                <a:lnTo>
                  <a:pt x="7522197" y="3335236"/>
                </a:lnTo>
                <a:lnTo>
                  <a:pt x="7681354" y="3355581"/>
                </a:lnTo>
                <a:lnTo>
                  <a:pt x="7701648" y="3515131"/>
                </a:lnTo>
                <a:lnTo>
                  <a:pt x="7702207" y="3517874"/>
                </a:lnTo>
                <a:lnTo>
                  <a:pt x="7704391" y="3520071"/>
                </a:lnTo>
                <a:lnTo>
                  <a:pt x="7709878" y="3520071"/>
                </a:lnTo>
                <a:lnTo>
                  <a:pt x="7712075" y="3517874"/>
                </a:lnTo>
                <a:lnTo>
                  <a:pt x="7712634" y="3515131"/>
                </a:lnTo>
                <a:lnTo>
                  <a:pt x="7718234" y="3471113"/>
                </a:lnTo>
                <a:lnTo>
                  <a:pt x="7732928" y="3355581"/>
                </a:lnTo>
                <a:lnTo>
                  <a:pt x="7892072" y="3335236"/>
                </a:lnTo>
                <a:lnTo>
                  <a:pt x="7894828" y="3334677"/>
                </a:lnTo>
                <a:lnTo>
                  <a:pt x="7897012" y="3332480"/>
                </a:lnTo>
                <a:lnTo>
                  <a:pt x="7897012" y="3326981"/>
                </a:lnTo>
                <a:close/>
              </a:path>
              <a:path w="10851515" h="8800465">
                <a:moveTo>
                  <a:pt x="7977137" y="2567787"/>
                </a:moveTo>
                <a:lnTo>
                  <a:pt x="7973085" y="2547543"/>
                </a:lnTo>
                <a:lnTo>
                  <a:pt x="7961973" y="2530919"/>
                </a:lnTo>
                <a:lnTo>
                  <a:pt x="7945425" y="2519667"/>
                </a:lnTo>
                <a:lnTo>
                  <a:pt x="7925003" y="2515527"/>
                </a:lnTo>
                <a:lnTo>
                  <a:pt x="7904823" y="2519591"/>
                </a:lnTo>
                <a:lnTo>
                  <a:pt x="7888237" y="2530716"/>
                </a:lnTo>
                <a:lnTo>
                  <a:pt x="7877010" y="2547315"/>
                </a:lnTo>
                <a:lnTo>
                  <a:pt x="7872870" y="2567787"/>
                </a:lnTo>
                <a:lnTo>
                  <a:pt x="7877010" y="2588018"/>
                </a:lnTo>
                <a:lnTo>
                  <a:pt x="7888237" y="2604643"/>
                </a:lnTo>
                <a:lnTo>
                  <a:pt x="7904823" y="2615908"/>
                </a:lnTo>
                <a:lnTo>
                  <a:pt x="7925003" y="2620048"/>
                </a:lnTo>
                <a:lnTo>
                  <a:pt x="7945183" y="2615984"/>
                </a:lnTo>
                <a:lnTo>
                  <a:pt x="7961770" y="2604846"/>
                </a:lnTo>
                <a:lnTo>
                  <a:pt x="7973009" y="2588247"/>
                </a:lnTo>
                <a:lnTo>
                  <a:pt x="7977137" y="2567787"/>
                </a:lnTo>
                <a:close/>
              </a:path>
              <a:path w="10851515" h="8800465">
                <a:moveTo>
                  <a:pt x="8154937" y="4287520"/>
                </a:moveTo>
                <a:lnTo>
                  <a:pt x="8152752" y="4285323"/>
                </a:lnTo>
                <a:lnTo>
                  <a:pt x="8150555" y="4284777"/>
                </a:lnTo>
                <a:lnTo>
                  <a:pt x="8125854" y="4278338"/>
                </a:lnTo>
                <a:lnTo>
                  <a:pt x="8125854" y="4290276"/>
                </a:lnTo>
                <a:lnTo>
                  <a:pt x="8070075" y="4306189"/>
                </a:lnTo>
                <a:lnTo>
                  <a:pt x="8025638" y="4324045"/>
                </a:lnTo>
                <a:lnTo>
                  <a:pt x="7990687" y="4345749"/>
                </a:lnTo>
                <a:lnTo>
                  <a:pt x="7963332" y="4373181"/>
                </a:lnTo>
                <a:lnTo>
                  <a:pt x="7941678" y="4408221"/>
                </a:lnTo>
                <a:lnTo>
                  <a:pt x="7923860" y="4452759"/>
                </a:lnTo>
                <a:lnTo>
                  <a:pt x="7907998" y="4508678"/>
                </a:lnTo>
                <a:lnTo>
                  <a:pt x="7892123" y="4452759"/>
                </a:lnTo>
                <a:lnTo>
                  <a:pt x="7874305" y="4408221"/>
                </a:lnTo>
                <a:lnTo>
                  <a:pt x="7852651" y="4373181"/>
                </a:lnTo>
                <a:lnTo>
                  <a:pt x="7825295" y="4345749"/>
                </a:lnTo>
                <a:lnTo>
                  <a:pt x="7790345" y="4324045"/>
                </a:lnTo>
                <a:lnTo>
                  <a:pt x="7745908" y="4306189"/>
                </a:lnTo>
                <a:lnTo>
                  <a:pt x="7690129" y="4290276"/>
                </a:lnTo>
                <a:lnTo>
                  <a:pt x="7745908" y="4274363"/>
                </a:lnTo>
                <a:lnTo>
                  <a:pt x="7790345" y="4256506"/>
                </a:lnTo>
                <a:lnTo>
                  <a:pt x="7825295" y="4234802"/>
                </a:lnTo>
                <a:lnTo>
                  <a:pt x="7852651" y="4207370"/>
                </a:lnTo>
                <a:lnTo>
                  <a:pt x="7874305" y="4172331"/>
                </a:lnTo>
                <a:lnTo>
                  <a:pt x="7892123" y="4127792"/>
                </a:lnTo>
                <a:lnTo>
                  <a:pt x="7907998" y="4071874"/>
                </a:lnTo>
                <a:lnTo>
                  <a:pt x="7923860" y="4127792"/>
                </a:lnTo>
                <a:lnTo>
                  <a:pt x="7941678" y="4172331"/>
                </a:lnTo>
                <a:lnTo>
                  <a:pt x="7963332" y="4207370"/>
                </a:lnTo>
                <a:lnTo>
                  <a:pt x="7990687" y="4234802"/>
                </a:lnTo>
                <a:lnTo>
                  <a:pt x="8025638" y="4256506"/>
                </a:lnTo>
                <a:lnTo>
                  <a:pt x="8070075" y="4274363"/>
                </a:lnTo>
                <a:lnTo>
                  <a:pt x="8125854" y="4290276"/>
                </a:lnTo>
                <a:lnTo>
                  <a:pt x="8125854" y="4278338"/>
                </a:lnTo>
                <a:lnTo>
                  <a:pt x="8094065" y="4270045"/>
                </a:lnTo>
                <a:lnTo>
                  <a:pt x="8048612" y="4254449"/>
                </a:lnTo>
                <a:lnTo>
                  <a:pt x="8012506" y="4236263"/>
                </a:lnTo>
                <a:lnTo>
                  <a:pt x="7961630" y="4185361"/>
                </a:lnTo>
                <a:lnTo>
                  <a:pt x="7943532" y="4149306"/>
                </a:lnTo>
                <a:lnTo>
                  <a:pt x="7928013" y="4103738"/>
                </a:lnTo>
                <a:lnTo>
                  <a:pt x="7913484" y="4047109"/>
                </a:lnTo>
                <a:lnTo>
                  <a:pt x="7912925" y="4044365"/>
                </a:lnTo>
                <a:lnTo>
                  <a:pt x="7910741" y="4042714"/>
                </a:lnTo>
                <a:lnTo>
                  <a:pt x="7905255" y="4042714"/>
                </a:lnTo>
                <a:lnTo>
                  <a:pt x="7903057" y="4044365"/>
                </a:lnTo>
                <a:lnTo>
                  <a:pt x="7902499" y="4047109"/>
                </a:lnTo>
                <a:lnTo>
                  <a:pt x="7887817" y="4103713"/>
                </a:lnTo>
                <a:lnTo>
                  <a:pt x="7872285" y="4149229"/>
                </a:lnTo>
                <a:lnTo>
                  <a:pt x="7854112" y="4185501"/>
                </a:lnTo>
                <a:lnTo>
                  <a:pt x="7803337" y="4236504"/>
                </a:lnTo>
                <a:lnTo>
                  <a:pt x="7767294" y="4254678"/>
                </a:lnTo>
                <a:lnTo>
                  <a:pt x="7721892" y="4270210"/>
                </a:lnTo>
                <a:lnTo>
                  <a:pt x="7665428" y="4284777"/>
                </a:lnTo>
                <a:lnTo>
                  <a:pt x="7662685" y="4285323"/>
                </a:lnTo>
                <a:lnTo>
                  <a:pt x="7661046" y="4287520"/>
                </a:lnTo>
                <a:lnTo>
                  <a:pt x="7661046" y="4293019"/>
                </a:lnTo>
                <a:lnTo>
                  <a:pt x="7662685" y="4295229"/>
                </a:lnTo>
                <a:lnTo>
                  <a:pt x="7665428" y="4295775"/>
                </a:lnTo>
                <a:lnTo>
                  <a:pt x="7721917" y="4310494"/>
                </a:lnTo>
                <a:lnTo>
                  <a:pt x="7767371" y="4326102"/>
                </a:lnTo>
                <a:lnTo>
                  <a:pt x="7803489" y="4344276"/>
                </a:lnTo>
                <a:lnTo>
                  <a:pt x="7854353" y="4395190"/>
                </a:lnTo>
                <a:lnTo>
                  <a:pt x="7872450" y="4431233"/>
                </a:lnTo>
                <a:lnTo>
                  <a:pt x="7887970" y="4476813"/>
                </a:lnTo>
                <a:lnTo>
                  <a:pt x="7902499" y="4533430"/>
                </a:lnTo>
                <a:lnTo>
                  <a:pt x="7903057" y="4536186"/>
                </a:lnTo>
                <a:lnTo>
                  <a:pt x="7905255" y="4537837"/>
                </a:lnTo>
                <a:lnTo>
                  <a:pt x="7910741" y="4537837"/>
                </a:lnTo>
                <a:lnTo>
                  <a:pt x="7912925" y="4536186"/>
                </a:lnTo>
                <a:lnTo>
                  <a:pt x="7913484" y="4533430"/>
                </a:lnTo>
                <a:lnTo>
                  <a:pt x="7919898" y="4508678"/>
                </a:lnTo>
                <a:lnTo>
                  <a:pt x="7943710" y="4431322"/>
                </a:lnTo>
                <a:lnTo>
                  <a:pt x="7961871" y="4395038"/>
                </a:lnTo>
                <a:lnTo>
                  <a:pt x="8012646" y="4344035"/>
                </a:lnTo>
                <a:lnTo>
                  <a:pt x="8048688" y="4325874"/>
                </a:lnTo>
                <a:lnTo>
                  <a:pt x="8094091" y="4310342"/>
                </a:lnTo>
                <a:lnTo>
                  <a:pt x="8150555" y="4295775"/>
                </a:lnTo>
                <a:lnTo>
                  <a:pt x="8153298" y="4295229"/>
                </a:lnTo>
                <a:lnTo>
                  <a:pt x="8154937" y="4293019"/>
                </a:lnTo>
                <a:lnTo>
                  <a:pt x="8154937" y="4287520"/>
                </a:lnTo>
                <a:close/>
              </a:path>
              <a:path w="10851515" h="8800465">
                <a:moveTo>
                  <a:pt x="8322323" y="3635603"/>
                </a:moveTo>
                <a:lnTo>
                  <a:pt x="8315579" y="3602240"/>
                </a:lnTo>
                <a:lnTo>
                  <a:pt x="8311337" y="3595941"/>
                </a:lnTo>
                <a:lnTo>
                  <a:pt x="8311337" y="3635603"/>
                </a:lnTo>
                <a:lnTo>
                  <a:pt x="8305470" y="3664699"/>
                </a:lnTo>
                <a:lnTo>
                  <a:pt x="8289455" y="3688486"/>
                </a:lnTo>
                <a:lnTo>
                  <a:pt x="8265731" y="3704539"/>
                </a:lnTo>
                <a:lnTo>
                  <a:pt x="8236712" y="3710432"/>
                </a:lnTo>
                <a:lnTo>
                  <a:pt x="8207680" y="3704539"/>
                </a:lnTo>
                <a:lnTo>
                  <a:pt x="8183956" y="3688486"/>
                </a:lnTo>
                <a:lnTo>
                  <a:pt x="8167954" y="3664699"/>
                </a:lnTo>
                <a:lnTo>
                  <a:pt x="8162074" y="3635603"/>
                </a:lnTo>
                <a:lnTo>
                  <a:pt x="8167954" y="3606508"/>
                </a:lnTo>
                <a:lnTo>
                  <a:pt x="8183956" y="3582720"/>
                </a:lnTo>
                <a:lnTo>
                  <a:pt x="8207680" y="3566680"/>
                </a:lnTo>
                <a:lnTo>
                  <a:pt x="8236712" y="3560788"/>
                </a:lnTo>
                <a:lnTo>
                  <a:pt x="8265731" y="3566680"/>
                </a:lnTo>
                <a:lnTo>
                  <a:pt x="8289455" y="3582720"/>
                </a:lnTo>
                <a:lnTo>
                  <a:pt x="8305470" y="3606508"/>
                </a:lnTo>
                <a:lnTo>
                  <a:pt x="8311337" y="3635603"/>
                </a:lnTo>
                <a:lnTo>
                  <a:pt x="8311337" y="3595941"/>
                </a:lnTo>
                <a:lnTo>
                  <a:pt x="8297215" y="3574948"/>
                </a:lnTo>
                <a:lnTo>
                  <a:pt x="8276272" y="3560788"/>
                </a:lnTo>
                <a:lnTo>
                  <a:pt x="8269999" y="3556546"/>
                </a:lnTo>
                <a:lnTo>
                  <a:pt x="8236712" y="3549789"/>
                </a:lnTo>
                <a:lnTo>
                  <a:pt x="8203425" y="3556546"/>
                </a:lnTo>
                <a:lnTo>
                  <a:pt x="8176209" y="3574948"/>
                </a:lnTo>
                <a:lnTo>
                  <a:pt x="8157845" y="3602240"/>
                </a:lnTo>
                <a:lnTo>
                  <a:pt x="8151101" y="3635603"/>
                </a:lnTo>
                <a:lnTo>
                  <a:pt x="8157845" y="3668979"/>
                </a:lnTo>
                <a:lnTo>
                  <a:pt x="8176209" y="3696258"/>
                </a:lnTo>
                <a:lnTo>
                  <a:pt x="8203425" y="3714673"/>
                </a:lnTo>
                <a:lnTo>
                  <a:pt x="8236712" y="3721430"/>
                </a:lnTo>
                <a:lnTo>
                  <a:pt x="8269999" y="3714673"/>
                </a:lnTo>
                <a:lnTo>
                  <a:pt x="8276272" y="3710432"/>
                </a:lnTo>
                <a:lnTo>
                  <a:pt x="8297215" y="3696258"/>
                </a:lnTo>
                <a:lnTo>
                  <a:pt x="8315579" y="3668979"/>
                </a:lnTo>
                <a:lnTo>
                  <a:pt x="8322323" y="3635603"/>
                </a:lnTo>
                <a:close/>
              </a:path>
              <a:path w="10851515" h="8800465">
                <a:moveTo>
                  <a:pt x="8509914" y="7692987"/>
                </a:moveTo>
                <a:lnTo>
                  <a:pt x="8492642" y="7675727"/>
                </a:lnTo>
                <a:lnTo>
                  <a:pt x="8487359" y="7675727"/>
                </a:lnTo>
                <a:lnTo>
                  <a:pt x="8470074" y="7692987"/>
                </a:lnTo>
                <a:lnTo>
                  <a:pt x="8470074" y="7698270"/>
                </a:lnTo>
                <a:lnTo>
                  <a:pt x="8487359" y="7715529"/>
                </a:lnTo>
                <a:lnTo>
                  <a:pt x="8492642" y="7715529"/>
                </a:lnTo>
                <a:lnTo>
                  <a:pt x="8509914" y="7698270"/>
                </a:lnTo>
                <a:lnTo>
                  <a:pt x="8509914" y="7692987"/>
                </a:lnTo>
                <a:close/>
              </a:path>
              <a:path w="10851515" h="8800465">
                <a:moveTo>
                  <a:pt x="8864321" y="7716406"/>
                </a:moveTo>
                <a:lnTo>
                  <a:pt x="8820353" y="7712342"/>
                </a:lnTo>
                <a:lnTo>
                  <a:pt x="8822880" y="7708760"/>
                </a:lnTo>
                <a:lnTo>
                  <a:pt x="8838374" y="7686751"/>
                </a:lnTo>
                <a:lnTo>
                  <a:pt x="8817445" y="7708760"/>
                </a:lnTo>
                <a:lnTo>
                  <a:pt x="8814194" y="7654595"/>
                </a:lnTo>
                <a:lnTo>
                  <a:pt x="8810866" y="7708760"/>
                </a:lnTo>
                <a:lnTo>
                  <a:pt x="8790000" y="7686751"/>
                </a:lnTo>
                <a:lnTo>
                  <a:pt x="8807958" y="7712342"/>
                </a:lnTo>
                <a:lnTo>
                  <a:pt x="8764054" y="7716406"/>
                </a:lnTo>
                <a:lnTo>
                  <a:pt x="8807958" y="7720406"/>
                </a:lnTo>
                <a:lnTo>
                  <a:pt x="8790000" y="7746060"/>
                </a:lnTo>
                <a:lnTo>
                  <a:pt x="8810866" y="7723987"/>
                </a:lnTo>
                <a:lnTo>
                  <a:pt x="8814194" y="7778153"/>
                </a:lnTo>
                <a:lnTo>
                  <a:pt x="8817445" y="7723987"/>
                </a:lnTo>
                <a:lnTo>
                  <a:pt x="8838374" y="7746060"/>
                </a:lnTo>
                <a:lnTo>
                  <a:pt x="8822868" y="7723987"/>
                </a:lnTo>
                <a:lnTo>
                  <a:pt x="8820353" y="7720406"/>
                </a:lnTo>
                <a:lnTo>
                  <a:pt x="8864321" y="7716406"/>
                </a:lnTo>
                <a:close/>
              </a:path>
              <a:path w="10851515" h="8800465">
                <a:moveTo>
                  <a:pt x="8883879" y="8379409"/>
                </a:moveTo>
                <a:lnTo>
                  <a:pt x="8866607" y="8356765"/>
                </a:lnTo>
                <a:lnTo>
                  <a:pt x="8861336" y="8356765"/>
                </a:lnTo>
                <a:lnTo>
                  <a:pt x="8844077" y="8379409"/>
                </a:lnTo>
                <a:lnTo>
                  <a:pt x="8844597" y="8381962"/>
                </a:lnTo>
                <a:lnTo>
                  <a:pt x="8861514" y="8396605"/>
                </a:lnTo>
                <a:lnTo>
                  <a:pt x="8866822" y="8396554"/>
                </a:lnTo>
                <a:lnTo>
                  <a:pt x="8883879" y="8379409"/>
                </a:lnTo>
                <a:close/>
              </a:path>
              <a:path w="10851515" h="8800465">
                <a:moveTo>
                  <a:pt x="8897722" y="8166938"/>
                </a:moveTo>
                <a:lnTo>
                  <a:pt x="8762695" y="8154556"/>
                </a:lnTo>
                <a:lnTo>
                  <a:pt x="8770353" y="8143659"/>
                </a:lnTo>
                <a:lnTo>
                  <a:pt x="8817915" y="8075955"/>
                </a:lnTo>
                <a:lnTo>
                  <a:pt x="8753754" y="8143659"/>
                </a:lnTo>
                <a:lnTo>
                  <a:pt x="8743658" y="7978000"/>
                </a:lnTo>
                <a:lnTo>
                  <a:pt x="8733498" y="8143659"/>
                </a:lnTo>
                <a:lnTo>
                  <a:pt x="8669337" y="8075955"/>
                </a:lnTo>
                <a:lnTo>
                  <a:pt x="8724557" y="8154695"/>
                </a:lnTo>
                <a:lnTo>
                  <a:pt x="8589594" y="8167078"/>
                </a:lnTo>
                <a:lnTo>
                  <a:pt x="8724557" y="8179536"/>
                </a:lnTo>
                <a:lnTo>
                  <a:pt x="8669337" y="8258264"/>
                </a:lnTo>
                <a:lnTo>
                  <a:pt x="8733498" y="8190573"/>
                </a:lnTo>
                <a:lnTo>
                  <a:pt x="8743658" y="8356092"/>
                </a:lnTo>
                <a:lnTo>
                  <a:pt x="8753742" y="8190573"/>
                </a:lnTo>
                <a:lnTo>
                  <a:pt x="8753754" y="8190433"/>
                </a:lnTo>
                <a:lnTo>
                  <a:pt x="8817915" y="8258137"/>
                </a:lnTo>
                <a:lnTo>
                  <a:pt x="8770442" y="8190433"/>
                </a:lnTo>
                <a:lnTo>
                  <a:pt x="8762695" y="8179397"/>
                </a:lnTo>
                <a:lnTo>
                  <a:pt x="8897722" y="8166938"/>
                </a:lnTo>
                <a:close/>
              </a:path>
              <a:path w="10851515" h="8800465">
                <a:moveTo>
                  <a:pt x="8897722" y="7265670"/>
                </a:moveTo>
                <a:lnTo>
                  <a:pt x="8762695" y="7253287"/>
                </a:lnTo>
                <a:lnTo>
                  <a:pt x="8770429" y="7242251"/>
                </a:lnTo>
                <a:lnTo>
                  <a:pt x="8817915" y="7174484"/>
                </a:lnTo>
                <a:lnTo>
                  <a:pt x="8753754" y="7242175"/>
                </a:lnTo>
                <a:lnTo>
                  <a:pt x="8743658" y="7076592"/>
                </a:lnTo>
                <a:lnTo>
                  <a:pt x="8733498" y="7242251"/>
                </a:lnTo>
                <a:lnTo>
                  <a:pt x="8669337" y="7174547"/>
                </a:lnTo>
                <a:lnTo>
                  <a:pt x="8724557" y="7253287"/>
                </a:lnTo>
                <a:lnTo>
                  <a:pt x="8589594" y="7265670"/>
                </a:lnTo>
                <a:lnTo>
                  <a:pt x="8724557" y="7278129"/>
                </a:lnTo>
                <a:lnTo>
                  <a:pt x="8669337" y="7356856"/>
                </a:lnTo>
                <a:lnTo>
                  <a:pt x="8733498" y="7289165"/>
                </a:lnTo>
                <a:lnTo>
                  <a:pt x="8743658" y="7454824"/>
                </a:lnTo>
                <a:lnTo>
                  <a:pt x="8753754" y="7289165"/>
                </a:lnTo>
                <a:lnTo>
                  <a:pt x="8817915" y="7356856"/>
                </a:lnTo>
                <a:lnTo>
                  <a:pt x="8770442" y="7289165"/>
                </a:lnTo>
                <a:lnTo>
                  <a:pt x="8762695" y="7278129"/>
                </a:lnTo>
                <a:lnTo>
                  <a:pt x="8897722" y="7265670"/>
                </a:lnTo>
                <a:close/>
              </a:path>
              <a:path w="10851515" h="8800465">
                <a:moveTo>
                  <a:pt x="9010053" y="7465174"/>
                </a:moveTo>
                <a:lnTo>
                  <a:pt x="8992781" y="7447915"/>
                </a:lnTo>
                <a:lnTo>
                  <a:pt x="8987498" y="7447915"/>
                </a:lnTo>
                <a:lnTo>
                  <a:pt x="8970213" y="7465174"/>
                </a:lnTo>
                <a:lnTo>
                  <a:pt x="8970213" y="7470457"/>
                </a:lnTo>
                <a:lnTo>
                  <a:pt x="8987498" y="7487717"/>
                </a:lnTo>
                <a:lnTo>
                  <a:pt x="8992781" y="7487717"/>
                </a:lnTo>
                <a:lnTo>
                  <a:pt x="9010053" y="7470457"/>
                </a:lnTo>
                <a:lnTo>
                  <a:pt x="9010053" y="7465174"/>
                </a:lnTo>
                <a:close/>
              </a:path>
              <a:path w="10851515" h="8800465">
                <a:moveTo>
                  <a:pt x="9056535" y="7956131"/>
                </a:moveTo>
                <a:lnTo>
                  <a:pt x="9039250" y="7938871"/>
                </a:lnTo>
                <a:lnTo>
                  <a:pt x="9033967" y="7938871"/>
                </a:lnTo>
                <a:lnTo>
                  <a:pt x="9016695" y="7956131"/>
                </a:lnTo>
                <a:lnTo>
                  <a:pt x="9016695" y="7961414"/>
                </a:lnTo>
                <a:lnTo>
                  <a:pt x="9033967" y="7978673"/>
                </a:lnTo>
                <a:lnTo>
                  <a:pt x="9036609" y="7978673"/>
                </a:lnTo>
                <a:lnTo>
                  <a:pt x="9039250" y="7978673"/>
                </a:lnTo>
                <a:lnTo>
                  <a:pt x="9056535" y="7961414"/>
                </a:lnTo>
                <a:lnTo>
                  <a:pt x="9056535" y="7956131"/>
                </a:lnTo>
                <a:close/>
              </a:path>
              <a:path w="10851515" h="8800465">
                <a:moveTo>
                  <a:pt x="9107487" y="8549170"/>
                </a:moveTo>
                <a:lnTo>
                  <a:pt x="9063584" y="8545106"/>
                </a:lnTo>
                <a:lnTo>
                  <a:pt x="9066047" y="8541588"/>
                </a:lnTo>
                <a:lnTo>
                  <a:pt x="9081529" y="8519516"/>
                </a:lnTo>
                <a:lnTo>
                  <a:pt x="9060663" y="8541588"/>
                </a:lnTo>
                <a:lnTo>
                  <a:pt x="9057348" y="8487435"/>
                </a:lnTo>
                <a:lnTo>
                  <a:pt x="9054020" y="8541588"/>
                </a:lnTo>
                <a:lnTo>
                  <a:pt x="9033154" y="8519516"/>
                </a:lnTo>
                <a:lnTo>
                  <a:pt x="9051112" y="8545106"/>
                </a:lnTo>
                <a:lnTo>
                  <a:pt x="9007208" y="8549170"/>
                </a:lnTo>
                <a:lnTo>
                  <a:pt x="9051112" y="8553234"/>
                </a:lnTo>
                <a:lnTo>
                  <a:pt x="9033154" y="8578825"/>
                </a:lnTo>
                <a:lnTo>
                  <a:pt x="9054020" y="8556815"/>
                </a:lnTo>
                <a:lnTo>
                  <a:pt x="9057348" y="8610981"/>
                </a:lnTo>
                <a:lnTo>
                  <a:pt x="9060663" y="8556815"/>
                </a:lnTo>
                <a:lnTo>
                  <a:pt x="9081529" y="8578825"/>
                </a:lnTo>
                <a:lnTo>
                  <a:pt x="9066098" y="8556815"/>
                </a:lnTo>
                <a:lnTo>
                  <a:pt x="9063584" y="8553234"/>
                </a:lnTo>
                <a:lnTo>
                  <a:pt x="9107487" y="8549170"/>
                </a:lnTo>
                <a:close/>
              </a:path>
              <a:path w="10851515" h="8800465">
                <a:moveTo>
                  <a:pt x="9183560" y="7224852"/>
                </a:moveTo>
                <a:lnTo>
                  <a:pt x="9139669" y="7220852"/>
                </a:lnTo>
                <a:lnTo>
                  <a:pt x="9142171" y="7217270"/>
                </a:lnTo>
                <a:lnTo>
                  <a:pt x="9157614" y="7195198"/>
                </a:lnTo>
                <a:lnTo>
                  <a:pt x="9136748" y="7217270"/>
                </a:lnTo>
                <a:lnTo>
                  <a:pt x="9133434" y="7163105"/>
                </a:lnTo>
                <a:lnTo>
                  <a:pt x="9130182" y="7217270"/>
                </a:lnTo>
                <a:lnTo>
                  <a:pt x="9109316" y="7195198"/>
                </a:lnTo>
                <a:lnTo>
                  <a:pt x="9127261" y="7220852"/>
                </a:lnTo>
                <a:lnTo>
                  <a:pt x="9083294" y="7224852"/>
                </a:lnTo>
                <a:lnTo>
                  <a:pt x="9127261" y="7228916"/>
                </a:lnTo>
                <a:lnTo>
                  <a:pt x="9109316" y="7254570"/>
                </a:lnTo>
                <a:lnTo>
                  <a:pt x="9130182" y="7232294"/>
                </a:lnTo>
                <a:lnTo>
                  <a:pt x="9133434" y="7286460"/>
                </a:lnTo>
                <a:lnTo>
                  <a:pt x="9136748" y="7232294"/>
                </a:lnTo>
                <a:lnTo>
                  <a:pt x="9157614" y="7254367"/>
                </a:lnTo>
                <a:lnTo>
                  <a:pt x="9142057" y="7232294"/>
                </a:lnTo>
                <a:lnTo>
                  <a:pt x="9139669" y="7228916"/>
                </a:lnTo>
                <a:lnTo>
                  <a:pt x="9183560" y="7224852"/>
                </a:lnTo>
                <a:close/>
              </a:path>
              <a:path w="10851515" h="8800465">
                <a:moveTo>
                  <a:pt x="9287497" y="8189354"/>
                </a:moveTo>
                <a:lnTo>
                  <a:pt x="9243593" y="8185290"/>
                </a:lnTo>
                <a:lnTo>
                  <a:pt x="9246070" y="8181772"/>
                </a:lnTo>
                <a:lnTo>
                  <a:pt x="9261551" y="8159699"/>
                </a:lnTo>
                <a:lnTo>
                  <a:pt x="9240685" y="8181772"/>
                </a:lnTo>
                <a:lnTo>
                  <a:pt x="9237358" y="8127606"/>
                </a:lnTo>
                <a:lnTo>
                  <a:pt x="9234106" y="8181772"/>
                </a:lnTo>
                <a:lnTo>
                  <a:pt x="9213240" y="8159763"/>
                </a:lnTo>
                <a:lnTo>
                  <a:pt x="9231198" y="8185353"/>
                </a:lnTo>
                <a:lnTo>
                  <a:pt x="9187294" y="8189417"/>
                </a:lnTo>
                <a:lnTo>
                  <a:pt x="9231198" y="8193481"/>
                </a:lnTo>
                <a:lnTo>
                  <a:pt x="9213240" y="8219072"/>
                </a:lnTo>
                <a:lnTo>
                  <a:pt x="9234106" y="8197075"/>
                </a:lnTo>
                <a:lnTo>
                  <a:pt x="9237358" y="8251228"/>
                </a:lnTo>
                <a:lnTo>
                  <a:pt x="9240685" y="8197075"/>
                </a:lnTo>
                <a:lnTo>
                  <a:pt x="9261551" y="8219072"/>
                </a:lnTo>
                <a:lnTo>
                  <a:pt x="9246032" y="8197075"/>
                </a:lnTo>
                <a:lnTo>
                  <a:pt x="9243593" y="8193621"/>
                </a:lnTo>
                <a:lnTo>
                  <a:pt x="9287497" y="8189354"/>
                </a:lnTo>
                <a:close/>
              </a:path>
              <a:path w="10851515" h="8800465">
                <a:moveTo>
                  <a:pt x="9296108" y="873379"/>
                </a:moveTo>
                <a:lnTo>
                  <a:pt x="9293911" y="871181"/>
                </a:lnTo>
                <a:lnTo>
                  <a:pt x="9291168" y="870623"/>
                </a:lnTo>
                <a:lnTo>
                  <a:pt x="9247264" y="864997"/>
                </a:lnTo>
                <a:lnTo>
                  <a:pt x="9247264" y="876134"/>
                </a:lnTo>
                <a:lnTo>
                  <a:pt x="9169895" y="886028"/>
                </a:lnTo>
                <a:lnTo>
                  <a:pt x="9167152" y="886587"/>
                </a:lnTo>
                <a:lnTo>
                  <a:pt x="9165501" y="888238"/>
                </a:lnTo>
                <a:lnTo>
                  <a:pt x="9164955" y="890981"/>
                </a:lnTo>
                <a:lnTo>
                  <a:pt x="9155074" y="969098"/>
                </a:lnTo>
                <a:lnTo>
                  <a:pt x="9145194" y="890981"/>
                </a:lnTo>
                <a:lnTo>
                  <a:pt x="9144648" y="888238"/>
                </a:lnTo>
                <a:lnTo>
                  <a:pt x="9142997" y="886587"/>
                </a:lnTo>
                <a:lnTo>
                  <a:pt x="9140253" y="886028"/>
                </a:lnTo>
                <a:lnTo>
                  <a:pt x="9062885" y="876134"/>
                </a:lnTo>
                <a:lnTo>
                  <a:pt x="9140253" y="865682"/>
                </a:lnTo>
                <a:lnTo>
                  <a:pt x="9142451" y="865124"/>
                </a:lnTo>
                <a:lnTo>
                  <a:pt x="9144648" y="863473"/>
                </a:lnTo>
                <a:lnTo>
                  <a:pt x="9145194" y="860729"/>
                </a:lnTo>
                <a:lnTo>
                  <a:pt x="9155074" y="783158"/>
                </a:lnTo>
                <a:lnTo>
                  <a:pt x="9164955" y="860729"/>
                </a:lnTo>
                <a:lnTo>
                  <a:pt x="9165501" y="863473"/>
                </a:lnTo>
                <a:lnTo>
                  <a:pt x="9167152" y="865124"/>
                </a:lnTo>
                <a:lnTo>
                  <a:pt x="9169895" y="865682"/>
                </a:lnTo>
                <a:lnTo>
                  <a:pt x="9247264" y="876134"/>
                </a:lnTo>
                <a:lnTo>
                  <a:pt x="9247264" y="864997"/>
                </a:lnTo>
                <a:lnTo>
                  <a:pt x="9175382" y="855776"/>
                </a:lnTo>
                <a:lnTo>
                  <a:pt x="9166060" y="783158"/>
                </a:lnTo>
                <a:lnTo>
                  <a:pt x="9160561" y="740244"/>
                </a:lnTo>
                <a:lnTo>
                  <a:pt x="9160015" y="737489"/>
                </a:lnTo>
                <a:lnTo>
                  <a:pt x="9157818" y="735291"/>
                </a:lnTo>
                <a:lnTo>
                  <a:pt x="9152331" y="735291"/>
                </a:lnTo>
                <a:lnTo>
                  <a:pt x="9150134" y="737489"/>
                </a:lnTo>
                <a:lnTo>
                  <a:pt x="9149588" y="740244"/>
                </a:lnTo>
                <a:lnTo>
                  <a:pt x="9134767" y="855776"/>
                </a:lnTo>
                <a:lnTo>
                  <a:pt x="9018981" y="870623"/>
                </a:lnTo>
                <a:lnTo>
                  <a:pt x="9016238" y="871181"/>
                </a:lnTo>
                <a:lnTo>
                  <a:pt x="9014041" y="873379"/>
                </a:lnTo>
                <a:lnTo>
                  <a:pt x="9014041" y="878878"/>
                </a:lnTo>
                <a:lnTo>
                  <a:pt x="9016238" y="881087"/>
                </a:lnTo>
                <a:lnTo>
                  <a:pt x="9018981" y="881634"/>
                </a:lnTo>
                <a:lnTo>
                  <a:pt x="9134767" y="896480"/>
                </a:lnTo>
                <a:lnTo>
                  <a:pt x="9149588" y="1012571"/>
                </a:lnTo>
                <a:lnTo>
                  <a:pt x="9150134" y="1015314"/>
                </a:lnTo>
                <a:lnTo>
                  <a:pt x="9152331" y="1017511"/>
                </a:lnTo>
                <a:lnTo>
                  <a:pt x="9157818" y="1017511"/>
                </a:lnTo>
                <a:lnTo>
                  <a:pt x="9160015" y="1015314"/>
                </a:lnTo>
                <a:lnTo>
                  <a:pt x="9160561" y="1012571"/>
                </a:lnTo>
                <a:lnTo>
                  <a:pt x="9166111" y="969098"/>
                </a:lnTo>
                <a:lnTo>
                  <a:pt x="9175382" y="896480"/>
                </a:lnTo>
                <a:lnTo>
                  <a:pt x="9291168" y="881634"/>
                </a:lnTo>
                <a:lnTo>
                  <a:pt x="9293911" y="881087"/>
                </a:lnTo>
                <a:lnTo>
                  <a:pt x="9296108" y="878878"/>
                </a:lnTo>
                <a:lnTo>
                  <a:pt x="9296108" y="873379"/>
                </a:lnTo>
                <a:close/>
              </a:path>
              <a:path w="10851515" h="8800465">
                <a:moveTo>
                  <a:pt x="9306623" y="8442731"/>
                </a:moveTo>
                <a:lnTo>
                  <a:pt x="9289339" y="8425282"/>
                </a:lnTo>
                <a:lnTo>
                  <a:pt x="9286684" y="8425282"/>
                </a:lnTo>
                <a:lnTo>
                  <a:pt x="9286684" y="8425485"/>
                </a:lnTo>
                <a:lnTo>
                  <a:pt x="9284043" y="8425485"/>
                </a:lnTo>
                <a:lnTo>
                  <a:pt x="9266771" y="8442731"/>
                </a:lnTo>
                <a:lnTo>
                  <a:pt x="9266771" y="8448027"/>
                </a:lnTo>
                <a:lnTo>
                  <a:pt x="9284043" y="8465287"/>
                </a:lnTo>
                <a:lnTo>
                  <a:pt x="9289326" y="8465287"/>
                </a:lnTo>
                <a:lnTo>
                  <a:pt x="9306598" y="8448027"/>
                </a:lnTo>
                <a:lnTo>
                  <a:pt x="9306623" y="8442731"/>
                </a:lnTo>
                <a:close/>
              </a:path>
              <a:path w="10851515" h="8800465">
                <a:moveTo>
                  <a:pt x="9391421" y="7655204"/>
                </a:moveTo>
                <a:lnTo>
                  <a:pt x="9256471" y="7642758"/>
                </a:lnTo>
                <a:lnTo>
                  <a:pt x="9264205" y="7631722"/>
                </a:lnTo>
                <a:lnTo>
                  <a:pt x="9311678" y="7564018"/>
                </a:lnTo>
                <a:lnTo>
                  <a:pt x="9247518" y="7631722"/>
                </a:lnTo>
                <a:lnTo>
                  <a:pt x="9237358" y="7465987"/>
                </a:lnTo>
                <a:lnTo>
                  <a:pt x="9227261" y="7631722"/>
                </a:lnTo>
                <a:lnTo>
                  <a:pt x="9163101" y="7564018"/>
                </a:lnTo>
                <a:lnTo>
                  <a:pt x="9218320" y="7642758"/>
                </a:lnTo>
                <a:lnTo>
                  <a:pt x="9083294" y="7655204"/>
                </a:lnTo>
                <a:lnTo>
                  <a:pt x="9218320" y="7667599"/>
                </a:lnTo>
                <a:lnTo>
                  <a:pt x="9163101" y="7746327"/>
                </a:lnTo>
                <a:lnTo>
                  <a:pt x="9227261" y="7678636"/>
                </a:lnTo>
                <a:lnTo>
                  <a:pt x="9237358" y="7844358"/>
                </a:lnTo>
                <a:lnTo>
                  <a:pt x="9247518" y="7678636"/>
                </a:lnTo>
                <a:lnTo>
                  <a:pt x="9311678" y="7746327"/>
                </a:lnTo>
                <a:lnTo>
                  <a:pt x="9264205" y="7678636"/>
                </a:lnTo>
                <a:lnTo>
                  <a:pt x="9256471" y="7667599"/>
                </a:lnTo>
                <a:lnTo>
                  <a:pt x="9391421" y="7655204"/>
                </a:lnTo>
                <a:close/>
              </a:path>
              <a:path w="10851515" h="8800465">
                <a:moveTo>
                  <a:pt x="9441561" y="8738387"/>
                </a:moveTo>
                <a:lnTo>
                  <a:pt x="9397657" y="8734323"/>
                </a:lnTo>
                <a:lnTo>
                  <a:pt x="9400172" y="8730742"/>
                </a:lnTo>
                <a:lnTo>
                  <a:pt x="9415615" y="8708733"/>
                </a:lnTo>
                <a:lnTo>
                  <a:pt x="9394749" y="8730742"/>
                </a:lnTo>
                <a:lnTo>
                  <a:pt x="9391421" y="8676576"/>
                </a:lnTo>
                <a:lnTo>
                  <a:pt x="9388170" y="8730742"/>
                </a:lnTo>
                <a:lnTo>
                  <a:pt x="9367304" y="8708733"/>
                </a:lnTo>
                <a:lnTo>
                  <a:pt x="9385262" y="8734323"/>
                </a:lnTo>
                <a:lnTo>
                  <a:pt x="9341358" y="8738387"/>
                </a:lnTo>
                <a:lnTo>
                  <a:pt x="9385262" y="8742388"/>
                </a:lnTo>
                <a:lnTo>
                  <a:pt x="9367304" y="8768042"/>
                </a:lnTo>
                <a:lnTo>
                  <a:pt x="9388170" y="8745969"/>
                </a:lnTo>
                <a:lnTo>
                  <a:pt x="9391421" y="8800135"/>
                </a:lnTo>
                <a:lnTo>
                  <a:pt x="9394749" y="8745969"/>
                </a:lnTo>
                <a:lnTo>
                  <a:pt x="9415615" y="8768042"/>
                </a:lnTo>
                <a:lnTo>
                  <a:pt x="9400172" y="8745969"/>
                </a:lnTo>
                <a:lnTo>
                  <a:pt x="9397657" y="8742388"/>
                </a:lnTo>
                <a:lnTo>
                  <a:pt x="9441561" y="8738387"/>
                </a:lnTo>
                <a:close/>
              </a:path>
              <a:path w="10851515" h="8800465">
                <a:moveTo>
                  <a:pt x="9637446" y="489381"/>
                </a:moveTo>
                <a:lnTo>
                  <a:pt x="9632048" y="462445"/>
                </a:lnTo>
                <a:lnTo>
                  <a:pt x="9626473" y="454063"/>
                </a:lnTo>
                <a:lnTo>
                  <a:pt x="9626473" y="488835"/>
                </a:lnTo>
                <a:lnTo>
                  <a:pt x="9621863" y="511632"/>
                </a:lnTo>
                <a:lnTo>
                  <a:pt x="9609328" y="530161"/>
                </a:lnTo>
                <a:lnTo>
                  <a:pt x="9590824" y="542594"/>
                </a:lnTo>
                <a:lnTo>
                  <a:pt x="9568307" y="547141"/>
                </a:lnTo>
                <a:lnTo>
                  <a:pt x="9545549" y="542518"/>
                </a:lnTo>
                <a:lnTo>
                  <a:pt x="9527070" y="529958"/>
                </a:lnTo>
                <a:lnTo>
                  <a:pt x="9514662" y="511403"/>
                </a:lnTo>
                <a:lnTo>
                  <a:pt x="9510128" y="488835"/>
                </a:lnTo>
                <a:lnTo>
                  <a:pt x="9514662" y="466255"/>
                </a:lnTo>
                <a:lnTo>
                  <a:pt x="9527070" y="447713"/>
                </a:lnTo>
                <a:lnTo>
                  <a:pt x="9545549" y="435140"/>
                </a:lnTo>
                <a:lnTo>
                  <a:pt x="9568307" y="430517"/>
                </a:lnTo>
                <a:lnTo>
                  <a:pt x="9591053" y="435140"/>
                </a:lnTo>
                <a:lnTo>
                  <a:pt x="9609531" y="447713"/>
                </a:lnTo>
                <a:lnTo>
                  <a:pt x="9621939" y="466255"/>
                </a:lnTo>
                <a:lnTo>
                  <a:pt x="9626473" y="488835"/>
                </a:lnTo>
                <a:lnTo>
                  <a:pt x="9626473" y="454063"/>
                </a:lnTo>
                <a:lnTo>
                  <a:pt x="9617278" y="440207"/>
                </a:lnTo>
                <a:lnTo>
                  <a:pt x="9603194" y="430517"/>
                </a:lnTo>
                <a:lnTo>
                  <a:pt x="9595307" y="425094"/>
                </a:lnTo>
                <a:lnTo>
                  <a:pt x="9568307" y="419519"/>
                </a:lnTo>
                <a:lnTo>
                  <a:pt x="9541294" y="425005"/>
                </a:lnTo>
                <a:lnTo>
                  <a:pt x="9519323" y="439940"/>
                </a:lnTo>
                <a:lnTo>
                  <a:pt x="9504553" y="461987"/>
                </a:lnTo>
                <a:lnTo>
                  <a:pt x="9499155" y="488835"/>
                </a:lnTo>
                <a:lnTo>
                  <a:pt x="9504553" y="515759"/>
                </a:lnTo>
                <a:lnTo>
                  <a:pt x="9519323" y="537997"/>
                </a:lnTo>
                <a:lnTo>
                  <a:pt x="9541294" y="553123"/>
                </a:lnTo>
                <a:lnTo>
                  <a:pt x="9568307" y="558698"/>
                </a:lnTo>
                <a:lnTo>
                  <a:pt x="9595307" y="553212"/>
                </a:lnTo>
                <a:lnTo>
                  <a:pt x="9604223" y="547141"/>
                </a:lnTo>
                <a:lnTo>
                  <a:pt x="9617278" y="538276"/>
                </a:lnTo>
                <a:lnTo>
                  <a:pt x="9632048" y="516229"/>
                </a:lnTo>
                <a:lnTo>
                  <a:pt x="9637446" y="489381"/>
                </a:lnTo>
                <a:close/>
              </a:path>
              <a:path w="10851515" h="8800465">
                <a:moveTo>
                  <a:pt x="9642932" y="2575509"/>
                </a:moveTo>
                <a:lnTo>
                  <a:pt x="9640735" y="2573312"/>
                </a:lnTo>
                <a:lnTo>
                  <a:pt x="9637992" y="2572766"/>
                </a:lnTo>
                <a:lnTo>
                  <a:pt x="9594101" y="2567127"/>
                </a:lnTo>
                <a:lnTo>
                  <a:pt x="9594101" y="2577719"/>
                </a:lnTo>
                <a:lnTo>
                  <a:pt x="9486532" y="2592019"/>
                </a:lnTo>
                <a:lnTo>
                  <a:pt x="9483788" y="2592565"/>
                </a:lnTo>
                <a:lnTo>
                  <a:pt x="9482150" y="2594216"/>
                </a:lnTo>
                <a:lnTo>
                  <a:pt x="9481591" y="2596972"/>
                </a:lnTo>
                <a:lnTo>
                  <a:pt x="9467875" y="2705341"/>
                </a:lnTo>
                <a:lnTo>
                  <a:pt x="9454159" y="2596972"/>
                </a:lnTo>
                <a:lnTo>
                  <a:pt x="9453613" y="2594216"/>
                </a:lnTo>
                <a:lnTo>
                  <a:pt x="9451962" y="2592565"/>
                </a:lnTo>
                <a:lnTo>
                  <a:pt x="9449219" y="2592019"/>
                </a:lnTo>
                <a:lnTo>
                  <a:pt x="9341663" y="2578265"/>
                </a:lnTo>
                <a:lnTo>
                  <a:pt x="9449219" y="2563965"/>
                </a:lnTo>
                <a:lnTo>
                  <a:pt x="9451416" y="2563406"/>
                </a:lnTo>
                <a:lnTo>
                  <a:pt x="9453613" y="2561755"/>
                </a:lnTo>
                <a:lnTo>
                  <a:pt x="9454159" y="2559012"/>
                </a:lnTo>
                <a:lnTo>
                  <a:pt x="9467875" y="2451176"/>
                </a:lnTo>
                <a:lnTo>
                  <a:pt x="9481591" y="2559012"/>
                </a:lnTo>
                <a:lnTo>
                  <a:pt x="9482150" y="2561755"/>
                </a:lnTo>
                <a:lnTo>
                  <a:pt x="9483788" y="2563406"/>
                </a:lnTo>
                <a:lnTo>
                  <a:pt x="9486532" y="2563965"/>
                </a:lnTo>
                <a:lnTo>
                  <a:pt x="9594101" y="2577719"/>
                </a:lnTo>
                <a:lnTo>
                  <a:pt x="9594101" y="2567127"/>
                </a:lnTo>
                <a:lnTo>
                  <a:pt x="9492577" y="2554059"/>
                </a:lnTo>
                <a:lnTo>
                  <a:pt x="9479407" y="2451176"/>
                </a:lnTo>
                <a:lnTo>
                  <a:pt x="9473908" y="2408275"/>
                </a:lnTo>
                <a:lnTo>
                  <a:pt x="9473362" y="2405519"/>
                </a:lnTo>
                <a:lnTo>
                  <a:pt x="9471165" y="2403322"/>
                </a:lnTo>
                <a:lnTo>
                  <a:pt x="9465678" y="2403322"/>
                </a:lnTo>
                <a:lnTo>
                  <a:pt x="9463481" y="2405519"/>
                </a:lnTo>
                <a:lnTo>
                  <a:pt x="9462935" y="2408275"/>
                </a:lnTo>
                <a:lnTo>
                  <a:pt x="9443733" y="2554059"/>
                </a:lnTo>
                <a:lnTo>
                  <a:pt x="9297759" y="2573312"/>
                </a:lnTo>
                <a:lnTo>
                  <a:pt x="9295016" y="2573858"/>
                </a:lnTo>
                <a:lnTo>
                  <a:pt x="9292819" y="2576068"/>
                </a:lnTo>
                <a:lnTo>
                  <a:pt x="9292819" y="2581567"/>
                </a:lnTo>
                <a:lnTo>
                  <a:pt x="9295016" y="2583764"/>
                </a:lnTo>
                <a:lnTo>
                  <a:pt x="9297759" y="2584310"/>
                </a:lnTo>
                <a:lnTo>
                  <a:pt x="9443733" y="2602471"/>
                </a:lnTo>
                <a:lnTo>
                  <a:pt x="9462389" y="2748813"/>
                </a:lnTo>
                <a:lnTo>
                  <a:pt x="9462935" y="2751556"/>
                </a:lnTo>
                <a:lnTo>
                  <a:pt x="9465132" y="2753753"/>
                </a:lnTo>
                <a:lnTo>
                  <a:pt x="9470619" y="2753753"/>
                </a:lnTo>
                <a:lnTo>
                  <a:pt x="9472816" y="2751556"/>
                </a:lnTo>
                <a:lnTo>
                  <a:pt x="9473362" y="2748813"/>
                </a:lnTo>
                <a:lnTo>
                  <a:pt x="9478912" y="2705341"/>
                </a:lnTo>
                <a:lnTo>
                  <a:pt x="9492018" y="2602471"/>
                </a:lnTo>
                <a:lnTo>
                  <a:pt x="9637992" y="2583764"/>
                </a:lnTo>
                <a:lnTo>
                  <a:pt x="9640735" y="2583218"/>
                </a:lnTo>
                <a:lnTo>
                  <a:pt x="9642932" y="2581021"/>
                </a:lnTo>
                <a:lnTo>
                  <a:pt x="9642932" y="2575509"/>
                </a:lnTo>
                <a:close/>
              </a:path>
              <a:path w="10851515" h="8800465">
                <a:moveTo>
                  <a:pt x="9709887" y="1822919"/>
                </a:moveTo>
                <a:lnTo>
                  <a:pt x="9708236" y="1820722"/>
                </a:lnTo>
                <a:lnTo>
                  <a:pt x="9705492" y="1820176"/>
                </a:lnTo>
                <a:lnTo>
                  <a:pt x="9680804" y="1813991"/>
                </a:lnTo>
                <a:lnTo>
                  <a:pt x="9680804" y="1825675"/>
                </a:lnTo>
                <a:lnTo>
                  <a:pt x="9621063" y="1841512"/>
                </a:lnTo>
                <a:lnTo>
                  <a:pt x="9569386" y="1858060"/>
                </a:lnTo>
                <a:lnTo>
                  <a:pt x="9524987" y="1876132"/>
                </a:lnTo>
                <a:lnTo>
                  <a:pt x="9487027" y="1896567"/>
                </a:lnTo>
                <a:lnTo>
                  <a:pt x="9454680" y="1920176"/>
                </a:lnTo>
                <a:lnTo>
                  <a:pt x="9427146" y="1947786"/>
                </a:lnTo>
                <a:lnTo>
                  <a:pt x="9403601" y="1980209"/>
                </a:lnTo>
                <a:lnTo>
                  <a:pt x="9383217" y="2018258"/>
                </a:lnTo>
                <a:lnTo>
                  <a:pt x="9365183" y="2062772"/>
                </a:lnTo>
                <a:lnTo>
                  <a:pt x="9348673" y="2114562"/>
                </a:lnTo>
                <a:lnTo>
                  <a:pt x="9332874" y="2174456"/>
                </a:lnTo>
                <a:lnTo>
                  <a:pt x="9317076" y="2114562"/>
                </a:lnTo>
                <a:lnTo>
                  <a:pt x="9300578" y="2062772"/>
                </a:lnTo>
                <a:lnTo>
                  <a:pt x="9282532" y="2018258"/>
                </a:lnTo>
                <a:lnTo>
                  <a:pt x="9262148" y="1980209"/>
                </a:lnTo>
                <a:lnTo>
                  <a:pt x="9238602" y="1947786"/>
                </a:lnTo>
                <a:lnTo>
                  <a:pt x="9211069" y="1920176"/>
                </a:lnTo>
                <a:lnTo>
                  <a:pt x="9178734" y="1896567"/>
                </a:lnTo>
                <a:lnTo>
                  <a:pt x="9140761" y="1876132"/>
                </a:lnTo>
                <a:lnTo>
                  <a:pt x="9096362" y="1858060"/>
                </a:lnTo>
                <a:lnTo>
                  <a:pt x="9044699" y="1841512"/>
                </a:lnTo>
                <a:lnTo>
                  <a:pt x="8984958" y="1825675"/>
                </a:lnTo>
                <a:lnTo>
                  <a:pt x="9044699" y="1809838"/>
                </a:lnTo>
                <a:lnTo>
                  <a:pt x="9096362" y="1793290"/>
                </a:lnTo>
                <a:lnTo>
                  <a:pt x="9140761" y="1775206"/>
                </a:lnTo>
                <a:lnTo>
                  <a:pt x="9178734" y="1754771"/>
                </a:lnTo>
                <a:lnTo>
                  <a:pt x="9211069" y="1731162"/>
                </a:lnTo>
                <a:lnTo>
                  <a:pt x="9238602" y="1703565"/>
                </a:lnTo>
                <a:lnTo>
                  <a:pt x="9262148" y="1671142"/>
                </a:lnTo>
                <a:lnTo>
                  <a:pt x="9282532" y="1633080"/>
                </a:lnTo>
                <a:lnTo>
                  <a:pt x="9300578" y="1588566"/>
                </a:lnTo>
                <a:lnTo>
                  <a:pt x="9317076" y="1536776"/>
                </a:lnTo>
                <a:lnTo>
                  <a:pt x="9332874" y="1476883"/>
                </a:lnTo>
                <a:lnTo>
                  <a:pt x="9348673" y="1536776"/>
                </a:lnTo>
                <a:lnTo>
                  <a:pt x="9365183" y="1588566"/>
                </a:lnTo>
                <a:lnTo>
                  <a:pt x="9383217" y="1633080"/>
                </a:lnTo>
                <a:lnTo>
                  <a:pt x="9403601" y="1671142"/>
                </a:lnTo>
                <a:lnTo>
                  <a:pt x="9427146" y="1703565"/>
                </a:lnTo>
                <a:lnTo>
                  <a:pt x="9454680" y="1731162"/>
                </a:lnTo>
                <a:lnTo>
                  <a:pt x="9487027" y="1754771"/>
                </a:lnTo>
                <a:lnTo>
                  <a:pt x="9524987" y="1775206"/>
                </a:lnTo>
                <a:lnTo>
                  <a:pt x="9569386" y="1793290"/>
                </a:lnTo>
                <a:lnTo>
                  <a:pt x="9621063" y="1809838"/>
                </a:lnTo>
                <a:lnTo>
                  <a:pt x="9680804" y="1825675"/>
                </a:lnTo>
                <a:lnTo>
                  <a:pt x="9680804" y="1813991"/>
                </a:lnTo>
                <a:lnTo>
                  <a:pt x="9645129" y="1805051"/>
                </a:lnTo>
                <a:lnTo>
                  <a:pt x="9592742" y="1789696"/>
                </a:lnTo>
                <a:lnTo>
                  <a:pt x="9547581" y="1773339"/>
                </a:lnTo>
                <a:lnTo>
                  <a:pt x="9508846" y="1755190"/>
                </a:lnTo>
                <a:lnTo>
                  <a:pt x="9475800" y="1734477"/>
                </a:lnTo>
                <a:lnTo>
                  <a:pt x="9423616" y="1682229"/>
                </a:lnTo>
                <a:lnTo>
                  <a:pt x="9402940" y="1649133"/>
                </a:lnTo>
                <a:lnTo>
                  <a:pt x="9384881" y="1610436"/>
                </a:lnTo>
                <a:lnTo>
                  <a:pt x="9368587" y="1565160"/>
                </a:lnTo>
                <a:lnTo>
                  <a:pt x="9353334" y="1512646"/>
                </a:lnTo>
                <a:lnTo>
                  <a:pt x="9344495" y="1476883"/>
                </a:lnTo>
                <a:lnTo>
                  <a:pt x="9338361" y="1452130"/>
                </a:lnTo>
                <a:lnTo>
                  <a:pt x="9337815" y="1449374"/>
                </a:lnTo>
                <a:lnTo>
                  <a:pt x="9335618" y="1447723"/>
                </a:lnTo>
                <a:lnTo>
                  <a:pt x="9330131" y="1447723"/>
                </a:lnTo>
                <a:lnTo>
                  <a:pt x="9327934" y="1449374"/>
                </a:lnTo>
                <a:lnTo>
                  <a:pt x="9327388" y="1452130"/>
                </a:lnTo>
                <a:lnTo>
                  <a:pt x="9312313" y="1512633"/>
                </a:lnTo>
                <a:lnTo>
                  <a:pt x="9297010" y="1565122"/>
                </a:lnTo>
                <a:lnTo>
                  <a:pt x="9280703" y="1610360"/>
                </a:lnTo>
                <a:lnTo>
                  <a:pt x="9262567" y="1649260"/>
                </a:lnTo>
                <a:lnTo>
                  <a:pt x="9241904" y="1682394"/>
                </a:lnTo>
                <a:lnTo>
                  <a:pt x="9189796" y="1734718"/>
                </a:lnTo>
                <a:lnTo>
                  <a:pt x="9156776" y="1755432"/>
                </a:lnTo>
                <a:lnTo>
                  <a:pt x="9118105" y="1773567"/>
                </a:lnTo>
                <a:lnTo>
                  <a:pt x="9072969" y="1789887"/>
                </a:lnTo>
                <a:lnTo>
                  <a:pt x="9020619" y="1805165"/>
                </a:lnTo>
                <a:lnTo>
                  <a:pt x="8960256" y="1820176"/>
                </a:lnTo>
                <a:lnTo>
                  <a:pt x="8957513" y="1820722"/>
                </a:lnTo>
                <a:lnTo>
                  <a:pt x="8955862" y="1822919"/>
                </a:lnTo>
                <a:lnTo>
                  <a:pt x="8955862" y="1828419"/>
                </a:lnTo>
                <a:lnTo>
                  <a:pt x="8957513" y="1830628"/>
                </a:lnTo>
                <a:lnTo>
                  <a:pt x="8960256" y="1831174"/>
                </a:lnTo>
                <a:lnTo>
                  <a:pt x="9020632" y="1846300"/>
                </a:lnTo>
                <a:lnTo>
                  <a:pt x="9073007" y="1861642"/>
                </a:lnTo>
                <a:lnTo>
                  <a:pt x="9118181" y="1877999"/>
                </a:lnTo>
                <a:lnTo>
                  <a:pt x="9156903" y="1896148"/>
                </a:lnTo>
                <a:lnTo>
                  <a:pt x="9189961" y="1916861"/>
                </a:lnTo>
                <a:lnTo>
                  <a:pt x="9242146" y="1969109"/>
                </a:lnTo>
                <a:lnTo>
                  <a:pt x="9262821" y="2002205"/>
                </a:lnTo>
                <a:lnTo>
                  <a:pt x="9280868" y="2040902"/>
                </a:lnTo>
                <a:lnTo>
                  <a:pt x="9297175" y="2086190"/>
                </a:lnTo>
                <a:lnTo>
                  <a:pt x="9312415" y="2138705"/>
                </a:lnTo>
                <a:lnTo>
                  <a:pt x="9327388" y="2199221"/>
                </a:lnTo>
                <a:lnTo>
                  <a:pt x="9327934" y="2201964"/>
                </a:lnTo>
                <a:lnTo>
                  <a:pt x="9330131" y="2203615"/>
                </a:lnTo>
                <a:lnTo>
                  <a:pt x="9335618" y="2203615"/>
                </a:lnTo>
                <a:lnTo>
                  <a:pt x="9337815" y="2201964"/>
                </a:lnTo>
                <a:lnTo>
                  <a:pt x="9338361" y="2199221"/>
                </a:lnTo>
                <a:lnTo>
                  <a:pt x="9344533" y="2174456"/>
                </a:lnTo>
                <a:lnTo>
                  <a:pt x="9368752" y="2086229"/>
                </a:lnTo>
                <a:lnTo>
                  <a:pt x="9385046" y="2040978"/>
                </a:lnTo>
                <a:lnTo>
                  <a:pt x="9403182" y="2002078"/>
                </a:lnTo>
                <a:lnTo>
                  <a:pt x="9423844" y="1968944"/>
                </a:lnTo>
                <a:lnTo>
                  <a:pt x="9475965" y="1916633"/>
                </a:lnTo>
                <a:lnTo>
                  <a:pt x="9508973" y="1895906"/>
                </a:lnTo>
                <a:lnTo>
                  <a:pt x="9547657" y="1877771"/>
                </a:lnTo>
                <a:lnTo>
                  <a:pt x="9592780" y="1861451"/>
                </a:lnTo>
                <a:lnTo>
                  <a:pt x="9645142" y="1846173"/>
                </a:lnTo>
                <a:lnTo>
                  <a:pt x="9705492" y="1831174"/>
                </a:lnTo>
                <a:lnTo>
                  <a:pt x="9708236" y="1830628"/>
                </a:lnTo>
                <a:lnTo>
                  <a:pt x="9709887" y="1828419"/>
                </a:lnTo>
                <a:lnTo>
                  <a:pt x="9709887" y="1822919"/>
                </a:lnTo>
                <a:close/>
              </a:path>
              <a:path w="10851515" h="8800465">
                <a:moveTo>
                  <a:pt x="9990315" y="2817571"/>
                </a:moveTo>
                <a:lnTo>
                  <a:pt x="9984435" y="2788475"/>
                </a:lnTo>
                <a:lnTo>
                  <a:pt x="9979342" y="2780906"/>
                </a:lnTo>
                <a:lnTo>
                  <a:pt x="9979342" y="2817571"/>
                </a:lnTo>
                <a:lnTo>
                  <a:pt x="9974326" y="2842399"/>
                </a:lnTo>
                <a:lnTo>
                  <a:pt x="9960673" y="2862681"/>
                </a:lnTo>
                <a:lnTo>
                  <a:pt x="9940442" y="2876372"/>
                </a:lnTo>
                <a:lnTo>
                  <a:pt x="9915677" y="2881388"/>
                </a:lnTo>
                <a:lnTo>
                  <a:pt x="9890912" y="2876372"/>
                </a:lnTo>
                <a:lnTo>
                  <a:pt x="9870681" y="2862681"/>
                </a:lnTo>
                <a:lnTo>
                  <a:pt x="9857029" y="2842399"/>
                </a:lnTo>
                <a:lnTo>
                  <a:pt x="9852025" y="2817571"/>
                </a:lnTo>
                <a:lnTo>
                  <a:pt x="9857029" y="2792755"/>
                </a:lnTo>
                <a:lnTo>
                  <a:pt x="9870681" y="2772460"/>
                </a:lnTo>
                <a:lnTo>
                  <a:pt x="9890912" y="2758783"/>
                </a:lnTo>
                <a:lnTo>
                  <a:pt x="9915677" y="2753753"/>
                </a:lnTo>
                <a:lnTo>
                  <a:pt x="9940442" y="2758783"/>
                </a:lnTo>
                <a:lnTo>
                  <a:pt x="9960673" y="2772460"/>
                </a:lnTo>
                <a:lnTo>
                  <a:pt x="9974326" y="2792755"/>
                </a:lnTo>
                <a:lnTo>
                  <a:pt x="9979342" y="2817571"/>
                </a:lnTo>
                <a:lnTo>
                  <a:pt x="9979342" y="2780906"/>
                </a:lnTo>
                <a:lnTo>
                  <a:pt x="9968433" y="2764688"/>
                </a:lnTo>
                <a:lnTo>
                  <a:pt x="9952266" y="2753753"/>
                </a:lnTo>
                <a:lnTo>
                  <a:pt x="9944697" y="2748648"/>
                </a:lnTo>
                <a:lnTo>
                  <a:pt x="9915677" y="2742755"/>
                </a:lnTo>
                <a:lnTo>
                  <a:pt x="9886658" y="2748648"/>
                </a:lnTo>
                <a:lnTo>
                  <a:pt x="9862922" y="2764688"/>
                </a:lnTo>
                <a:lnTo>
                  <a:pt x="9846920" y="2788475"/>
                </a:lnTo>
                <a:lnTo>
                  <a:pt x="9841039" y="2817571"/>
                </a:lnTo>
                <a:lnTo>
                  <a:pt x="9846920" y="2846667"/>
                </a:lnTo>
                <a:lnTo>
                  <a:pt x="9862922" y="2870454"/>
                </a:lnTo>
                <a:lnTo>
                  <a:pt x="9886658" y="2886506"/>
                </a:lnTo>
                <a:lnTo>
                  <a:pt x="9915677" y="2892399"/>
                </a:lnTo>
                <a:lnTo>
                  <a:pt x="9944697" y="2886506"/>
                </a:lnTo>
                <a:lnTo>
                  <a:pt x="9952266" y="2881388"/>
                </a:lnTo>
                <a:lnTo>
                  <a:pt x="9968433" y="2870454"/>
                </a:lnTo>
                <a:lnTo>
                  <a:pt x="9984435" y="2846667"/>
                </a:lnTo>
                <a:lnTo>
                  <a:pt x="9990315" y="2817571"/>
                </a:lnTo>
                <a:close/>
              </a:path>
              <a:path w="10851515" h="8800465">
                <a:moveTo>
                  <a:pt x="10089096" y="1051077"/>
                </a:moveTo>
                <a:lnTo>
                  <a:pt x="10087445" y="1048880"/>
                </a:lnTo>
                <a:lnTo>
                  <a:pt x="10084702" y="1048321"/>
                </a:lnTo>
                <a:lnTo>
                  <a:pt x="10041039" y="1037259"/>
                </a:lnTo>
                <a:lnTo>
                  <a:pt x="10004171" y="1025842"/>
                </a:lnTo>
                <a:lnTo>
                  <a:pt x="9973259" y="1013282"/>
                </a:lnTo>
                <a:lnTo>
                  <a:pt x="9947504" y="998816"/>
                </a:lnTo>
                <a:lnTo>
                  <a:pt x="9954920" y="982268"/>
                </a:lnTo>
                <a:lnTo>
                  <a:pt x="9974669" y="945667"/>
                </a:lnTo>
                <a:lnTo>
                  <a:pt x="9988664" y="922896"/>
                </a:lnTo>
                <a:lnTo>
                  <a:pt x="9988118" y="920140"/>
                </a:lnTo>
                <a:lnTo>
                  <a:pt x="9984829" y="916838"/>
                </a:lnTo>
                <a:lnTo>
                  <a:pt x="9982086" y="916838"/>
                </a:lnTo>
                <a:lnTo>
                  <a:pt x="9979889" y="917943"/>
                </a:lnTo>
                <a:lnTo>
                  <a:pt x="9959061" y="930313"/>
                </a:lnTo>
                <a:lnTo>
                  <a:pt x="9940036" y="941044"/>
                </a:lnTo>
                <a:lnTo>
                  <a:pt x="9922548" y="950125"/>
                </a:lnTo>
                <a:lnTo>
                  <a:pt x="9906343" y="957554"/>
                </a:lnTo>
                <a:lnTo>
                  <a:pt x="9891916" y="931964"/>
                </a:lnTo>
                <a:lnTo>
                  <a:pt x="9879393" y="900950"/>
                </a:lnTo>
                <a:lnTo>
                  <a:pt x="9867989" y="863866"/>
                </a:lnTo>
                <a:lnTo>
                  <a:pt x="9856953" y="820013"/>
                </a:lnTo>
                <a:lnTo>
                  <a:pt x="9856406" y="817270"/>
                </a:lnTo>
                <a:lnTo>
                  <a:pt x="9854209" y="815619"/>
                </a:lnTo>
                <a:lnTo>
                  <a:pt x="9848723" y="815619"/>
                </a:lnTo>
                <a:lnTo>
                  <a:pt x="9846526" y="817270"/>
                </a:lnTo>
                <a:lnTo>
                  <a:pt x="9845980" y="820013"/>
                </a:lnTo>
                <a:lnTo>
                  <a:pt x="9834943" y="863790"/>
                </a:lnTo>
                <a:lnTo>
                  <a:pt x="9823552" y="900747"/>
                </a:lnTo>
                <a:lnTo>
                  <a:pt x="9811029" y="931722"/>
                </a:lnTo>
                <a:lnTo>
                  <a:pt x="9796589" y="957554"/>
                </a:lnTo>
                <a:lnTo>
                  <a:pt x="9780092" y="950125"/>
                </a:lnTo>
                <a:lnTo>
                  <a:pt x="9762503" y="941044"/>
                </a:lnTo>
                <a:lnTo>
                  <a:pt x="9743580" y="930313"/>
                </a:lnTo>
                <a:lnTo>
                  <a:pt x="9723056" y="917943"/>
                </a:lnTo>
                <a:lnTo>
                  <a:pt x="9720859" y="916292"/>
                </a:lnTo>
                <a:lnTo>
                  <a:pt x="9718116" y="916838"/>
                </a:lnTo>
                <a:lnTo>
                  <a:pt x="9714827" y="920140"/>
                </a:lnTo>
                <a:lnTo>
                  <a:pt x="9714827" y="922896"/>
                </a:lnTo>
                <a:lnTo>
                  <a:pt x="9715919" y="925093"/>
                </a:lnTo>
                <a:lnTo>
                  <a:pt x="9728276" y="945972"/>
                </a:lnTo>
                <a:lnTo>
                  <a:pt x="9738970" y="965047"/>
                </a:lnTo>
                <a:lnTo>
                  <a:pt x="9748025" y="982573"/>
                </a:lnTo>
                <a:lnTo>
                  <a:pt x="9755441" y="998816"/>
                </a:lnTo>
                <a:lnTo>
                  <a:pt x="9729914" y="1013282"/>
                </a:lnTo>
                <a:lnTo>
                  <a:pt x="9698977" y="1025842"/>
                </a:lnTo>
                <a:lnTo>
                  <a:pt x="9661982" y="1037259"/>
                </a:lnTo>
                <a:lnTo>
                  <a:pt x="9618243" y="1048321"/>
                </a:lnTo>
                <a:lnTo>
                  <a:pt x="9615500" y="1048880"/>
                </a:lnTo>
                <a:lnTo>
                  <a:pt x="9613849" y="1051077"/>
                </a:lnTo>
                <a:lnTo>
                  <a:pt x="9613849" y="1056576"/>
                </a:lnTo>
                <a:lnTo>
                  <a:pt x="9615500" y="1058773"/>
                </a:lnTo>
                <a:lnTo>
                  <a:pt x="9618243" y="1059332"/>
                </a:lnTo>
                <a:lnTo>
                  <a:pt x="9661906" y="1070394"/>
                </a:lnTo>
                <a:lnTo>
                  <a:pt x="9698774" y="1081811"/>
                </a:lnTo>
                <a:lnTo>
                  <a:pt x="9729673" y="1094371"/>
                </a:lnTo>
                <a:lnTo>
                  <a:pt x="9755441" y="1108837"/>
                </a:lnTo>
                <a:lnTo>
                  <a:pt x="9748025" y="1125385"/>
                </a:lnTo>
                <a:lnTo>
                  <a:pt x="9738970" y="1143012"/>
                </a:lnTo>
                <a:lnTo>
                  <a:pt x="9728276" y="1161986"/>
                </a:lnTo>
                <a:lnTo>
                  <a:pt x="9715919" y="1182560"/>
                </a:lnTo>
                <a:lnTo>
                  <a:pt x="9714281" y="1184757"/>
                </a:lnTo>
                <a:lnTo>
                  <a:pt x="9714827" y="1187513"/>
                </a:lnTo>
                <a:lnTo>
                  <a:pt x="9718116" y="1190815"/>
                </a:lnTo>
                <a:lnTo>
                  <a:pt x="9720859" y="1190815"/>
                </a:lnTo>
                <a:lnTo>
                  <a:pt x="9723056" y="1189710"/>
                </a:lnTo>
                <a:lnTo>
                  <a:pt x="9743884" y="1177328"/>
                </a:lnTo>
                <a:lnTo>
                  <a:pt x="9762909" y="1166609"/>
                </a:lnTo>
                <a:lnTo>
                  <a:pt x="9780397" y="1157528"/>
                </a:lnTo>
                <a:lnTo>
                  <a:pt x="9796589" y="1150099"/>
                </a:lnTo>
                <a:lnTo>
                  <a:pt x="9811029" y="1175702"/>
                </a:lnTo>
                <a:lnTo>
                  <a:pt x="9823552" y="1206766"/>
                </a:lnTo>
                <a:lnTo>
                  <a:pt x="9834943" y="1244015"/>
                </a:lnTo>
                <a:lnTo>
                  <a:pt x="9845980" y="1288186"/>
                </a:lnTo>
                <a:lnTo>
                  <a:pt x="9846526" y="1290942"/>
                </a:lnTo>
                <a:lnTo>
                  <a:pt x="9848723" y="1292580"/>
                </a:lnTo>
                <a:lnTo>
                  <a:pt x="9854209" y="1292580"/>
                </a:lnTo>
                <a:lnTo>
                  <a:pt x="9856406" y="1290942"/>
                </a:lnTo>
                <a:lnTo>
                  <a:pt x="9856953" y="1288186"/>
                </a:lnTo>
                <a:lnTo>
                  <a:pt x="9867989" y="1244409"/>
                </a:lnTo>
                <a:lnTo>
                  <a:pt x="9879393" y="1207452"/>
                </a:lnTo>
                <a:lnTo>
                  <a:pt x="9891916" y="1176477"/>
                </a:lnTo>
                <a:lnTo>
                  <a:pt x="9906343" y="1150645"/>
                </a:lnTo>
                <a:lnTo>
                  <a:pt x="9922853" y="1158074"/>
                </a:lnTo>
                <a:lnTo>
                  <a:pt x="9940442" y="1167155"/>
                </a:lnTo>
                <a:lnTo>
                  <a:pt x="9959365" y="1177886"/>
                </a:lnTo>
                <a:lnTo>
                  <a:pt x="9979889" y="1190256"/>
                </a:lnTo>
                <a:lnTo>
                  <a:pt x="9980435" y="1190815"/>
                </a:lnTo>
                <a:lnTo>
                  <a:pt x="9984270" y="1190815"/>
                </a:lnTo>
                <a:lnTo>
                  <a:pt x="9985375" y="1190256"/>
                </a:lnTo>
                <a:lnTo>
                  <a:pt x="9988118" y="1187513"/>
                </a:lnTo>
                <a:lnTo>
                  <a:pt x="9988118" y="1184757"/>
                </a:lnTo>
                <a:lnTo>
                  <a:pt x="9987013" y="1182560"/>
                </a:lnTo>
                <a:lnTo>
                  <a:pt x="9974669" y="1161681"/>
                </a:lnTo>
                <a:lnTo>
                  <a:pt x="9968484" y="1150645"/>
                </a:lnTo>
                <a:lnTo>
                  <a:pt x="9968179" y="1150099"/>
                </a:lnTo>
                <a:lnTo>
                  <a:pt x="9963975" y="1142606"/>
                </a:lnTo>
                <a:lnTo>
                  <a:pt x="9954920" y="1125080"/>
                </a:lnTo>
                <a:lnTo>
                  <a:pt x="10003968" y="1081811"/>
                </a:lnTo>
                <a:lnTo>
                  <a:pt x="10040963" y="1070394"/>
                </a:lnTo>
                <a:lnTo>
                  <a:pt x="10084702" y="1059332"/>
                </a:lnTo>
                <a:lnTo>
                  <a:pt x="10087445" y="1058773"/>
                </a:lnTo>
                <a:lnTo>
                  <a:pt x="10089096" y="1056576"/>
                </a:lnTo>
                <a:lnTo>
                  <a:pt x="10089096" y="1051077"/>
                </a:lnTo>
                <a:close/>
              </a:path>
              <a:path w="10851515" h="8800465">
                <a:moveTo>
                  <a:pt x="10128606" y="2046274"/>
                </a:moveTo>
                <a:lnTo>
                  <a:pt x="10124542" y="2026043"/>
                </a:lnTo>
                <a:lnTo>
                  <a:pt x="10113442" y="2009419"/>
                </a:lnTo>
                <a:lnTo>
                  <a:pt x="10096881" y="1998154"/>
                </a:lnTo>
                <a:lnTo>
                  <a:pt x="10076472" y="1994014"/>
                </a:lnTo>
                <a:lnTo>
                  <a:pt x="10056279" y="1998078"/>
                </a:lnTo>
                <a:lnTo>
                  <a:pt x="10039706" y="2009216"/>
                </a:lnTo>
                <a:lnTo>
                  <a:pt x="10028466" y="2025815"/>
                </a:lnTo>
                <a:lnTo>
                  <a:pt x="10024339" y="2046274"/>
                </a:lnTo>
                <a:lnTo>
                  <a:pt x="10028390" y="2066518"/>
                </a:lnTo>
                <a:lnTo>
                  <a:pt x="10039490" y="2083142"/>
                </a:lnTo>
                <a:lnTo>
                  <a:pt x="10056050" y="2094395"/>
                </a:lnTo>
                <a:lnTo>
                  <a:pt x="10076472" y="2098548"/>
                </a:lnTo>
                <a:lnTo>
                  <a:pt x="10096652" y="2094471"/>
                </a:lnTo>
                <a:lnTo>
                  <a:pt x="10113239" y="2083346"/>
                </a:lnTo>
                <a:lnTo>
                  <a:pt x="10124465" y="2066747"/>
                </a:lnTo>
                <a:lnTo>
                  <a:pt x="10128606" y="2046274"/>
                </a:lnTo>
                <a:close/>
              </a:path>
              <a:path w="10851515" h="8800465">
                <a:moveTo>
                  <a:pt x="10426040" y="1479638"/>
                </a:moveTo>
                <a:lnTo>
                  <a:pt x="10423842" y="1477429"/>
                </a:lnTo>
                <a:lnTo>
                  <a:pt x="10421099" y="1476883"/>
                </a:lnTo>
                <a:lnTo>
                  <a:pt x="10377195" y="1471269"/>
                </a:lnTo>
                <a:lnTo>
                  <a:pt x="10377195" y="1481836"/>
                </a:lnTo>
                <a:lnTo>
                  <a:pt x="10256469" y="1497241"/>
                </a:lnTo>
                <a:lnTo>
                  <a:pt x="10253726" y="1497787"/>
                </a:lnTo>
                <a:lnTo>
                  <a:pt x="10252075" y="1499438"/>
                </a:lnTo>
                <a:lnTo>
                  <a:pt x="10251529" y="1502194"/>
                </a:lnTo>
                <a:lnTo>
                  <a:pt x="10236162" y="1623771"/>
                </a:lnTo>
                <a:lnTo>
                  <a:pt x="10220795" y="1502194"/>
                </a:lnTo>
                <a:lnTo>
                  <a:pt x="10220249" y="1499438"/>
                </a:lnTo>
                <a:lnTo>
                  <a:pt x="10218598" y="1497787"/>
                </a:lnTo>
                <a:lnTo>
                  <a:pt x="10215855" y="1497241"/>
                </a:lnTo>
                <a:lnTo>
                  <a:pt x="10095128" y="1481836"/>
                </a:lnTo>
                <a:lnTo>
                  <a:pt x="10215855" y="1466430"/>
                </a:lnTo>
                <a:lnTo>
                  <a:pt x="10218598" y="1465884"/>
                </a:lnTo>
                <a:lnTo>
                  <a:pt x="10220249" y="1464233"/>
                </a:lnTo>
                <a:lnTo>
                  <a:pt x="10220795" y="1461477"/>
                </a:lnTo>
                <a:lnTo>
                  <a:pt x="10236162" y="1340446"/>
                </a:lnTo>
                <a:lnTo>
                  <a:pt x="10251529" y="1461477"/>
                </a:lnTo>
                <a:lnTo>
                  <a:pt x="10252075" y="1464233"/>
                </a:lnTo>
                <a:lnTo>
                  <a:pt x="10253726" y="1465884"/>
                </a:lnTo>
                <a:lnTo>
                  <a:pt x="10256469" y="1466430"/>
                </a:lnTo>
                <a:lnTo>
                  <a:pt x="10377195" y="1481836"/>
                </a:lnTo>
                <a:lnTo>
                  <a:pt x="10377195" y="1471269"/>
                </a:lnTo>
                <a:lnTo>
                  <a:pt x="10261956" y="1456524"/>
                </a:lnTo>
                <a:lnTo>
                  <a:pt x="10247135" y="1340446"/>
                </a:lnTo>
                <a:lnTo>
                  <a:pt x="10241648" y="1297533"/>
                </a:lnTo>
                <a:lnTo>
                  <a:pt x="10241102" y="1294790"/>
                </a:lnTo>
                <a:lnTo>
                  <a:pt x="10238905" y="1292580"/>
                </a:lnTo>
                <a:lnTo>
                  <a:pt x="10233419" y="1292580"/>
                </a:lnTo>
                <a:lnTo>
                  <a:pt x="10231222" y="1294790"/>
                </a:lnTo>
                <a:lnTo>
                  <a:pt x="10230675" y="1297533"/>
                </a:lnTo>
                <a:lnTo>
                  <a:pt x="10210368" y="1456524"/>
                </a:lnTo>
                <a:lnTo>
                  <a:pt x="10051224" y="1477429"/>
                </a:lnTo>
                <a:lnTo>
                  <a:pt x="10048481" y="1477429"/>
                </a:lnTo>
                <a:lnTo>
                  <a:pt x="10046284" y="1479638"/>
                </a:lnTo>
                <a:lnTo>
                  <a:pt x="10046284" y="1485138"/>
                </a:lnTo>
                <a:lnTo>
                  <a:pt x="10048481" y="1487335"/>
                </a:lnTo>
                <a:lnTo>
                  <a:pt x="10051224" y="1487881"/>
                </a:lnTo>
                <a:lnTo>
                  <a:pt x="10210368" y="1508239"/>
                </a:lnTo>
                <a:lnTo>
                  <a:pt x="10230675" y="1667776"/>
                </a:lnTo>
                <a:lnTo>
                  <a:pt x="10231222" y="1670532"/>
                </a:lnTo>
                <a:lnTo>
                  <a:pt x="10233419" y="1672729"/>
                </a:lnTo>
                <a:lnTo>
                  <a:pt x="10238905" y="1672729"/>
                </a:lnTo>
                <a:lnTo>
                  <a:pt x="10241102" y="1670532"/>
                </a:lnTo>
                <a:lnTo>
                  <a:pt x="10241648" y="1667776"/>
                </a:lnTo>
                <a:lnTo>
                  <a:pt x="10247249" y="1623771"/>
                </a:lnTo>
                <a:lnTo>
                  <a:pt x="10261956" y="1508239"/>
                </a:lnTo>
                <a:lnTo>
                  <a:pt x="10421099" y="1487881"/>
                </a:lnTo>
                <a:lnTo>
                  <a:pt x="10423842" y="1487335"/>
                </a:lnTo>
                <a:lnTo>
                  <a:pt x="10426040" y="1485138"/>
                </a:lnTo>
                <a:lnTo>
                  <a:pt x="10426040" y="1479638"/>
                </a:lnTo>
                <a:close/>
              </a:path>
              <a:path w="10851515" h="8800465">
                <a:moveTo>
                  <a:pt x="10506164" y="720445"/>
                </a:moveTo>
                <a:lnTo>
                  <a:pt x="10502100" y="700201"/>
                </a:lnTo>
                <a:lnTo>
                  <a:pt x="10491000" y="683577"/>
                </a:lnTo>
                <a:lnTo>
                  <a:pt x="10474439" y="672325"/>
                </a:lnTo>
                <a:lnTo>
                  <a:pt x="10454030" y="668172"/>
                </a:lnTo>
                <a:lnTo>
                  <a:pt x="10433837" y="672249"/>
                </a:lnTo>
                <a:lnTo>
                  <a:pt x="10417264" y="683374"/>
                </a:lnTo>
                <a:lnTo>
                  <a:pt x="10406024" y="699973"/>
                </a:lnTo>
                <a:lnTo>
                  <a:pt x="10401897" y="720445"/>
                </a:lnTo>
                <a:lnTo>
                  <a:pt x="10406024" y="740676"/>
                </a:lnTo>
                <a:lnTo>
                  <a:pt x="10417264" y="757301"/>
                </a:lnTo>
                <a:lnTo>
                  <a:pt x="10433837" y="768565"/>
                </a:lnTo>
                <a:lnTo>
                  <a:pt x="10454030" y="772706"/>
                </a:lnTo>
                <a:lnTo>
                  <a:pt x="10474211" y="768642"/>
                </a:lnTo>
                <a:lnTo>
                  <a:pt x="10490797" y="757504"/>
                </a:lnTo>
                <a:lnTo>
                  <a:pt x="10502024" y="740905"/>
                </a:lnTo>
                <a:lnTo>
                  <a:pt x="10506164" y="720445"/>
                </a:lnTo>
                <a:close/>
              </a:path>
              <a:path w="10851515" h="8800465">
                <a:moveTo>
                  <a:pt x="10683964" y="2440178"/>
                </a:moveTo>
                <a:lnTo>
                  <a:pt x="10681767" y="2437981"/>
                </a:lnTo>
                <a:lnTo>
                  <a:pt x="10679570" y="2437434"/>
                </a:lnTo>
                <a:lnTo>
                  <a:pt x="10654881" y="2430996"/>
                </a:lnTo>
                <a:lnTo>
                  <a:pt x="10654881" y="2442934"/>
                </a:lnTo>
                <a:lnTo>
                  <a:pt x="10599090" y="2458834"/>
                </a:lnTo>
                <a:lnTo>
                  <a:pt x="10554665" y="2476703"/>
                </a:lnTo>
                <a:lnTo>
                  <a:pt x="10519715" y="2498407"/>
                </a:lnTo>
                <a:lnTo>
                  <a:pt x="10492359" y="2525826"/>
                </a:lnTo>
                <a:lnTo>
                  <a:pt x="10470705" y="2560878"/>
                </a:lnTo>
                <a:lnTo>
                  <a:pt x="10452887" y="2605417"/>
                </a:lnTo>
                <a:lnTo>
                  <a:pt x="10437012" y="2661335"/>
                </a:lnTo>
                <a:lnTo>
                  <a:pt x="10421150" y="2605417"/>
                </a:lnTo>
                <a:lnTo>
                  <a:pt x="10403332" y="2560878"/>
                </a:lnTo>
                <a:lnTo>
                  <a:pt x="10381678" y="2525826"/>
                </a:lnTo>
                <a:lnTo>
                  <a:pt x="10354323" y="2498407"/>
                </a:lnTo>
                <a:lnTo>
                  <a:pt x="10319360" y="2476703"/>
                </a:lnTo>
                <a:lnTo>
                  <a:pt x="10274935" y="2458834"/>
                </a:lnTo>
                <a:lnTo>
                  <a:pt x="10219157" y="2442934"/>
                </a:lnTo>
                <a:lnTo>
                  <a:pt x="10274935" y="2427020"/>
                </a:lnTo>
                <a:lnTo>
                  <a:pt x="10319360" y="2409164"/>
                </a:lnTo>
                <a:lnTo>
                  <a:pt x="10354323" y="2387460"/>
                </a:lnTo>
                <a:lnTo>
                  <a:pt x="10381678" y="2360028"/>
                </a:lnTo>
                <a:lnTo>
                  <a:pt x="10403332" y="2324989"/>
                </a:lnTo>
                <a:lnTo>
                  <a:pt x="10421150" y="2280450"/>
                </a:lnTo>
                <a:lnTo>
                  <a:pt x="10437012" y="2224519"/>
                </a:lnTo>
                <a:lnTo>
                  <a:pt x="10452887" y="2280450"/>
                </a:lnTo>
                <a:lnTo>
                  <a:pt x="10470705" y="2324989"/>
                </a:lnTo>
                <a:lnTo>
                  <a:pt x="10492359" y="2360028"/>
                </a:lnTo>
                <a:lnTo>
                  <a:pt x="10519715" y="2387460"/>
                </a:lnTo>
                <a:lnTo>
                  <a:pt x="10554665" y="2409164"/>
                </a:lnTo>
                <a:lnTo>
                  <a:pt x="10599090" y="2427020"/>
                </a:lnTo>
                <a:lnTo>
                  <a:pt x="10654881" y="2442934"/>
                </a:lnTo>
                <a:lnTo>
                  <a:pt x="10654881" y="2430996"/>
                </a:lnTo>
                <a:lnTo>
                  <a:pt x="10623093" y="2422702"/>
                </a:lnTo>
                <a:lnTo>
                  <a:pt x="10577627" y="2407107"/>
                </a:lnTo>
                <a:lnTo>
                  <a:pt x="10541521" y="2388920"/>
                </a:lnTo>
                <a:lnTo>
                  <a:pt x="10490644" y="2338019"/>
                </a:lnTo>
                <a:lnTo>
                  <a:pt x="10472560" y="2301964"/>
                </a:lnTo>
                <a:lnTo>
                  <a:pt x="10457040" y="2256396"/>
                </a:lnTo>
                <a:lnTo>
                  <a:pt x="10448861" y="2224519"/>
                </a:lnTo>
                <a:lnTo>
                  <a:pt x="10442499" y="2199767"/>
                </a:lnTo>
                <a:lnTo>
                  <a:pt x="10441953" y="2197011"/>
                </a:lnTo>
                <a:lnTo>
                  <a:pt x="10439756" y="2195372"/>
                </a:lnTo>
                <a:lnTo>
                  <a:pt x="10434269" y="2195372"/>
                </a:lnTo>
                <a:lnTo>
                  <a:pt x="10432072" y="2197011"/>
                </a:lnTo>
                <a:lnTo>
                  <a:pt x="10431526" y="2199767"/>
                </a:lnTo>
                <a:lnTo>
                  <a:pt x="10416845" y="2256371"/>
                </a:lnTo>
                <a:lnTo>
                  <a:pt x="10401300" y="2301887"/>
                </a:lnTo>
                <a:lnTo>
                  <a:pt x="10383139" y="2338159"/>
                </a:lnTo>
                <a:lnTo>
                  <a:pt x="10332364" y="2389162"/>
                </a:lnTo>
                <a:lnTo>
                  <a:pt x="10296322" y="2407335"/>
                </a:lnTo>
                <a:lnTo>
                  <a:pt x="10250919" y="2422868"/>
                </a:lnTo>
                <a:lnTo>
                  <a:pt x="10194455" y="2437434"/>
                </a:lnTo>
                <a:lnTo>
                  <a:pt x="10191712" y="2437981"/>
                </a:lnTo>
                <a:lnTo>
                  <a:pt x="10190061" y="2440178"/>
                </a:lnTo>
                <a:lnTo>
                  <a:pt x="10190061" y="2445677"/>
                </a:lnTo>
                <a:lnTo>
                  <a:pt x="10191712" y="2447887"/>
                </a:lnTo>
                <a:lnTo>
                  <a:pt x="10194455" y="2448433"/>
                </a:lnTo>
                <a:lnTo>
                  <a:pt x="10250945" y="2463152"/>
                </a:lnTo>
                <a:lnTo>
                  <a:pt x="10296398" y="2478760"/>
                </a:lnTo>
                <a:lnTo>
                  <a:pt x="10332504" y="2496934"/>
                </a:lnTo>
                <a:lnTo>
                  <a:pt x="10383380" y="2547848"/>
                </a:lnTo>
                <a:lnTo>
                  <a:pt x="10401465" y="2583891"/>
                </a:lnTo>
                <a:lnTo>
                  <a:pt x="10416984" y="2629471"/>
                </a:lnTo>
                <a:lnTo>
                  <a:pt x="10431526" y="2686088"/>
                </a:lnTo>
                <a:lnTo>
                  <a:pt x="10432072" y="2688844"/>
                </a:lnTo>
                <a:lnTo>
                  <a:pt x="10434269" y="2690495"/>
                </a:lnTo>
                <a:lnTo>
                  <a:pt x="10439756" y="2690495"/>
                </a:lnTo>
                <a:lnTo>
                  <a:pt x="10441953" y="2688844"/>
                </a:lnTo>
                <a:lnTo>
                  <a:pt x="10442499" y="2686088"/>
                </a:lnTo>
                <a:lnTo>
                  <a:pt x="10448925" y="2661335"/>
                </a:lnTo>
                <a:lnTo>
                  <a:pt x="10472725" y="2583967"/>
                </a:lnTo>
                <a:lnTo>
                  <a:pt x="10490886" y="2547696"/>
                </a:lnTo>
                <a:lnTo>
                  <a:pt x="10541673" y="2496693"/>
                </a:lnTo>
                <a:lnTo>
                  <a:pt x="10577703" y="2478532"/>
                </a:lnTo>
                <a:lnTo>
                  <a:pt x="10623106" y="2463000"/>
                </a:lnTo>
                <a:lnTo>
                  <a:pt x="10679570" y="2448433"/>
                </a:lnTo>
                <a:lnTo>
                  <a:pt x="10682313" y="2447887"/>
                </a:lnTo>
                <a:lnTo>
                  <a:pt x="10683964" y="2445677"/>
                </a:lnTo>
                <a:lnTo>
                  <a:pt x="10683964" y="2440178"/>
                </a:lnTo>
                <a:close/>
              </a:path>
              <a:path w="10851515" h="8800465">
                <a:moveTo>
                  <a:pt x="10851337" y="1788261"/>
                </a:moveTo>
                <a:lnTo>
                  <a:pt x="10844606" y="1754898"/>
                </a:lnTo>
                <a:lnTo>
                  <a:pt x="10840364" y="1748599"/>
                </a:lnTo>
                <a:lnTo>
                  <a:pt x="10840364" y="1788261"/>
                </a:lnTo>
                <a:lnTo>
                  <a:pt x="10834497" y="1817357"/>
                </a:lnTo>
                <a:lnTo>
                  <a:pt x="10818482" y="1841144"/>
                </a:lnTo>
                <a:lnTo>
                  <a:pt x="10794759" y="1857197"/>
                </a:lnTo>
                <a:lnTo>
                  <a:pt x="10765739" y="1863077"/>
                </a:lnTo>
                <a:lnTo>
                  <a:pt x="10736707" y="1857197"/>
                </a:lnTo>
                <a:lnTo>
                  <a:pt x="10712983" y="1841144"/>
                </a:lnTo>
                <a:lnTo>
                  <a:pt x="10696969" y="1817357"/>
                </a:lnTo>
                <a:lnTo>
                  <a:pt x="10691101" y="1788261"/>
                </a:lnTo>
                <a:lnTo>
                  <a:pt x="10696969" y="1759165"/>
                </a:lnTo>
                <a:lnTo>
                  <a:pt x="10712983" y="1735378"/>
                </a:lnTo>
                <a:lnTo>
                  <a:pt x="10736707" y="1719326"/>
                </a:lnTo>
                <a:lnTo>
                  <a:pt x="10765739" y="1713445"/>
                </a:lnTo>
                <a:lnTo>
                  <a:pt x="10794759" y="1719326"/>
                </a:lnTo>
                <a:lnTo>
                  <a:pt x="10818482" y="1735378"/>
                </a:lnTo>
                <a:lnTo>
                  <a:pt x="10834497" y="1759165"/>
                </a:lnTo>
                <a:lnTo>
                  <a:pt x="10840364" y="1788261"/>
                </a:lnTo>
                <a:lnTo>
                  <a:pt x="10840364" y="1748599"/>
                </a:lnTo>
                <a:lnTo>
                  <a:pt x="10826242" y="1727606"/>
                </a:lnTo>
                <a:lnTo>
                  <a:pt x="10805300" y="1713445"/>
                </a:lnTo>
                <a:lnTo>
                  <a:pt x="10799026" y="1709191"/>
                </a:lnTo>
                <a:lnTo>
                  <a:pt x="10765739" y="1702435"/>
                </a:lnTo>
                <a:lnTo>
                  <a:pt x="10732453" y="1709191"/>
                </a:lnTo>
                <a:lnTo>
                  <a:pt x="10705236" y="1727606"/>
                </a:lnTo>
                <a:lnTo>
                  <a:pt x="10686860" y="1754898"/>
                </a:lnTo>
                <a:lnTo>
                  <a:pt x="10680129" y="1788261"/>
                </a:lnTo>
                <a:lnTo>
                  <a:pt x="10686860" y="1821637"/>
                </a:lnTo>
                <a:lnTo>
                  <a:pt x="10705236" y="1848916"/>
                </a:lnTo>
                <a:lnTo>
                  <a:pt x="10732453" y="1867331"/>
                </a:lnTo>
                <a:lnTo>
                  <a:pt x="10765739" y="1874088"/>
                </a:lnTo>
                <a:lnTo>
                  <a:pt x="10799026" y="1867331"/>
                </a:lnTo>
                <a:lnTo>
                  <a:pt x="10805300" y="1863077"/>
                </a:lnTo>
                <a:lnTo>
                  <a:pt x="10826242" y="1848916"/>
                </a:lnTo>
                <a:lnTo>
                  <a:pt x="10844606" y="1821637"/>
                </a:lnTo>
                <a:lnTo>
                  <a:pt x="10851337" y="1788261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1699" y="5110370"/>
            <a:ext cx="1161982" cy="191404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7124" y="422668"/>
            <a:ext cx="15955644" cy="8008620"/>
          </a:xfrm>
          <a:custGeom>
            <a:avLst/>
            <a:gdLst/>
            <a:ahLst/>
            <a:cxnLst/>
            <a:rect l="l" t="t" r="r" b="b"/>
            <a:pathLst>
              <a:path w="15955644" h="8008620">
                <a:moveTo>
                  <a:pt x="39827" y="3700551"/>
                </a:moveTo>
                <a:lnTo>
                  <a:pt x="22555" y="3683279"/>
                </a:lnTo>
                <a:lnTo>
                  <a:pt x="17272" y="3683279"/>
                </a:lnTo>
                <a:lnTo>
                  <a:pt x="0" y="3700551"/>
                </a:lnTo>
                <a:lnTo>
                  <a:pt x="0" y="3705822"/>
                </a:lnTo>
                <a:lnTo>
                  <a:pt x="17272" y="3723094"/>
                </a:lnTo>
                <a:lnTo>
                  <a:pt x="22555" y="3723094"/>
                </a:lnTo>
                <a:lnTo>
                  <a:pt x="39827" y="3705822"/>
                </a:lnTo>
                <a:lnTo>
                  <a:pt x="39827" y="3700551"/>
                </a:lnTo>
                <a:close/>
              </a:path>
              <a:path w="15955644" h="8008620">
                <a:moveTo>
                  <a:pt x="394233" y="3723970"/>
                </a:moveTo>
                <a:lnTo>
                  <a:pt x="350266" y="3719906"/>
                </a:lnTo>
                <a:lnTo>
                  <a:pt x="352793" y="3716312"/>
                </a:lnTo>
                <a:lnTo>
                  <a:pt x="368287" y="3694315"/>
                </a:lnTo>
                <a:lnTo>
                  <a:pt x="347357" y="3716312"/>
                </a:lnTo>
                <a:lnTo>
                  <a:pt x="344106" y="3662159"/>
                </a:lnTo>
                <a:lnTo>
                  <a:pt x="340779" y="3716312"/>
                </a:lnTo>
                <a:lnTo>
                  <a:pt x="319913" y="3694315"/>
                </a:lnTo>
                <a:lnTo>
                  <a:pt x="337870" y="3719906"/>
                </a:lnTo>
                <a:lnTo>
                  <a:pt x="293966" y="3723970"/>
                </a:lnTo>
                <a:lnTo>
                  <a:pt x="337870" y="3727958"/>
                </a:lnTo>
                <a:lnTo>
                  <a:pt x="319913" y="3753624"/>
                </a:lnTo>
                <a:lnTo>
                  <a:pt x="340779" y="3731552"/>
                </a:lnTo>
                <a:lnTo>
                  <a:pt x="344106" y="3785705"/>
                </a:lnTo>
                <a:lnTo>
                  <a:pt x="347357" y="3731552"/>
                </a:lnTo>
                <a:lnTo>
                  <a:pt x="368287" y="3753624"/>
                </a:lnTo>
                <a:lnTo>
                  <a:pt x="352793" y="3731552"/>
                </a:lnTo>
                <a:lnTo>
                  <a:pt x="350266" y="3727958"/>
                </a:lnTo>
                <a:lnTo>
                  <a:pt x="394233" y="3723970"/>
                </a:lnTo>
                <a:close/>
              </a:path>
              <a:path w="15955644" h="8008620">
                <a:moveTo>
                  <a:pt x="413791" y="4386973"/>
                </a:moveTo>
                <a:lnTo>
                  <a:pt x="396519" y="4364329"/>
                </a:lnTo>
                <a:lnTo>
                  <a:pt x="391248" y="4364329"/>
                </a:lnTo>
                <a:lnTo>
                  <a:pt x="373989" y="4386973"/>
                </a:lnTo>
                <a:lnTo>
                  <a:pt x="374510" y="4389513"/>
                </a:lnTo>
                <a:lnTo>
                  <a:pt x="391439" y="4404157"/>
                </a:lnTo>
                <a:lnTo>
                  <a:pt x="396735" y="4404118"/>
                </a:lnTo>
                <a:lnTo>
                  <a:pt x="413791" y="4386973"/>
                </a:lnTo>
                <a:close/>
              </a:path>
              <a:path w="15955644" h="8008620">
                <a:moveTo>
                  <a:pt x="427634" y="4174502"/>
                </a:moveTo>
                <a:lnTo>
                  <a:pt x="292608" y="4162120"/>
                </a:lnTo>
                <a:lnTo>
                  <a:pt x="300266" y="4151211"/>
                </a:lnTo>
                <a:lnTo>
                  <a:pt x="347827" y="4083520"/>
                </a:lnTo>
                <a:lnTo>
                  <a:pt x="283667" y="4151211"/>
                </a:lnTo>
                <a:lnTo>
                  <a:pt x="273570" y="3985552"/>
                </a:lnTo>
                <a:lnTo>
                  <a:pt x="263410" y="4151211"/>
                </a:lnTo>
                <a:lnTo>
                  <a:pt x="199250" y="4083520"/>
                </a:lnTo>
                <a:lnTo>
                  <a:pt x="254469" y="4162247"/>
                </a:lnTo>
                <a:lnTo>
                  <a:pt x="119507" y="4174642"/>
                </a:lnTo>
                <a:lnTo>
                  <a:pt x="254469" y="4187101"/>
                </a:lnTo>
                <a:lnTo>
                  <a:pt x="199250" y="4265828"/>
                </a:lnTo>
                <a:lnTo>
                  <a:pt x="263410" y="4198124"/>
                </a:lnTo>
                <a:lnTo>
                  <a:pt x="273570" y="4363656"/>
                </a:lnTo>
                <a:lnTo>
                  <a:pt x="283667" y="4198124"/>
                </a:lnTo>
                <a:lnTo>
                  <a:pt x="283667" y="4197997"/>
                </a:lnTo>
                <a:lnTo>
                  <a:pt x="347827" y="4265688"/>
                </a:lnTo>
                <a:lnTo>
                  <a:pt x="300355" y="4197997"/>
                </a:lnTo>
                <a:lnTo>
                  <a:pt x="292608" y="4186961"/>
                </a:lnTo>
                <a:lnTo>
                  <a:pt x="427634" y="4174502"/>
                </a:lnTo>
                <a:close/>
              </a:path>
              <a:path w="15955644" h="8008620">
                <a:moveTo>
                  <a:pt x="427634" y="3273234"/>
                </a:moveTo>
                <a:lnTo>
                  <a:pt x="292608" y="3260839"/>
                </a:lnTo>
                <a:lnTo>
                  <a:pt x="300342" y="3249803"/>
                </a:lnTo>
                <a:lnTo>
                  <a:pt x="347827" y="3182035"/>
                </a:lnTo>
                <a:lnTo>
                  <a:pt x="283667" y="3249739"/>
                </a:lnTo>
                <a:lnTo>
                  <a:pt x="273570" y="3084144"/>
                </a:lnTo>
                <a:lnTo>
                  <a:pt x="263410" y="3249803"/>
                </a:lnTo>
                <a:lnTo>
                  <a:pt x="199250" y="3182112"/>
                </a:lnTo>
                <a:lnTo>
                  <a:pt x="254469" y="3260839"/>
                </a:lnTo>
                <a:lnTo>
                  <a:pt x="119507" y="3273234"/>
                </a:lnTo>
                <a:lnTo>
                  <a:pt x="254469" y="3285680"/>
                </a:lnTo>
                <a:lnTo>
                  <a:pt x="199250" y="3364420"/>
                </a:lnTo>
                <a:lnTo>
                  <a:pt x="263410" y="3296716"/>
                </a:lnTo>
                <a:lnTo>
                  <a:pt x="273570" y="3462375"/>
                </a:lnTo>
                <a:lnTo>
                  <a:pt x="283667" y="3296716"/>
                </a:lnTo>
                <a:lnTo>
                  <a:pt x="347827" y="3364420"/>
                </a:lnTo>
                <a:lnTo>
                  <a:pt x="300355" y="3296716"/>
                </a:lnTo>
                <a:lnTo>
                  <a:pt x="292608" y="3285680"/>
                </a:lnTo>
                <a:lnTo>
                  <a:pt x="427634" y="3273234"/>
                </a:lnTo>
                <a:close/>
              </a:path>
              <a:path w="15955644" h="8008620">
                <a:moveTo>
                  <a:pt x="539965" y="3472738"/>
                </a:moveTo>
                <a:lnTo>
                  <a:pt x="522693" y="3455479"/>
                </a:lnTo>
                <a:lnTo>
                  <a:pt x="517410" y="3455479"/>
                </a:lnTo>
                <a:lnTo>
                  <a:pt x="500138" y="3472738"/>
                </a:lnTo>
                <a:lnTo>
                  <a:pt x="500138" y="3478022"/>
                </a:lnTo>
                <a:lnTo>
                  <a:pt x="517410" y="3495281"/>
                </a:lnTo>
                <a:lnTo>
                  <a:pt x="522693" y="3495281"/>
                </a:lnTo>
                <a:lnTo>
                  <a:pt x="539965" y="3478022"/>
                </a:lnTo>
                <a:lnTo>
                  <a:pt x="539965" y="3472738"/>
                </a:lnTo>
                <a:close/>
              </a:path>
              <a:path w="15955644" h="8008620">
                <a:moveTo>
                  <a:pt x="586447" y="3963695"/>
                </a:moveTo>
                <a:lnTo>
                  <a:pt x="569175" y="3946423"/>
                </a:lnTo>
                <a:lnTo>
                  <a:pt x="563892" y="3946423"/>
                </a:lnTo>
                <a:lnTo>
                  <a:pt x="546608" y="3963695"/>
                </a:lnTo>
                <a:lnTo>
                  <a:pt x="546608" y="3968966"/>
                </a:lnTo>
                <a:lnTo>
                  <a:pt x="563892" y="3986238"/>
                </a:lnTo>
                <a:lnTo>
                  <a:pt x="566534" y="3986238"/>
                </a:lnTo>
                <a:lnTo>
                  <a:pt x="569175" y="3986238"/>
                </a:lnTo>
                <a:lnTo>
                  <a:pt x="586447" y="3968966"/>
                </a:lnTo>
                <a:lnTo>
                  <a:pt x="586447" y="3963695"/>
                </a:lnTo>
                <a:close/>
              </a:path>
              <a:path w="15955644" h="8008620">
                <a:moveTo>
                  <a:pt x="637400" y="4556734"/>
                </a:moveTo>
                <a:lnTo>
                  <a:pt x="593496" y="4552670"/>
                </a:lnTo>
                <a:lnTo>
                  <a:pt x="595960" y="4549152"/>
                </a:lnTo>
                <a:lnTo>
                  <a:pt x="611454" y="4527080"/>
                </a:lnTo>
                <a:lnTo>
                  <a:pt x="590575" y="4549152"/>
                </a:lnTo>
                <a:lnTo>
                  <a:pt x="587260" y="4494987"/>
                </a:lnTo>
                <a:lnTo>
                  <a:pt x="583946" y="4549152"/>
                </a:lnTo>
                <a:lnTo>
                  <a:pt x="563079" y="4527080"/>
                </a:lnTo>
                <a:lnTo>
                  <a:pt x="581025" y="4552670"/>
                </a:lnTo>
                <a:lnTo>
                  <a:pt x="537121" y="4556734"/>
                </a:lnTo>
                <a:lnTo>
                  <a:pt x="581025" y="4560798"/>
                </a:lnTo>
                <a:lnTo>
                  <a:pt x="563079" y="4586376"/>
                </a:lnTo>
                <a:lnTo>
                  <a:pt x="583946" y="4564380"/>
                </a:lnTo>
                <a:lnTo>
                  <a:pt x="587260" y="4618545"/>
                </a:lnTo>
                <a:lnTo>
                  <a:pt x="590575" y="4564380"/>
                </a:lnTo>
                <a:lnTo>
                  <a:pt x="611454" y="4586376"/>
                </a:lnTo>
                <a:lnTo>
                  <a:pt x="596011" y="4564380"/>
                </a:lnTo>
                <a:lnTo>
                  <a:pt x="593496" y="4560798"/>
                </a:lnTo>
                <a:lnTo>
                  <a:pt x="637400" y="4556734"/>
                </a:lnTo>
                <a:close/>
              </a:path>
              <a:path w="15955644" h="8008620">
                <a:moveTo>
                  <a:pt x="713486" y="3232404"/>
                </a:moveTo>
                <a:lnTo>
                  <a:pt x="669582" y="3228416"/>
                </a:lnTo>
                <a:lnTo>
                  <a:pt x="672084" y="3224822"/>
                </a:lnTo>
                <a:lnTo>
                  <a:pt x="687527" y="3202749"/>
                </a:lnTo>
                <a:lnTo>
                  <a:pt x="666661" y="3224822"/>
                </a:lnTo>
                <a:lnTo>
                  <a:pt x="663346" y="3170669"/>
                </a:lnTo>
                <a:lnTo>
                  <a:pt x="660095" y="3224822"/>
                </a:lnTo>
                <a:lnTo>
                  <a:pt x="639229" y="3202749"/>
                </a:lnTo>
                <a:lnTo>
                  <a:pt x="657186" y="3228416"/>
                </a:lnTo>
                <a:lnTo>
                  <a:pt x="613206" y="3232404"/>
                </a:lnTo>
                <a:lnTo>
                  <a:pt x="657186" y="3236468"/>
                </a:lnTo>
                <a:lnTo>
                  <a:pt x="639229" y="3262122"/>
                </a:lnTo>
                <a:lnTo>
                  <a:pt x="660095" y="3239859"/>
                </a:lnTo>
                <a:lnTo>
                  <a:pt x="663346" y="3294011"/>
                </a:lnTo>
                <a:lnTo>
                  <a:pt x="666661" y="3239859"/>
                </a:lnTo>
                <a:lnTo>
                  <a:pt x="687527" y="3261918"/>
                </a:lnTo>
                <a:lnTo>
                  <a:pt x="671969" y="3239859"/>
                </a:lnTo>
                <a:lnTo>
                  <a:pt x="669582" y="3236468"/>
                </a:lnTo>
                <a:lnTo>
                  <a:pt x="713486" y="3232404"/>
                </a:lnTo>
                <a:close/>
              </a:path>
              <a:path w="15955644" h="8008620">
                <a:moveTo>
                  <a:pt x="817410" y="4196905"/>
                </a:moveTo>
                <a:lnTo>
                  <a:pt x="773506" y="4192854"/>
                </a:lnTo>
                <a:lnTo>
                  <a:pt x="775982" y="4189323"/>
                </a:lnTo>
                <a:lnTo>
                  <a:pt x="791464" y="4167263"/>
                </a:lnTo>
                <a:lnTo>
                  <a:pt x="770597" y="4189323"/>
                </a:lnTo>
                <a:lnTo>
                  <a:pt x="767270" y="4135170"/>
                </a:lnTo>
                <a:lnTo>
                  <a:pt x="764019" y="4189323"/>
                </a:lnTo>
                <a:lnTo>
                  <a:pt x="743153" y="4167327"/>
                </a:lnTo>
                <a:lnTo>
                  <a:pt x="761111" y="4192917"/>
                </a:lnTo>
                <a:lnTo>
                  <a:pt x="717207" y="4196981"/>
                </a:lnTo>
                <a:lnTo>
                  <a:pt x="761111" y="4201045"/>
                </a:lnTo>
                <a:lnTo>
                  <a:pt x="743153" y="4226636"/>
                </a:lnTo>
                <a:lnTo>
                  <a:pt x="764019" y="4204627"/>
                </a:lnTo>
                <a:lnTo>
                  <a:pt x="767270" y="4258792"/>
                </a:lnTo>
                <a:lnTo>
                  <a:pt x="770597" y="4204627"/>
                </a:lnTo>
                <a:lnTo>
                  <a:pt x="791464" y="4226636"/>
                </a:lnTo>
                <a:lnTo>
                  <a:pt x="775944" y="4204627"/>
                </a:lnTo>
                <a:lnTo>
                  <a:pt x="773506" y="4201172"/>
                </a:lnTo>
                <a:lnTo>
                  <a:pt x="817410" y="4196905"/>
                </a:lnTo>
                <a:close/>
              </a:path>
              <a:path w="15955644" h="8008620">
                <a:moveTo>
                  <a:pt x="836549" y="4450296"/>
                </a:moveTo>
                <a:lnTo>
                  <a:pt x="819264" y="4432846"/>
                </a:lnTo>
                <a:lnTo>
                  <a:pt x="816597" y="4432846"/>
                </a:lnTo>
                <a:lnTo>
                  <a:pt x="816597" y="4433049"/>
                </a:lnTo>
                <a:lnTo>
                  <a:pt x="813955" y="4433049"/>
                </a:lnTo>
                <a:lnTo>
                  <a:pt x="796683" y="4450296"/>
                </a:lnTo>
                <a:lnTo>
                  <a:pt x="796683" y="4455592"/>
                </a:lnTo>
                <a:lnTo>
                  <a:pt x="813955" y="4472851"/>
                </a:lnTo>
                <a:lnTo>
                  <a:pt x="819238" y="4472851"/>
                </a:lnTo>
                <a:lnTo>
                  <a:pt x="836523" y="4455592"/>
                </a:lnTo>
                <a:lnTo>
                  <a:pt x="836549" y="4450296"/>
                </a:lnTo>
                <a:close/>
              </a:path>
              <a:path w="15955644" h="8008620">
                <a:moveTo>
                  <a:pt x="921346" y="3662769"/>
                </a:moveTo>
                <a:lnTo>
                  <a:pt x="786384" y="3650310"/>
                </a:lnTo>
                <a:lnTo>
                  <a:pt x="794118" y="3639274"/>
                </a:lnTo>
                <a:lnTo>
                  <a:pt x="841603" y="3571583"/>
                </a:lnTo>
                <a:lnTo>
                  <a:pt x="777443" y="3639274"/>
                </a:lnTo>
                <a:lnTo>
                  <a:pt x="767270" y="3473551"/>
                </a:lnTo>
                <a:lnTo>
                  <a:pt x="757186" y="3639274"/>
                </a:lnTo>
                <a:lnTo>
                  <a:pt x="693026" y="3571583"/>
                </a:lnTo>
                <a:lnTo>
                  <a:pt x="748233" y="3650310"/>
                </a:lnTo>
                <a:lnTo>
                  <a:pt x="613206" y="3662769"/>
                </a:lnTo>
                <a:lnTo>
                  <a:pt x="748233" y="3675151"/>
                </a:lnTo>
                <a:lnTo>
                  <a:pt x="693026" y="3753891"/>
                </a:lnTo>
                <a:lnTo>
                  <a:pt x="757186" y="3686187"/>
                </a:lnTo>
                <a:lnTo>
                  <a:pt x="767270" y="3851922"/>
                </a:lnTo>
                <a:lnTo>
                  <a:pt x="777443" y="3686187"/>
                </a:lnTo>
                <a:lnTo>
                  <a:pt x="841603" y="3753891"/>
                </a:lnTo>
                <a:lnTo>
                  <a:pt x="794118" y="3686187"/>
                </a:lnTo>
                <a:lnTo>
                  <a:pt x="786384" y="3675151"/>
                </a:lnTo>
                <a:lnTo>
                  <a:pt x="921346" y="3662769"/>
                </a:lnTo>
                <a:close/>
              </a:path>
              <a:path w="15955644" h="8008620">
                <a:moveTo>
                  <a:pt x="971473" y="4745952"/>
                </a:moveTo>
                <a:lnTo>
                  <a:pt x="927569" y="4741888"/>
                </a:lnTo>
                <a:lnTo>
                  <a:pt x="930097" y="4738294"/>
                </a:lnTo>
                <a:lnTo>
                  <a:pt x="945527" y="4716297"/>
                </a:lnTo>
                <a:lnTo>
                  <a:pt x="924661" y="4738294"/>
                </a:lnTo>
                <a:lnTo>
                  <a:pt x="921346" y="4684141"/>
                </a:lnTo>
                <a:lnTo>
                  <a:pt x="918095" y="4738294"/>
                </a:lnTo>
                <a:lnTo>
                  <a:pt x="897216" y="4716297"/>
                </a:lnTo>
                <a:lnTo>
                  <a:pt x="915174" y="4741888"/>
                </a:lnTo>
                <a:lnTo>
                  <a:pt x="871270" y="4745952"/>
                </a:lnTo>
                <a:lnTo>
                  <a:pt x="915174" y="4749939"/>
                </a:lnTo>
                <a:lnTo>
                  <a:pt x="897216" y="4775606"/>
                </a:lnTo>
                <a:lnTo>
                  <a:pt x="918095" y="4753534"/>
                </a:lnTo>
                <a:lnTo>
                  <a:pt x="921346" y="4807686"/>
                </a:lnTo>
                <a:lnTo>
                  <a:pt x="924661" y="4753534"/>
                </a:lnTo>
                <a:lnTo>
                  <a:pt x="945527" y="4775606"/>
                </a:lnTo>
                <a:lnTo>
                  <a:pt x="930084" y="4753534"/>
                </a:lnTo>
                <a:lnTo>
                  <a:pt x="927569" y="4749939"/>
                </a:lnTo>
                <a:lnTo>
                  <a:pt x="971473" y="4745952"/>
                </a:lnTo>
                <a:close/>
              </a:path>
              <a:path w="15955644" h="8008620">
                <a:moveTo>
                  <a:pt x="9671990" y="3929697"/>
                </a:moveTo>
                <a:lnTo>
                  <a:pt x="9654718" y="3912438"/>
                </a:lnTo>
                <a:lnTo>
                  <a:pt x="9649435" y="3912438"/>
                </a:lnTo>
                <a:lnTo>
                  <a:pt x="9632150" y="3929697"/>
                </a:lnTo>
                <a:lnTo>
                  <a:pt x="9632150" y="3934980"/>
                </a:lnTo>
                <a:lnTo>
                  <a:pt x="9649435" y="3952240"/>
                </a:lnTo>
                <a:lnTo>
                  <a:pt x="9654718" y="3952240"/>
                </a:lnTo>
                <a:lnTo>
                  <a:pt x="9671990" y="3934980"/>
                </a:lnTo>
                <a:lnTo>
                  <a:pt x="9671990" y="3929697"/>
                </a:lnTo>
                <a:close/>
              </a:path>
              <a:path w="15955644" h="8008620">
                <a:moveTo>
                  <a:pt x="10026396" y="3953129"/>
                </a:moveTo>
                <a:lnTo>
                  <a:pt x="9982429" y="3949065"/>
                </a:lnTo>
                <a:lnTo>
                  <a:pt x="9984956" y="3945471"/>
                </a:lnTo>
                <a:lnTo>
                  <a:pt x="10000450" y="3923474"/>
                </a:lnTo>
                <a:lnTo>
                  <a:pt x="9979508" y="3945471"/>
                </a:lnTo>
                <a:lnTo>
                  <a:pt x="9976256" y="3891318"/>
                </a:lnTo>
                <a:lnTo>
                  <a:pt x="9972942" y="3945471"/>
                </a:lnTo>
                <a:lnTo>
                  <a:pt x="9952076" y="3923474"/>
                </a:lnTo>
                <a:lnTo>
                  <a:pt x="9970021" y="3949065"/>
                </a:lnTo>
                <a:lnTo>
                  <a:pt x="9926129" y="3953129"/>
                </a:lnTo>
                <a:lnTo>
                  <a:pt x="9970021" y="3957116"/>
                </a:lnTo>
                <a:lnTo>
                  <a:pt x="9952076" y="3982770"/>
                </a:lnTo>
                <a:lnTo>
                  <a:pt x="9972942" y="3960711"/>
                </a:lnTo>
                <a:lnTo>
                  <a:pt x="9976256" y="4014863"/>
                </a:lnTo>
                <a:lnTo>
                  <a:pt x="9979508" y="3960711"/>
                </a:lnTo>
                <a:lnTo>
                  <a:pt x="10000450" y="3982770"/>
                </a:lnTo>
                <a:lnTo>
                  <a:pt x="9984943" y="3960711"/>
                </a:lnTo>
                <a:lnTo>
                  <a:pt x="9982429" y="3957116"/>
                </a:lnTo>
                <a:lnTo>
                  <a:pt x="10026396" y="3953129"/>
                </a:lnTo>
                <a:close/>
              </a:path>
              <a:path w="15955644" h="8008620">
                <a:moveTo>
                  <a:pt x="10045941" y="4610506"/>
                </a:moveTo>
                <a:lnTo>
                  <a:pt x="10028682" y="4593488"/>
                </a:lnTo>
                <a:lnTo>
                  <a:pt x="10023411" y="4593488"/>
                </a:lnTo>
                <a:lnTo>
                  <a:pt x="10006152" y="4616132"/>
                </a:lnTo>
                <a:lnTo>
                  <a:pt x="10006673" y="4618672"/>
                </a:lnTo>
                <a:lnTo>
                  <a:pt x="10023589" y="4633315"/>
                </a:lnTo>
                <a:lnTo>
                  <a:pt x="10028885" y="4633265"/>
                </a:lnTo>
                <a:lnTo>
                  <a:pt x="10045941" y="4616132"/>
                </a:lnTo>
                <a:lnTo>
                  <a:pt x="10045941" y="4610506"/>
                </a:lnTo>
                <a:close/>
              </a:path>
              <a:path w="15955644" h="8008620">
                <a:moveTo>
                  <a:pt x="10059797" y="4403661"/>
                </a:moveTo>
                <a:lnTo>
                  <a:pt x="9924771" y="4391266"/>
                </a:lnTo>
                <a:lnTo>
                  <a:pt x="9932429" y="4380369"/>
                </a:lnTo>
                <a:lnTo>
                  <a:pt x="9979990" y="4312678"/>
                </a:lnTo>
                <a:lnTo>
                  <a:pt x="9915830" y="4380369"/>
                </a:lnTo>
                <a:lnTo>
                  <a:pt x="9905733" y="4214711"/>
                </a:lnTo>
                <a:lnTo>
                  <a:pt x="9895573" y="4380369"/>
                </a:lnTo>
                <a:lnTo>
                  <a:pt x="9831413" y="4312678"/>
                </a:lnTo>
                <a:lnTo>
                  <a:pt x="9886620" y="4391406"/>
                </a:lnTo>
                <a:lnTo>
                  <a:pt x="9751670" y="4403801"/>
                </a:lnTo>
                <a:lnTo>
                  <a:pt x="9886620" y="4416247"/>
                </a:lnTo>
                <a:lnTo>
                  <a:pt x="9831413" y="4494987"/>
                </a:lnTo>
                <a:lnTo>
                  <a:pt x="9895573" y="4427283"/>
                </a:lnTo>
                <a:lnTo>
                  <a:pt x="9905733" y="4592815"/>
                </a:lnTo>
                <a:lnTo>
                  <a:pt x="9915817" y="4427283"/>
                </a:lnTo>
                <a:lnTo>
                  <a:pt x="9915830" y="4427156"/>
                </a:lnTo>
                <a:lnTo>
                  <a:pt x="9979990" y="4494847"/>
                </a:lnTo>
                <a:lnTo>
                  <a:pt x="9932505" y="4427156"/>
                </a:lnTo>
                <a:lnTo>
                  <a:pt x="9924771" y="4416120"/>
                </a:lnTo>
                <a:lnTo>
                  <a:pt x="10059797" y="4403661"/>
                </a:lnTo>
                <a:close/>
              </a:path>
              <a:path w="15955644" h="8008620">
                <a:moveTo>
                  <a:pt x="10059797" y="3502380"/>
                </a:moveTo>
                <a:lnTo>
                  <a:pt x="9924771" y="3489998"/>
                </a:lnTo>
                <a:lnTo>
                  <a:pt x="9932505" y="3478961"/>
                </a:lnTo>
                <a:lnTo>
                  <a:pt x="9979990" y="3411194"/>
                </a:lnTo>
                <a:lnTo>
                  <a:pt x="9915830" y="3478898"/>
                </a:lnTo>
                <a:lnTo>
                  <a:pt x="9905733" y="3313303"/>
                </a:lnTo>
                <a:lnTo>
                  <a:pt x="9895573" y="3478961"/>
                </a:lnTo>
                <a:lnTo>
                  <a:pt x="9831413" y="3411258"/>
                </a:lnTo>
                <a:lnTo>
                  <a:pt x="9886620" y="3489998"/>
                </a:lnTo>
                <a:lnTo>
                  <a:pt x="9751670" y="3502380"/>
                </a:lnTo>
                <a:lnTo>
                  <a:pt x="9886620" y="3514839"/>
                </a:lnTo>
                <a:lnTo>
                  <a:pt x="9831413" y="3593579"/>
                </a:lnTo>
                <a:lnTo>
                  <a:pt x="9895573" y="3525875"/>
                </a:lnTo>
                <a:lnTo>
                  <a:pt x="9905733" y="3691534"/>
                </a:lnTo>
                <a:lnTo>
                  <a:pt x="9915830" y="3525875"/>
                </a:lnTo>
                <a:lnTo>
                  <a:pt x="9979990" y="3593579"/>
                </a:lnTo>
                <a:lnTo>
                  <a:pt x="9932505" y="3525875"/>
                </a:lnTo>
                <a:lnTo>
                  <a:pt x="9924771" y="3514839"/>
                </a:lnTo>
                <a:lnTo>
                  <a:pt x="10059797" y="3502380"/>
                </a:lnTo>
                <a:close/>
              </a:path>
              <a:path w="15955644" h="8008620">
                <a:moveTo>
                  <a:pt x="10172128" y="3701897"/>
                </a:moveTo>
                <a:lnTo>
                  <a:pt x="10154856" y="3684625"/>
                </a:lnTo>
                <a:lnTo>
                  <a:pt x="10149573" y="3684625"/>
                </a:lnTo>
                <a:lnTo>
                  <a:pt x="10132289" y="3701897"/>
                </a:lnTo>
                <a:lnTo>
                  <a:pt x="10132289" y="3707168"/>
                </a:lnTo>
                <a:lnTo>
                  <a:pt x="10149573" y="3724440"/>
                </a:lnTo>
                <a:lnTo>
                  <a:pt x="10154856" y="3724440"/>
                </a:lnTo>
                <a:lnTo>
                  <a:pt x="10172128" y="3707168"/>
                </a:lnTo>
                <a:lnTo>
                  <a:pt x="10172128" y="3701897"/>
                </a:lnTo>
                <a:close/>
              </a:path>
              <a:path w="15955644" h="8008620">
                <a:moveTo>
                  <a:pt x="10218610" y="4192841"/>
                </a:moveTo>
                <a:lnTo>
                  <a:pt x="10201326" y="4175582"/>
                </a:lnTo>
                <a:lnTo>
                  <a:pt x="10196043" y="4175582"/>
                </a:lnTo>
                <a:lnTo>
                  <a:pt x="10178771" y="4192841"/>
                </a:lnTo>
                <a:lnTo>
                  <a:pt x="10178771" y="4198124"/>
                </a:lnTo>
                <a:lnTo>
                  <a:pt x="10196043" y="4215384"/>
                </a:lnTo>
                <a:lnTo>
                  <a:pt x="10198684" y="4215384"/>
                </a:lnTo>
                <a:lnTo>
                  <a:pt x="10201326" y="4215384"/>
                </a:lnTo>
                <a:lnTo>
                  <a:pt x="10218610" y="4198124"/>
                </a:lnTo>
                <a:lnTo>
                  <a:pt x="10218610" y="4192841"/>
                </a:lnTo>
                <a:close/>
              </a:path>
              <a:path w="15955644" h="8008620">
                <a:moveTo>
                  <a:pt x="10269550" y="4785880"/>
                </a:moveTo>
                <a:lnTo>
                  <a:pt x="10225646" y="4781829"/>
                </a:lnTo>
                <a:lnTo>
                  <a:pt x="10228123" y="4778299"/>
                </a:lnTo>
                <a:lnTo>
                  <a:pt x="10243604" y="4756239"/>
                </a:lnTo>
                <a:lnTo>
                  <a:pt x="10222738" y="4778299"/>
                </a:lnTo>
                <a:lnTo>
                  <a:pt x="10219423" y="4724146"/>
                </a:lnTo>
                <a:lnTo>
                  <a:pt x="10216096" y="4778299"/>
                </a:lnTo>
                <a:lnTo>
                  <a:pt x="10195230" y="4756239"/>
                </a:lnTo>
                <a:lnTo>
                  <a:pt x="10213188" y="4781829"/>
                </a:lnTo>
                <a:lnTo>
                  <a:pt x="10169284" y="4785880"/>
                </a:lnTo>
                <a:lnTo>
                  <a:pt x="10213188" y="4789944"/>
                </a:lnTo>
                <a:lnTo>
                  <a:pt x="10195230" y="4815535"/>
                </a:lnTo>
                <a:lnTo>
                  <a:pt x="10216096" y="4793539"/>
                </a:lnTo>
                <a:lnTo>
                  <a:pt x="10219423" y="4847691"/>
                </a:lnTo>
                <a:lnTo>
                  <a:pt x="10222738" y="4793539"/>
                </a:lnTo>
                <a:lnTo>
                  <a:pt x="10243604" y="4815535"/>
                </a:lnTo>
                <a:lnTo>
                  <a:pt x="10228174" y="4793539"/>
                </a:lnTo>
                <a:lnTo>
                  <a:pt x="10225646" y="4789944"/>
                </a:lnTo>
                <a:lnTo>
                  <a:pt x="10269550" y="4785880"/>
                </a:lnTo>
                <a:close/>
              </a:path>
              <a:path w="15955644" h="8008620">
                <a:moveTo>
                  <a:pt x="10345636" y="3461562"/>
                </a:moveTo>
                <a:lnTo>
                  <a:pt x="10301732" y="3457575"/>
                </a:lnTo>
                <a:lnTo>
                  <a:pt x="10304247" y="3453981"/>
                </a:lnTo>
                <a:lnTo>
                  <a:pt x="10319690" y="3431908"/>
                </a:lnTo>
                <a:lnTo>
                  <a:pt x="10298824" y="3453981"/>
                </a:lnTo>
                <a:lnTo>
                  <a:pt x="10295496" y="3399828"/>
                </a:lnTo>
                <a:lnTo>
                  <a:pt x="10292245" y="3453981"/>
                </a:lnTo>
                <a:lnTo>
                  <a:pt x="10271379" y="3431908"/>
                </a:lnTo>
                <a:lnTo>
                  <a:pt x="10289337" y="3457575"/>
                </a:lnTo>
                <a:lnTo>
                  <a:pt x="10245369" y="3461562"/>
                </a:lnTo>
                <a:lnTo>
                  <a:pt x="10289337" y="3465626"/>
                </a:lnTo>
                <a:lnTo>
                  <a:pt x="10271379" y="3491280"/>
                </a:lnTo>
                <a:lnTo>
                  <a:pt x="10292245" y="3469005"/>
                </a:lnTo>
                <a:lnTo>
                  <a:pt x="10295496" y="3523170"/>
                </a:lnTo>
                <a:lnTo>
                  <a:pt x="10298824" y="3469005"/>
                </a:lnTo>
                <a:lnTo>
                  <a:pt x="10319690" y="3491077"/>
                </a:lnTo>
                <a:lnTo>
                  <a:pt x="10304120" y="3469005"/>
                </a:lnTo>
                <a:lnTo>
                  <a:pt x="10301732" y="3465626"/>
                </a:lnTo>
                <a:lnTo>
                  <a:pt x="10345636" y="3461562"/>
                </a:lnTo>
                <a:close/>
              </a:path>
              <a:path w="15955644" h="8008620">
                <a:moveTo>
                  <a:pt x="10449573" y="4426064"/>
                </a:moveTo>
                <a:lnTo>
                  <a:pt x="10405669" y="4422000"/>
                </a:lnTo>
                <a:lnTo>
                  <a:pt x="10408133" y="4418482"/>
                </a:lnTo>
                <a:lnTo>
                  <a:pt x="10423614" y="4396410"/>
                </a:lnTo>
                <a:lnTo>
                  <a:pt x="10402748" y="4418482"/>
                </a:lnTo>
                <a:lnTo>
                  <a:pt x="10399433" y="4364329"/>
                </a:lnTo>
                <a:lnTo>
                  <a:pt x="10396182" y="4418482"/>
                </a:lnTo>
                <a:lnTo>
                  <a:pt x="10375316" y="4396486"/>
                </a:lnTo>
                <a:lnTo>
                  <a:pt x="10393261" y="4422076"/>
                </a:lnTo>
                <a:lnTo>
                  <a:pt x="10349370" y="4426140"/>
                </a:lnTo>
                <a:lnTo>
                  <a:pt x="10393261" y="4430192"/>
                </a:lnTo>
                <a:lnTo>
                  <a:pt x="10375316" y="4455782"/>
                </a:lnTo>
                <a:lnTo>
                  <a:pt x="10396182" y="4433786"/>
                </a:lnTo>
                <a:lnTo>
                  <a:pt x="10399433" y="4487938"/>
                </a:lnTo>
                <a:lnTo>
                  <a:pt x="10402748" y="4433786"/>
                </a:lnTo>
                <a:lnTo>
                  <a:pt x="10423614" y="4455782"/>
                </a:lnTo>
                <a:lnTo>
                  <a:pt x="10408094" y="4433786"/>
                </a:lnTo>
                <a:lnTo>
                  <a:pt x="10405669" y="4430331"/>
                </a:lnTo>
                <a:lnTo>
                  <a:pt x="10449573" y="4426064"/>
                </a:lnTo>
                <a:close/>
              </a:path>
              <a:path w="15955644" h="8008620">
                <a:moveTo>
                  <a:pt x="10468699" y="4679442"/>
                </a:moveTo>
                <a:lnTo>
                  <a:pt x="10451414" y="4661992"/>
                </a:lnTo>
                <a:lnTo>
                  <a:pt x="10448760" y="4661992"/>
                </a:lnTo>
                <a:lnTo>
                  <a:pt x="10448760" y="4662195"/>
                </a:lnTo>
                <a:lnTo>
                  <a:pt x="10446118" y="4662195"/>
                </a:lnTo>
                <a:lnTo>
                  <a:pt x="10428834" y="4679442"/>
                </a:lnTo>
                <a:lnTo>
                  <a:pt x="10428834" y="4684738"/>
                </a:lnTo>
                <a:lnTo>
                  <a:pt x="10446118" y="4702010"/>
                </a:lnTo>
                <a:lnTo>
                  <a:pt x="10451401" y="4702010"/>
                </a:lnTo>
                <a:lnTo>
                  <a:pt x="10468673" y="4684738"/>
                </a:lnTo>
                <a:lnTo>
                  <a:pt x="10468699" y="4679442"/>
                </a:lnTo>
                <a:close/>
              </a:path>
              <a:path w="15955644" h="8008620">
                <a:moveTo>
                  <a:pt x="10553497" y="3891927"/>
                </a:moveTo>
                <a:lnTo>
                  <a:pt x="10418534" y="3879469"/>
                </a:lnTo>
                <a:lnTo>
                  <a:pt x="10426281" y="3868432"/>
                </a:lnTo>
                <a:lnTo>
                  <a:pt x="10473753" y="3800729"/>
                </a:lnTo>
                <a:lnTo>
                  <a:pt x="10409593" y="3868432"/>
                </a:lnTo>
                <a:lnTo>
                  <a:pt x="10399433" y="3702710"/>
                </a:lnTo>
                <a:lnTo>
                  <a:pt x="10389337" y="3868432"/>
                </a:lnTo>
                <a:lnTo>
                  <a:pt x="10325176" y="3800729"/>
                </a:lnTo>
                <a:lnTo>
                  <a:pt x="10380396" y="3879469"/>
                </a:lnTo>
                <a:lnTo>
                  <a:pt x="10245369" y="3891927"/>
                </a:lnTo>
                <a:lnTo>
                  <a:pt x="10380396" y="3904310"/>
                </a:lnTo>
                <a:lnTo>
                  <a:pt x="10325176" y="3983050"/>
                </a:lnTo>
                <a:lnTo>
                  <a:pt x="10389337" y="3915346"/>
                </a:lnTo>
                <a:lnTo>
                  <a:pt x="10399433" y="4081068"/>
                </a:lnTo>
                <a:lnTo>
                  <a:pt x="10409593" y="3915346"/>
                </a:lnTo>
                <a:lnTo>
                  <a:pt x="10473753" y="3983050"/>
                </a:lnTo>
                <a:lnTo>
                  <a:pt x="10426281" y="3915346"/>
                </a:lnTo>
                <a:lnTo>
                  <a:pt x="10418534" y="3904310"/>
                </a:lnTo>
                <a:lnTo>
                  <a:pt x="10553497" y="3891927"/>
                </a:lnTo>
                <a:close/>
              </a:path>
              <a:path w="15955644" h="8008620">
                <a:moveTo>
                  <a:pt x="10603636" y="4975110"/>
                </a:moveTo>
                <a:lnTo>
                  <a:pt x="10559733" y="4971046"/>
                </a:lnTo>
                <a:lnTo>
                  <a:pt x="10562247" y="4967452"/>
                </a:lnTo>
                <a:lnTo>
                  <a:pt x="10577690" y="4945456"/>
                </a:lnTo>
                <a:lnTo>
                  <a:pt x="10556824" y="4967452"/>
                </a:lnTo>
                <a:lnTo>
                  <a:pt x="10553497" y="4913300"/>
                </a:lnTo>
                <a:lnTo>
                  <a:pt x="10550246" y="4967452"/>
                </a:lnTo>
                <a:lnTo>
                  <a:pt x="10529380" y="4945456"/>
                </a:lnTo>
                <a:lnTo>
                  <a:pt x="10547337" y="4971046"/>
                </a:lnTo>
                <a:lnTo>
                  <a:pt x="10503433" y="4975110"/>
                </a:lnTo>
                <a:lnTo>
                  <a:pt x="10547337" y="4979098"/>
                </a:lnTo>
                <a:lnTo>
                  <a:pt x="10529380" y="5004752"/>
                </a:lnTo>
                <a:lnTo>
                  <a:pt x="10550246" y="4982692"/>
                </a:lnTo>
                <a:lnTo>
                  <a:pt x="10553497" y="5036845"/>
                </a:lnTo>
                <a:lnTo>
                  <a:pt x="10556824" y="4982692"/>
                </a:lnTo>
                <a:lnTo>
                  <a:pt x="10577690" y="5004752"/>
                </a:lnTo>
                <a:lnTo>
                  <a:pt x="10562247" y="4982692"/>
                </a:lnTo>
                <a:lnTo>
                  <a:pt x="10559733" y="4979098"/>
                </a:lnTo>
                <a:lnTo>
                  <a:pt x="10603636" y="4975110"/>
                </a:lnTo>
                <a:close/>
              </a:path>
              <a:path w="15955644" h="8008620">
                <a:moveTo>
                  <a:pt x="12051894" y="5664657"/>
                </a:moveTo>
                <a:lnTo>
                  <a:pt x="12034622" y="5647385"/>
                </a:lnTo>
                <a:lnTo>
                  <a:pt x="12029338" y="5647385"/>
                </a:lnTo>
                <a:lnTo>
                  <a:pt x="12012054" y="5664657"/>
                </a:lnTo>
                <a:lnTo>
                  <a:pt x="12012054" y="5669927"/>
                </a:lnTo>
                <a:lnTo>
                  <a:pt x="12029338" y="5687199"/>
                </a:lnTo>
                <a:lnTo>
                  <a:pt x="12034622" y="5687199"/>
                </a:lnTo>
                <a:lnTo>
                  <a:pt x="12051894" y="5669927"/>
                </a:lnTo>
                <a:lnTo>
                  <a:pt x="12051894" y="5664657"/>
                </a:lnTo>
                <a:close/>
              </a:path>
              <a:path w="15955644" h="8008620">
                <a:moveTo>
                  <a:pt x="12406300" y="5688076"/>
                </a:moveTo>
                <a:lnTo>
                  <a:pt x="12362332" y="5684012"/>
                </a:lnTo>
                <a:lnTo>
                  <a:pt x="12364860" y="5680430"/>
                </a:lnTo>
                <a:lnTo>
                  <a:pt x="12380354" y="5658421"/>
                </a:lnTo>
                <a:lnTo>
                  <a:pt x="12359411" y="5680430"/>
                </a:lnTo>
                <a:lnTo>
                  <a:pt x="12356160" y="5626265"/>
                </a:lnTo>
                <a:lnTo>
                  <a:pt x="12352846" y="5680430"/>
                </a:lnTo>
                <a:lnTo>
                  <a:pt x="12331979" y="5658421"/>
                </a:lnTo>
                <a:lnTo>
                  <a:pt x="12349937" y="5684012"/>
                </a:lnTo>
                <a:lnTo>
                  <a:pt x="12306033" y="5688076"/>
                </a:lnTo>
                <a:lnTo>
                  <a:pt x="12349937" y="5692076"/>
                </a:lnTo>
                <a:lnTo>
                  <a:pt x="12331979" y="5717730"/>
                </a:lnTo>
                <a:lnTo>
                  <a:pt x="12352846" y="5695658"/>
                </a:lnTo>
                <a:lnTo>
                  <a:pt x="12356160" y="5749823"/>
                </a:lnTo>
                <a:lnTo>
                  <a:pt x="12359411" y="5695658"/>
                </a:lnTo>
                <a:lnTo>
                  <a:pt x="12380354" y="5717730"/>
                </a:lnTo>
                <a:lnTo>
                  <a:pt x="12364847" y="5695658"/>
                </a:lnTo>
                <a:lnTo>
                  <a:pt x="12362332" y="5692076"/>
                </a:lnTo>
                <a:lnTo>
                  <a:pt x="12406300" y="5688076"/>
                </a:lnTo>
                <a:close/>
              </a:path>
              <a:path w="15955644" h="8008620">
                <a:moveTo>
                  <a:pt x="12425845" y="6345453"/>
                </a:moveTo>
                <a:lnTo>
                  <a:pt x="12408586" y="6328435"/>
                </a:lnTo>
                <a:lnTo>
                  <a:pt x="12403315" y="6328435"/>
                </a:lnTo>
                <a:lnTo>
                  <a:pt x="12386056" y="6351079"/>
                </a:lnTo>
                <a:lnTo>
                  <a:pt x="12386577" y="6353619"/>
                </a:lnTo>
                <a:lnTo>
                  <a:pt x="12403493" y="6368262"/>
                </a:lnTo>
                <a:lnTo>
                  <a:pt x="12408789" y="6368224"/>
                </a:lnTo>
                <a:lnTo>
                  <a:pt x="12425845" y="6351079"/>
                </a:lnTo>
                <a:lnTo>
                  <a:pt x="12425845" y="6345453"/>
                </a:lnTo>
                <a:close/>
              </a:path>
              <a:path w="15955644" h="8008620">
                <a:moveTo>
                  <a:pt x="12439701" y="6138608"/>
                </a:moveTo>
                <a:lnTo>
                  <a:pt x="12304674" y="6126226"/>
                </a:lnTo>
                <a:lnTo>
                  <a:pt x="12312333" y="6115316"/>
                </a:lnTo>
                <a:lnTo>
                  <a:pt x="12359894" y="6047625"/>
                </a:lnTo>
                <a:lnTo>
                  <a:pt x="12295734" y="6115316"/>
                </a:lnTo>
                <a:lnTo>
                  <a:pt x="12285637" y="5949658"/>
                </a:lnTo>
                <a:lnTo>
                  <a:pt x="12275477" y="6115316"/>
                </a:lnTo>
                <a:lnTo>
                  <a:pt x="12211317" y="6047625"/>
                </a:lnTo>
                <a:lnTo>
                  <a:pt x="12266524" y="6126353"/>
                </a:lnTo>
                <a:lnTo>
                  <a:pt x="12131573" y="6138748"/>
                </a:lnTo>
                <a:lnTo>
                  <a:pt x="12266524" y="6151207"/>
                </a:lnTo>
                <a:lnTo>
                  <a:pt x="12211317" y="6229934"/>
                </a:lnTo>
                <a:lnTo>
                  <a:pt x="12275477" y="6162243"/>
                </a:lnTo>
                <a:lnTo>
                  <a:pt x="12285637" y="6327762"/>
                </a:lnTo>
                <a:lnTo>
                  <a:pt x="12295721" y="6162243"/>
                </a:lnTo>
                <a:lnTo>
                  <a:pt x="12295734" y="6162103"/>
                </a:lnTo>
                <a:lnTo>
                  <a:pt x="12359894" y="6229807"/>
                </a:lnTo>
                <a:lnTo>
                  <a:pt x="12312409" y="6162103"/>
                </a:lnTo>
                <a:lnTo>
                  <a:pt x="12304674" y="6151067"/>
                </a:lnTo>
                <a:lnTo>
                  <a:pt x="12439701" y="6138608"/>
                </a:lnTo>
                <a:close/>
              </a:path>
              <a:path w="15955644" h="8008620">
                <a:moveTo>
                  <a:pt x="12439701" y="5237340"/>
                </a:moveTo>
                <a:lnTo>
                  <a:pt x="12304674" y="5224945"/>
                </a:lnTo>
                <a:lnTo>
                  <a:pt x="12312409" y="5213909"/>
                </a:lnTo>
                <a:lnTo>
                  <a:pt x="12359894" y="5146141"/>
                </a:lnTo>
                <a:lnTo>
                  <a:pt x="12295734" y="5213845"/>
                </a:lnTo>
                <a:lnTo>
                  <a:pt x="12285637" y="5048250"/>
                </a:lnTo>
                <a:lnTo>
                  <a:pt x="12275477" y="5213909"/>
                </a:lnTo>
                <a:lnTo>
                  <a:pt x="12211317" y="5146218"/>
                </a:lnTo>
                <a:lnTo>
                  <a:pt x="12266524" y="5224945"/>
                </a:lnTo>
                <a:lnTo>
                  <a:pt x="12131573" y="5237340"/>
                </a:lnTo>
                <a:lnTo>
                  <a:pt x="12266524" y="5249799"/>
                </a:lnTo>
                <a:lnTo>
                  <a:pt x="12211317" y="5328526"/>
                </a:lnTo>
                <a:lnTo>
                  <a:pt x="12275477" y="5260835"/>
                </a:lnTo>
                <a:lnTo>
                  <a:pt x="12285637" y="5426494"/>
                </a:lnTo>
                <a:lnTo>
                  <a:pt x="12295734" y="5260835"/>
                </a:lnTo>
                <a:lnTo>
                  <a:pt x="12359894" y="5328526"/>
                </a:lnTo>
                <a:lnTo>
                  <a:pt x="12312409" y="5260835"/>
                </a:lnTo>
                <a:lnTo>
                  <a:pt x="12304674" y="5249799"/>
                </a:lnTo>
                <a:lnTo>
                  <a:pt x="12439701" y="5237340"/>
                </a:lnTo>
                <a:close/>
              </a:path>
              <a:path w="15955644" h="8008620">
                <a:moveTo>
                  <a:pt x="12552032" y="5436844"/>
                </a:moveTo>
                <a:lnTo>
                  <a:pt x="12534760" y="5419585"/>
                </a:lnTo>
                <a:lnTo>
                  <a:pt x="12529477" y="5419585"/>
                </a:lnTo>
                <a:lnTo>
                  <a:pt x="12512192" y="5436844"/>
                </a:lnTo>
                <a:lnTo>
                  <a:pt x="12512192" y="5442128"/>
                </a:lnTo>
                <a:lnTo>
                  <a:pt x="12529477" y="5459387"/>
                </a:lnTo>
                <a:lnTo>
                  <a:pt x="12534760" y="5459387"/>
                </a:lnTo>
                <a:lnTo>
                  <a:pt x="12552032" y="5442128"/>
                </a:lnTo>
                <a:lnTo>
                  <a:pt x="12552032" y="5436844"/>
                </a:lnTo>
                <a:close/>
              </a:path>
              <a:path w="15955644" h="8008620">
                <a:moveTo>
                  <a:pt x="12598514" y="5927801"/>
                </a:moveTo>
                <a:lnTo>
                  <a:pt x="12581230" y="5910529"/>
                </a:lnTo>
                <a:lnTo>
                  <a:pt x="12575946" y="5910529"/>
                </a:lnTo>
                <a:lnTo>
                  <a:pt x="12558674" y="5927801"/>
                </a:lnTo>
                <a:lnTo>
                  <a:pt x="12558674" y="5933071"/>
                </a:lnTo>
                <a:lnTo>
                  <a:pt x="12575946" y="5950343"/>
                </a:lnTo>
                <a:lnTo>
                  <a:pt x="12578588" y="5950343"/>
                </a:lnTo>
                <a:lnTo>
                  <a:pt x="12581230" y="5950343"/>
                </a:lnTo>
                <a:lnTo>
                  <a:pt x="12598514" y="5933071"/>
                </a:lnTo>
                <a:lnTo>
                  <a:pt x="12598514" y="5927801"/>
                </a:lnTo>
                <a:close/>
              </a:path>
              <a:path w="15955644" h="8008620">
                <a:moveTo>
                  <a:pt x="12649454" y="6520840"/>
                </a:moveTo>
                <a:lnTo>
                  <a:pt x="12605550" y="6516776"/>
                </a:lnTo>
                <a:lnTo>
                  <a:pt x="12608027" y="6513258"/>
                </a:lnTo>
                <a:lnTo>
                  <a:pt x="12623508" y="6491186"/>
                </a:lnTo>
                <a:lnTo>
                  <a:pt x="12602642" y="6513258"/>
                </a:lnTo>
                <a:lnTo>
                  <a:pt x="12599327" y="6459093"/>
                </a:lnTo>
                <a:lnTo>
                  <a:pt x="12596000" y="6513258"/>
                </a:lnTo>
                <a:lnTo>
                  <a:pt x="12575134" y="6491186"/>
                </a:lnTo>
                <a:lnTo>
                  <a:pt x="12593091" y="6516776"/>
                </a:lnTo>
                <a:lnTo>
                  <a:pt x="12549188" y="6520840"/>
                </a:lnTo>
                <a:lnTo>
                  <a:pt x="12593091" y="6524904"/>
                </a:lnTo>
                <a:lnTo>
                  <a:pt x="12575134" y="6550495"/>
                </a:lnTo>
                <a:lnTo>
                  <a:pt x="12596000" y="6528486"/>
                </a:lnTo>
                <a:lnTo>
                  <a:pt x="12599327" y="6582651"/>
                </a:lnTo>
                <a:lnTo>
                  <a:pt x="12602642" y="6528486"/>
                </a:lnTo>
                <a:lnTo>
                  <a:pt x="12623508" y="6550495"/>
                </a:lnTo>
                <a:lnTo>
                  <a:pt x="12608077" y="6528486"/>
                </a:lnTo>
                <a:lnTo>
                  <a:pt x="12605550" y="6524904"/>
                </a:lnTo>
                <a:lnTo>
                  <a:pt x="12649454" y="6520840"/>
                </a:lnTo>
                <a:close/>
              </a:path>
              <a:path w="15955644" h="8008620">
                <a:moveTo>
                  <a:pt x="12725540" y="5196510"/>
                </a:moveTo>
                <a:lnTo>
                  <a:pt x="12681636" y="5192522"/>
                </a:lnTo>
                <a:lnTo>
                  <a:pt x="12684151" y="5188928"/>
                </a:lnTo>
                <a:lnTo>
                  <a:pt x="12699594" y="5166868"/>
                </a:lnTo>
                <a:lnTo>
                  <a:pt x="12678728" y="5188928"/>
                </a:lnTo>
                <a:lnTo>
                  <a:pt x="12675413" y="5134775"/>
                </a:lnTo>
                <a:lnTo>
                  <a:pt x="12672162" y="5188928"/>
                </a:lnTo>
                <a:lnTo>
                  <a:pt x="12651283" y="5166868"/>
                </a:lnTo>
                <a:lnTo>
                  <a:pt x="12669241" y="5192522"/>
                </a:lnTo>
                <a:lnTo>
                  <a:pt x="12625273" y="5196510"/>
                </a:lnTo>
                <a:lnTo>
                  <a:pt x="12669241" y="5200574"/>
                </a:lnTo>
                <a:lnTo>
                  <a:pt x="12651283" y="5226240"/>
                </a:lnTo>
                <a:lnTo>
                  <a:pt x="12672162" y="5203964"/>
                </a:lnTo>
                <a:lnTo>
                  <a:pt x="12675413" y="5258117"/>
                </a:lnTo>
                <a:lnTo>
                  <a:pt x="12678728" y="5203964"/>
                </a:lnTo>
                <a:lnTo>
                  <a:pt x="12699594" y="5226037"/>
                </a:lnTo>
                <a:lnTo>
                  <a:pt x="12684024" y="5203964"/>
                </a:lnTo>
                <a:lnTo>
                  <a:pt x="12681636" y="5200574"/>
                </a:lnTo>
                <a:lnTo>
                  <a:pt x="12725540" y="5196510"/>
                </a:lnTo>
                <a:close/>
              </a:path>
              <a:path w="15955644" h="8008620">
                <a:moveTo>
                  <a:pt x="12829477" y="6161024"/>
                </a:moveTo>
                <a:lnTo>
                  <a:pt x="12785573" y="6156960"/>
                </a:lnTo>
                <a:lnTo>
                  <a:pt x="12788037" y="6153442"/>
                </a:lnTo>
                <a:lnTo>
                  <a:pt x="12803531" y="6131369"/>
                </a:lnTo>
                <a:lnTo>
                  <a:pt x="12782652" y="6153442"/>
                </a:lnTo>
                <a:lnTo>
                  <a:pt x="12779337" y="6099276"/>
                </a:lnTo>
                <a:lnTo>
                  <a:pt x="12776086" y="6153442"/>
                </a:lnTo>
                <a:lnTo>
                  <a:pt x="12755220" y="6131433"/>
                </a:lnTo>
                <a:lnTo>
                  <a:pt x="12773178" y="6157023"/>
                </a:lnTo>
                <a:lnTo>
                  <a:pt x="12729274" y="6161087"/>
                </a:lnTo>
                <a:lnTo>
                  <a:pt x="12773178" y="6165151"/>
                </a:lnTo>
                <a:lnTo>
                  <a:pt x="12755220" y="6190742"/>
                </a:lnTo>
                <a:lnTo>
                  <a:pt x="12776086" y="6168733"/>
                </a:lnTo>
                <a:lnTo>
                  <a:pt x="12779337" y="6222898"/>
                </a:lnTo>
                <a:lnTo>
                  <a:pt x="12782652" y="6168733"/>
                </a:lnTo>
                <a:lnTo>
                  <a:pt x="12803531" y="6190742"/>
                </a:lnTo>
                <a:lnTo>
                  <a:pt x="12788011" y="6168733"/>
                </a:lnTo>
                <a:lnTo>
                  <a:pt x="12785573" y="6165278"/>
                </a:lnTo>
                <a:lnTo>
                  <a:pt x="12829477" y="6161024"/>
                </a:lnTo>
                <a:close/>
              </a:path>
              <a:path w="15955644" h="8008620">
                <a:moveTo>
                  <a:pt x="12848603" y="6414402"/>
                </a:moveTo>
                <a:lnTo>
                  <a:pt x="12831318" y="6396952"/>
                </a:lnTo>
                <a:lnTo>
                  <a:pt x="12828664" y="6396952"/>
                </a:lnTo>
                <a:lnTo>
                  <a:pt x="12828664" y="6397155"/>
                </a:lnTo>
                <a:lnTo>
                  <a:pt x="12826022" y="6397155"/>
                </a:lnTo>
                <a:lnTo>
                  <a:pt x="12808738" y="6419697"/>
                </a:lnTo>
                <a:lnTo>
                  <a:pt x="12809246" y="6422237"/>
                </a:lnTo>
                <a:lnTo>
                  <a:pt x="12826022" y="6436957"/>
                </a:lnTo>
                <a:lnTo>
                  <a:pt x="12831305" y="6436957"/>
                </a:lnTo>
                <a:lnTo>
                  <a:pt x="12848577" y="6419697"/>
                </a:lnTo>
                <a:lnTo>
                  <a:pt x="12848603" y="6414402"/>
                </a:lnTo>
                <a:close/>
              </a:path>
              <a:path w="15955644" h="8008620">
                <a:moveTo>
                  <a:pt x="12933401" y="5626874"/>
                </a:moveTo>
                <a:lnTo>
                  <a:pt x="12798438" y="5614416"/>
                </a:lnTo>
                <a:lnTo>
                  <a:pt x="12806185" y="5603379"/>
                </a:lnTo>
                <a:lnTo>
                  <a:pt x="12853657" y="5535688"/>
                </a:lnTo>
                <a:lnTo>
                  <a:pt x="12789497" y="5603379"/>
                </a:lnTo>
                <a:lnTo>
                  <a:pt x="12779337" y="5437657"/>
                </a:lnTo>
                <a:lnTo>
                  <a:pt x="12769241" y="5603379"/>
                </a:lnTo>
                <a:lnTo>
                  <a:pt x="12705080" y="5535688"/>
                </a:lnTo>
                <a:lnTo>
                  <a:pt x="12760300" y="5614416"/>
                </a:lnTo>
                <a:lnTo>
                  <a:pt x="12625273" y="5626874"/>
                </a:lnTo>
                <a:lnTo>
                  <a:pt x="12760300" y="5639270"/>
                </a:lnTo>
                <a:lnTo>
                  <a:pt x="12705080" y="5717997"/>
                </a:lnTo>
                <a:lnTo>
                  <a:pt x="12769241" y="5650306"/>
                </a:lnTo>
                <a:lnTo>
                  <a:pt x="12779337" y="5816028"/>
                </a:lnTo>
                <a:lnTo>
                  <a:pt x="12789497" y="5650306"/>
                </a:lnTo>
                <a:lnTo>
                  <a:pt x="12853657" y="5717997"/>
                </a:lnTo>
                <a:lnTo>
                  <a:pt x="12806185" y="5650306"/>
                </a:lnTo>
                <a:lnTo>
                  <a:pt x="12798438" y="5639270"/>
                </a:lnTo>
                <a:lnTo>
                  <a:pt x="12933401" y="5626874"/>
                </a:lnTo>
                <a:close/>
              </a:path>
              <a:path w="15955644" h="8008620">
                <a:moveTo>
                  <a:pt x="12983540" y="6710058"/>
                </a:moveTo>
                <a:lnTo>
                  <a:pt x="12939636" y="6705994"/>
                </a:lnTo>
                <a:lnTo>
                  <a:pt x="12942151" y="6702412"/>
                </a:lnTo>
                <a:lnTo>
                  <a:pt x="12957594" y="6680403"/>
                </a:lnTo>
                <a:lnTo>
                  <a:pt x="12936728" y="6702412"/>
                </a:lnTo>
                <a:lnTo>
                  <a:pt x="12933401" y="6648247"/>
                </a:lnTo>
                <a:lnTo>
                  <a:pt x="12930150" y="6702412"/>
                </a:lnTo>
                <a:lnTo>
                  <a:pt x="12909283" y="6680403"/>
                </a:lnTo>
                <a:lnTo>
                  <a:pt x="12927241" y="6705994"/>
                </a:lnTo>
                <a:lnTo>
                  <a:pt x="12883337" y="6710058"/>
                </a:lnTo>
                <a:lnTo>
                  <a:pt x="12927241" y="6714045"/>
                </a:lnTo>
                <a:lnTo>
                  <a:pt x="12909283" y="6739712"/>
                </a:lnTo>
                <a:lnTo>
                  <a:pt x="12930150" y="6717639"/>
                </a:lnTo>
                <a:lnTo>
                  <a:pt x="12933401" y="6771792"/>
                </a:lnTo>
                <a:lnTo>
                  <a:pt x="12936728" y="6717639"/>
                </a:lnTo>
                <a:lnTo>
                  <a:pt x="12957594" y="6739712"/>
                </a:lnTo>
                <a:lnTo>
                  <a:pt x="12942151" y="6717639"/>
                </a:lnTo>
                <a:lnTo>
                  <a:pt x="12939636" y="6714045"/>
                </a:lnTo>
                <a:lnTo>
                  <a:pt x="12983540" y="6710058"/>
                </a:lnTo>
                <a:close/>
              </a:path>
              <a:path w="15955644" h="8008620">
                <a:moveTo>
                  <a:pt x="13023469" y="3089541"/>
                </a:moveTo>
                <a:lnTo>
                  <a:pt x="13006197" y="3072282"/>
                </a:lnTo>
                <a:lnTo>
                  <a:pt x="13000914" y="3072282"/>
                </a:lnTo>
                <a:lnTo>
                  <a:pt x="12983629" y="3089541"/>
                </a:lnTo>
                <a:lnTo>
                  <a:pt x="12983629" y="3094825"/>
                </a:lnTo>
                <a:lnTo>
                  <a:pt x="13000914" y="3112084"/>
                </a:lnTo>
                <a:lnTo>
                  <a:pt x="13006197" y="3112084"/>
                </a:lnTo>
                <a:lnTo>
                  <a:pt x="13023469" y="3094825"/>
                </a:lnTo>
                <a:lnTo>
                  <a:pt x="13023469" y="3089541"/>
                </a:lnTo>
                <a:close/>
              </a:path>
              <a:path w="15955644" h="8008620">
                <a:moveTo>
                  <a:pt x="13377875" y="3112960"/>
                </a:moveTo>
                <a:lnTo>
                  <a:pt x="13333908" y="3108909"/>
                </a:lnTo>
                <a:lnTo>
                  <a:pt x="13336435" y="3105315"/>
                </a:lnTo>
                <a:lnTo>
                  <a:pt x="13351929" y="3083318"/>
                </a:lnTo>
                <a:lnTo>
                  <a:pt x="13330987" y="3105315"/>
                </a:lnTo>
                <a:lnTo>
                  <a:pt x="13327736" y="3051162"/>
                </a:lnTo>
                <a:lnTo>
                  <a:pt x="13324421" y="3105315"/>
                </a:lnTo>
                <a:lnTo>
                  <a:pt x="13303555" y="3083318"/>
                </a:lnTo>
                <a:lnTo>
                  <a:pt x="13321500" y="3108909"/>
                </a:lnTo>
                <a:lnTo>
                  <a:pt x="13277609" y="3112960"/>
                </a:lnTo>
                <a:lnTo>
                  <a:pt x="13321500" y="3116961"/>
                </a:lnTo>
                <a:lnTo>
                  <a:pt x="13303555" y="3142615"/>
                </a:lnTo>
                <a:lnTo>
                  <a:pt x="13324421" y="3120542"/>
                </a:lnTo>
                <a:lnTo>
                  <a:pt x="13327736" y="3174708"/>
                </a:lnTo>
                <a:lnTo>
                  <a:pt x="13330987" y="3120542"/>
                </a:lnTo>
                <a:lnTo>
                  <a:pt x="13351929" y="3142615"/>
                </a:lnTo>
                <a:lnTo>
                  <a:pt x="13336423" y="3120542"/>
                </a:lnTo>
                <a:lnTo>
                  <a:pt x="13333908" y="3116961"/>
                </a:lnTo>
                <a:lnTo>
                  <a:pt x="13377875" y="3112960"/>
                </a:lnTo>
                <a:close/>
              </a:path>
              <a:path w="15955644" h="8008620">
                <a:moveTo>
                  <a:pt x="13397421" y="3770350"/>
                </a:moveTo>
                <a:lnTo>
                  <a:pt x="13380161" y="3753332"/>
                </a:lnTo>
                <a:lnTo>
                  <a:pt x="13374891" y="3753332"/>
                </a:lnTo>
                <a:lnTo>
                  <a:pt x="13357632" y="3775976"/>
                </a:lnTo>
                <a:lnTo>
                  <a:pt x="13358152" y="3778516"/>
                </a:lnTo>
                <a:lnTo>
                  <a:pt x="13375069" y="3793159"/>
                </a:lnTo>
                <a:lnTo>
                  <a:pt x="13380365" y="3793109"/>
                </a:lnTo>
                <a:lnTo>
                  <a:pt x="13397421" y="3775976"/>
                </a:lnTo>
                <a:lnTo>
                  <a:pt x="13397421" y="3770350"/>
                </a:lnTo>
                <a:close/>
              </a:path>
              <a:path w="15955644" h="8008620">
                <a:moveTo>
                  <a:pt x="13411276" y="3563505"/>
                </a:moveTo>
                <a:lnTo>
                  <a:pt x="13276250" y="3551110"/>
                </a:lnTo>
                <a:lnTo>
                  <a:pt x="13283908" y="3540214"/>
                </a:lnTo>
                <a:lnTo>
                  <a:pt x="13331470" y="3472510"/>
                </a:lnTo>
                <a:lnTo>
                  <a:pt x="13267309" y="3540214"/>
                </a:lnTo>
                <a:lnTo>
                  <a:pt x="13257213" y="3374555"/>
                </a:lnTo>
                <a:lnTo>
                  <a:pt x="13247053" y="3540214"/>
                </a:lnTo>
                <a:lnTo>
                  <a:pt x="13182892" y="3472510"/>
                </a:lnTo>
                <a:lnTo>
                  <a:pt x="13238099" y="3551250"/>
                </a:lnTo>
                <a:lnTo>
                  <a:pt x="13103149" y="3563632"/>
                </a:lnTo>
                <a:lnTo>
                  <a:pt x="13238099" y="3576091"/>
                </a:lnTo>
                <a:lnTo>
                  <a:pt x="13182892" y="3654831"/>
                </a:lnTo>
                <a:lnTo>
                  <a:pt x="13247053" y="3587127"/>
                </a:lnTo>
                <a:lnTo>
                  <a:pt x="13257213" y="3752646"/>
                </a:lnTo>
                <a:lnTo>
                  <a:pt x="13267296" y="3587127"/>
                </a:lnTo>
                <a:lnTo>
                  <a:pt x="13267309" y="3586988"/>
                </a:lnTo>
                <a:lnTo>
                  <a:pt x="13331470" y="3654691"/>
                </a:lnTo>
                <a:lnTo>
                  <a:pt x="13283984" y="3586988"/>
                </a:lnTo>
                <a:lnTo>
                  <a:pt x="13276250" y="3575951"/>
                </a:lnTo>
                <a:lnTo>
                  <a:pt x="13411276" y="3563505"/>
                </a:lnTo>
                <a:close/>
              </a:path>
              <a:path w="15955644" h="8008620">
                <a:moveTo>
                  <a:pt x="13411276" y="2662224"/>
                </a:moveTo>
                <a:lnTo>
                  <a:pt x="13276250" y="2649842"/>
                </a:lnTo>
                <a:lnTo>
                  <a:pt x="13283984" y="2638806"/>
                </a:lnTo>
                <a:lnTo>
                  <a:pt x="13331470" y="2571038"/>
                </a:lnTo>
                <a:lnTo>
                  <a:pt x="13267309" y="2638742"/>
                </a:lnTo>
                <a:lnTo>
                  <a:pt x="13257213" y="2473147"/>
                </a:lnTo>
                <a:lnTo>
                  <a:pt x="13247053" y="2638806"/>
                </a:lnTo>
                <a:lnTo>
                  <a:pt x="13182892" y="2571102"/>
                </a:lnTo>
                <a:lnTo>
                  <a:pt x="13238099" y="2649842"/>
                </a:lnTo>
                <a:lnTo>
                  <a:pt x="13103149" y="2662224"/>
                </a:lnTo>
                <a:lnTo>
                  <a:pt x="13238099" y="2674683"/>
                </a:lnTo>
                <a:lnTo>
                  <a:pt x="13182892" y="2753423"/>
                </a:lnTo>
                <a:lnTo>
                  <a:pt x="13247053" y="2685719"/>
                </a:lnTo>
                <a:lnTo>
                  <a:pt x="13257213" y="2851378"/>
                </a:lnTo>
                <a:lnTo>
                  <a:pt x="13267309" y="2685719"/>
                </a:lnTo>
                <a:lnTo>
                  <a:pt x="13331470" y="2753423"/>
                </a:lnTo>
                <a:lnTo>
                  <a:pt x="13283984" y="2685719"/>
                </a:lnTo>
                <a:lnTo>
                  <a:pt x="13276250" y="2674683"/>
                </a:lnTo>
                <a:lnTo>
                  <a:pt x="13411276" y="2662224"/>
                </a:lnTo>
                <a:close/>
              </a:path>
              <a:path w="15955644" h="8008620">
                <a:moveTo>
                  <a:pt x="13523608" y="2861741"/>
                </a:moveTo>
                <a:lnTo>
                  <a:pt x="13506323" y="2844469"/>
                </a:lnTo>
                <a:lnTo>
                  <a:pt x="13501053" y="2844469"/>
                </a:lnTo>
                <a:lnTo>
                  <a:pt x="13483768" y="2861741"/>
                </a:lnTo>
                <a:lnTo>
                  <a:pt x="13483768" y="2867012"/>
                </a:lnTo>
                <a:lnTo>
                  <a:pt x="13501053" y="2884284"/>
                </a:lnTo>
                <a:lnTo>
                  <a:pt x="13506323" y="2884284"/>
                </a:lnTo>
                <a:lnTo>
                  <a:pt x="13523608" y="2867012"/>
                </a:lnTo>
                <a:lnTo>
                  <a:pt x="13523608" y="2861741"/>
                </a:lnTo>
                <a:close/>
              </a:path>
              <a:path w="15955644" h="8008620">
                <a:moveTo>
                  <a:pt x="13570090" y="3352685"/>
                </a:moveTo>
                <a:lnTo>
                  <a:pt x="13552805" y="3335426"/>
                </a:lnTo>
                <a:lnTo>
                  <a:pt x="13547522" y="3335426"/>
                </a:lnTo>
                <a:lnTo>
                  <a:pt x="13530250" y="3352685"/>
                </a:lnTo>
                <a:lnTo>
                  <a:pt x="13530250" y="3357969"/>
                </a:lnTo>
                <a:lnTo>
                  <a:pt x="13547522" y="3375228"/>
                </a:lnTo>
                <a:lnTo>
                  <a:pt x="13550164" y="3375228"/>
                </a:lnTo>
                <a:lnTo>
                  <a:pt x="13552805" y="3375228"/>
                </a:lnTo>
                <a:lnTo>
                  <a:pt x="13570090" y="3357969"/>
                </a:lnTo>
                <a:lnTo>
                  <a:pt x="13570090" y="3352685"/>
                </a:lnTo>
                <a:close/>
              </a:path>
              <a:path w="15955644" h="8008620">
                <a:moveTo>
                  <a:pt x="13621030" y="3945725"/>
                </a:moveTo>
                <a:lnTo>
                  <a:pt x="13577126" y="3941661"/>
                </a:lnTo>
                <a:lnTo>
                  <a:pt x="13579602" y="3938143"/>
                </a:lnTo>
                <a:lnTo>
                  <a:pt x="13595083" y="3916070"/>
                </a:lnTo>
                <a:lnTo>
                  <a:pt x="13574217" y="3938143"/>
                </a:lnTo>
                <a:lnTo>
                  <a:pt x="13570903" y="3883990"/>
                </a:lnTo>
                <a:lnTo>
                  <a:pt x="13567575" y="3938143"/>
                </a:lnTo>
                <a:lnTo>
                  <a:pt x="13546709" y="3916070"/>
                </a:lnTo>
                <a:lnTo>
                  <a:pt x="13564667" y="3941661"/>
                </a:lnTo>
                <a:lnTo>
                  <a:pt x="13520763" y="3945725"/>
                </a:lnTo>
                <a:lnTo>
                  <a:pt x="13564667" y="3949789"/>
                </a:lnTo>
                <a:lnTo>
                  <a:pt x="13546709" y="3975379"/>
                </a:lnTo>
                <a:lnTo>
                  <a:pt x="13567575" y="3953383"/>
                </a:lnTo>
                <a:lnTo>
                  <a:pt x="13570903" y="4007535"/>
                </a:lnTo>
                <a:lnTo>
                  <a:pt x="13574217" y="3953383"/>
                </a:lnTo>
                <a:lnTo>
                  <a:pt x="13595083" y="3975379"/>
                </a:lnTo>
                <a:lnTo>
                  <a:pt x="13579653" y="3953383"/>
                </a:lnTo>
                <a:lnTo>
                  <a:pt x="13577126" y="3949789"/>
                </a:lnTo>
                <a:lnTo>
                  <a:pt x="13621030" y="3945725"/>
                </a:lnTo>
                <a:close/>
              </a:path>
              <a:path w="15955644" h="8008620">
                <a:moveTo>
                  <a:pt x="13697115" y="2621407"/>
                </a:moveTo>
                <a:lnTo>
                  <a:pt x="13653211" y="2617406"/>
                </a:lnTo>
                <a:lnTo>
                  <a:pt x="13655726" y="2613825"/>
                </a:lnTo>
                <a:lnTo>
                  <a:pt x="13671169" y="2591752"/>
                </a:lnTo>
                <a:lnTo>
                  <a:pt x="13650303" y="2613825"/>
                </a:lnTo>
                <a:lnTo>
                  <a:pt x="13646976" y="2559659"/>
                </a:lnTo>
                <a:lnTo>
                  <a:pt x="13643724" y="2613825"/>
                </a:lnTo>
                <a:lnTo>
                  <a:pt x="13622858" y="2591752"/>
                </a:lnTo>
                <a:lnTo>
                  <a:pt x="13640816" y="2617406"/>
                </a:lnTo>
                <a:lnTo>
                  <a:pt x="13596849" y="2621407"/>
                </a:lnTo>
                <a:lnTo>
                  <a:pt x="13640816" y="2625471"/>
                </a:lnTo>
                <a:lnTo>
                  <a:pt x="13622858" y="2651125"/>
                </a:lnTo>
                <a:lnTo>
                  <a:pt x="13643724" y="2628849"/>
                </a:lnTo>
                <a:lnTo>
                  <a:pt x="13646976" y="2683014"/>
                </a:lnTo>
                <a:lnTo>
                  <a:pt x="13650303" y="2628849"/>
                </a:lnTo>
                <a:lnTo>
                  <a:pt x="13671169" y="2650921"/>
                </a:lnTo>
                <a:lnTo>
                  <a:pt x="13655599" y="2628849"/>
                </a:lnTo>
                <a:lnTo>
                  <a:pt x="13653211" y="2625471"/>
                </a:lnTo>
                <a:lnTo>
                  <a:pt x="13697115" y="2621407"/>
                </a:lnTo>
                <a:close/>
              </a:path>
              <a:path w="15955644" h="8008620">
                <a:moveTo>
                  <a:pt x="13801052" y="3585908"/>
                </a:moveTo>
                <a:lnTo>
                  <a:pt x="13757148" y="3581844"/>
                </a:lnTo>
                <a:lnTo>
                  <a:pt x="13759612" y="3578326"/>
                </a:lnTo>
                <a:lnTo>
                  <a:pt x="13775093" y="3556254"/>
                </a:lnTo>
                <a:lnTo>
                  <a:pt x="13754227" y="3578326"/>
                </a:lnTo>
                <a:lnTo>
                  <a:pt x="13750912" y="3524173"/>
                </a:lnTo>
                <a:lnTo>
                  <a:pt x="13747661" y="3578326"/>
                </a:lnTo>
                <a:lnTo>
                  <a:pt x="13726795" y="3556330"/>
                </a:lnTo>
                <a:lnTo>
                  <a:pt x="13744740" y="3581920"/>
                </a:lnTo>
                <a:lnTo>
                  <a:pt x="13700849" y="3585972"/>
                </a:lnTo>
                <a:lnTo>
                  <a:pt x="13744740" y="3590036"/>
                </a:lnTo>
                <a:lnTo>
                  <a:pt x="13726795" y="3615626"/>
                </a:lnTo>
                <a:lnTo>
                  <a:pt x="13747661" y="3593630"/>
                </a:lnTo>
                <a:lnTo>
                  <a:pt x="13750912" y="3647783"/>
                </a:lnTo>
                <a:lnTo>
                  <a:pt x="13754227" y="3593630"/>
                </a:lnTo>
                <a:lnTo>
                  <a:pt x="13775093" y="3615626"/>
                </a:lnTo>
                <a:lnTo>
                  <a:pt x="13759574" y="3593630"/>
                </a:lnTo>
                <a:lnTo>
                  <a:pt x="13757148" y="3590175"/>
                </a:lnTo>
                <a:lnTo>
                  <a:pt x="13801052" y="3585908"/>
                </a:lnTo>
                <a:close/>
              </a:path>
              <a:path w="15955644" h="8008620">
                <a:moveTo>
                  <a:pt x="13820178" y="3839286"/>
                </a:moveTo>
                <a:lnTo>
                  <a:pt x="13802894" y="3821836"/>
                </a:lnTo>
                <a:lnTo>
                  <a:pt x="13800239" y="3821836"/>
                </a:lnTo>
                <a:lnTo>
                  <a:pt x="13800239" y="3822039"/>
                </a:lnTo>
                <a:lnTo>
                  <a:pt x="13797598" y="3822039"/>
                </a:lnTo>
                <a:lnTo>
                  <a:pt x="13780313" y="3839286"/>
                </a:lnTo>
                <a:lnTo>
                  <a:pt x="13780313" y="3844582"/>
                </a:lnTo>
                <a:lnTo>
                  <a:pt x="13797598" y="3861854"/>
                </a:lnTo>
                <a:lnTo>
                  <a:pt x="13802881" y="3861854"/>
                </a:lnTo>
                <a:lnTo>
                  <a:pt x="13820153" y="3844582"/>
                </a:lnTo>
                <a:lnTo>
                  <a:pt x="13820178" y="3839286"/>
                </a:lnTo>
                <a:close/>
              </a:path>
              <a:path w="15955644" h="8008620">
                <a:moveTo>
                  <a:pt x="13904976" y="3051772"/>
                </a:moveTo>
                <a:lnTo>
                  <a:pt x="13770013" y="3039313"/>
                </a:lnTo>
                <a:lnTo>
                  <a:pt x="13777760" y="3028277"/>
                </a:lnTo>
                <a:lnTo>
                  <a:pt x="13825233" y="2960573"/>
                </a:lnTo>
                <a:lnTo>
                  <a:pt x="13761072" y="3028277"/>
                </a:lnTo>
                <a:lnTo>
                  <a:pt x="13750912" y="2862554"/>
                </a:lnTo>
                <a:lnTo>
                  <a:pt x="13740816" y="3028277"/>
                </a:lnTo>
                <a:lnTo>
                  <a:pt x="13676656" y="2960573"/>
                </a:lnTo>
                <a:lnTo>
                  <a:pt x="13731875" y="3039313"/>
                </a:lnTo>
                <a:lnTo>
                  <a:pt x="13596849" y="3051772"/>
                </a:lnTo>
                <a:lnTo>
                  <a:pt x="13731875" y="3064154"/>
                </a:lnTo>
                <a:lnTo>
                  <a:pt x="13676656" y="3142894"/>
                </a:lnTo>
                <a:lnTo>
                  <a:pt x="13740816" y="3075190"/>
                </a:lnTo>
                <a:lnTo>
                  <a:pt x="13750912" y="3240913"/>
                </a:lnTo>
                <a:lnTo>
                  <a:pt x="13761072" y="3075190"/>
                </a:lnTo>
                <a:lnTo>
                  <a:pt x="13825233" y="3142894"/>
                </a:lnTo>
                <a:lnTo>
                  <a:pt x="13777760" y="3075190"/>
                </a:lnTo>
                <a:lnTo>
                  <a:pt x="13770013" y="3064154"/>
                </a:lnTo>
                <a:lnTo>
                  <a:pt x="13904976" y="3051772"/>
                </a:lnTo>
                <a:close/>
              </a:path>
              <a:path w="15955644" h="8008620">
                <a:moveTo>
                  <a:pt x="13955116" y="4134942"/>
                </a:moveTo>
                <a:lnTo>
                  <a:pt x="13911212" y="4130878"/>
                </a:lnTo>
                <a:lnTo>
                  <a:pt x="13913726" y="4127296"/>
                </a:lnTo>
                <a:lnTo>
                  <a:pt x="13929170" y="4105300"/>
                </a:lnTo>
                <a:lnTo>
                  <a:pt x="13908291" y="4127296"/>
                </a:lnTo>
                <a:lnTo>
                  <a:pt x="13904976" y="4073131"/>
                </a:lnTo>
                <a:lnTo>
                  <a:pt x="13901725" y="4127296"/>
                </a:lnTo>
                <a:lnTo>
                  <a:pt x="13880859" y="4105300"/>
                </a:lnTo>
                <a:lnTo>
                  <a:pt x="13898817" y="4130878"/>
                </a:lnTo>
                <a:lnTo>
                  <a:pt x="13854913" y="4134942"/>
                </a:lnTo>
                <a:lnTo>
                  <a:pt x="13898817" y="4138942"/>
                </a:lnTo>
                <a:lnTo>
                  <a:pt x="13880859" y="4164596"/>
                </a:lnTo>
                <a:lnTo>
                  <a:pt x="13901725" y="4142524"/>
                </a:lnTo>
                <a:lnTo>
                  <a:pt x="13904976" y="4196689"/>
                </a:lnTo>
                <a:lnTo>
                  <a:pt x="13908291" y="4142524"/>
                </a:lnTo>
                <a:lnTo>
                  <a:pt x="13929170" y="4164596"/>
                </a:lnTo>
                <a:lnTo>
                  <a:pt x="13913726" y="4142524"/>
                </a:lnTo>
                <a:lnTo>
                  <a:pt x="13911212" y="4138942"/>
                </a:lnTo>
                <a:lnTo>
                  <a:pt x="13955116" y="4134942"/>
                </a:lnTo>
                <a:close/>
              </a:path>
              <a:path w="15955644" h="8008620">
                <a:moveTo>
                  <a:pt x="14285532" y="6901218"/>
                </a:moveTo>
                <a:lnTo>
                  <a:pt x="14268260" y="6883959"/>
                </a:lnTo>
                <a:lnTo>
                  <a:pt x="14262976" y="6883959"/>
                </a:lnTo>
                <a:lnTo>
                  <a:pt x="14245692" y="6901218"/>
                </a:lnTo>
                <a:lnTo>
                  <a:pt x="14245692" y="6906501"/>
                </a:lnTo>
                <a:lnTo>
                  <a:pt x="14262976" y="6923760"/>
                </a:lnTo>
                <a:lnTo>
                  <a:pt x="14268260" y="6923760"/>
                </a:lnTo>
                <a:lnTo>
                  <a:pt x="14285532" y="6906501"/>
                </a:lnTo>
                <a:lnTo>
                  <a:pt x="14285532" y="6901218"/>
                </a:lnTo>
                <a:close/>
              </a:path>
              <a:path w="15955644" h="8008620">
                <a:moveTo>
                  <a:pt x="14639938" y="6924649"/>
                </a:moveTo>
                <a:lnTo>
                  <a:pt x="14595970" y="6920585"/>
                </a:lnTo>
                <a:lnTo>
                  <a:pt x="14598498" y="6916991"/>
                </a:lnTo>
                <a:lnTo>
                  <a:pt x="14613992" y="6894995"/>
                </a:lnTo>
                <a:lnTo>
                  <a:pt x="14593049" y="6916991"/>
                </a:lnTo>
                <a:lnTo>
                  <a:pt x="14589798" y="6862839"/>
                </a:lnTo>
                <a:lnTo>
                  <a:pt x="14586484" y="6916991"/>
                </a:lnTo>
                <a:lnTo>
                  <a:pt x="14565617" y="6894995"/>
                </a:lnTo>
                <a:lnTo>
                  <a:pt x="14583563" y="6920585"/>
                </a:lnTo>
                <a:lnTo>
                  <a:pt x="14539671" y="6924649"/>
                </a:lnTo>
                <a:lnTo>
                  <a:pt x="14583563" y="6928637"/>
                </a:lnTo>
                <a:lnTo>
                  <a:pt x="14565617" y="6954304"/>
                </a:lnTo>
                <a:lnTo>
                  <a:pt x="14586484" y="6932231"/>
                </a:lnTo>
                <a:lnTo>
                  <a:pt x="14589798" y="6986384"/>
                </a:lnTo>
                <a:lnTo>
                  <a:pt x="14593049" y="6932231"/>
                </a:lnTo>
                <a:lnTo>
                  <a:pt x="14613992" y="6954304"/>
                </a:lnTo>
                <a:lnTo>
                  <a:pt x="14598485" y="6932231"/>
                </a:lnTo>
                <a:lnTo>
                  <a:pt x="14595970" y="6928637"/>
                </a:lnTo>
                <a:lnTo>
                  <a:pt x="14639938" y="6924649"/>
                </a:lnTo>
                <a:close/>
              </a:path>
              <a:path w="15955644" h="8008620">
                <a:moveTo>
                  <a:pt x="14659483" y="7582027"/>
                </a:moveTo>
                <a:lnTo>
                  <a:pt x="14642224" y="7565009"/>
                </a:lnTo>
                <a:lnTo>
                  <a:pt x="14636953" y="7565009"/>
                </a:lnTo>
                <a:lnTo>
                  <a:pt x="14619694" y="7587653"/>
                </a:lnTo>
                <a:lnTo>
                  <a:pt x="14620215" y="7590193"/>
                </a:lnTo>
                <a:lnTo>
                  <a:pt x="14637131" y="7604836"/>
                </a:lnTo>
                <a:lnTo>
                  <a:pt x="14642427" y="7604785"/>
                </a:lnTo>
                <a:lnTo>
                  <a:pt x="14659483" y="7587653"/>
                </a:lnTo>
                <a:lnTo>
                  <a:pt x="14659483" y="7582027"/>
                </a:lnTo>
                <a:close/>
              </a:path>
              <a:path w="15955644" h="8008620">
                <a:moveTo>
                  <a:pt x="14673339" y="7375182"/>
                </a:moveTo>
                <a:lnTo>
                  <a:pt x="14538312" y="7362787"/>
                </a:lnTo>
                <a:lnTo>
                  <a:pt x="14545971" y="7351890"/>
                </a:lnTo>
                <a:lnTo>
                  <a:pt x="14593532" y="7284199"/>
                </a:lnTo>
                <a:lnTo>
                  <a:pt x="14529372" y="7351890"/>
                </a:lnTo>
                <a:lnTo>
                  <a:pt x="14519275" y="7186231"/>
                </a:lnTo>
                <a:lnTo>
                  <a:pt x="14509115" y="7351890"/>
                </a:lnTo>
                <a:lnTo>
                  <a:pt x="14444955" y="7284199"/>
                </a:lnTo>
                <a:lnTo>
                  <a:pt x="14500162" y="7362926"/>
                </a:lnTo>
                <a:lnTo>
                  <a:pt x="14365211" y="7375322"/>
                </a:lnTo>
                <a:lnTo>
                  <a:pt x="14500162" y="7387768"/>
                </a:lnTo>
                <a:lnTo>
                  <a:pt x="14444955" y="7466508"/>
                </a:lnTo>
                <a:lnTo>
                  <a:pt x="14509115" y="7398804"/>
                </a:lnTo>
                <a:lnTo>
                  <a:pt x="14519275" y="7564336"/>
                </a:lnTo>
                <a:lnTo>
                  <a:pt x="14529359" y="7398804"/>
                </a:lnTo>
                <a:lnTo>
                  <a:pt x="14529372" y="7398677"/>
                </a:lnTo>
                <a:lnTo>
                  <a:pt x="14593532" y="7466368"/>
                </a:lnTo>
                <a:lnTo>
                  <a:pt x="14546047" y="7398677"/>
                </a:lnTo>
                <a:lnTo>
                  <a:pt x="14538312" y="7387641"/>
                </a:lnTo>
                <a:lnTo>
                  <a:pt x="14673339" y="7375182"/>
                </a:lnTo>
                <a:close/>
              </a:path>
              <a:path w="15955644" h="8008620">
                <a:moveTo>
                  <a:pt x="14673339" y="6473914"/>
                </a:moveTo>
                <a:lnTo>
                  <a:pt x="14538312" y="6461519"/>
                </a:lnTo>
                <a:lnTo>
                  <a:pt x="14546047" y="6450482"/>
                </a:lnTo>
                <a:lnTo>
                  <a:pt x="14593532" y="6382715"/>
                </a:lnTo>
                <a:lnTo>
                  <a:pt x="14529372" y="6450419"/>
                </a:lnTo>
                <a:lnTo>
                  <a:pt x="14519275" y="6284823"/>
                </a:lnTo>
                <a:lnTo>
                  <a:pt x="14509115" y="6450482"/>
                </a:lnTo>
                <a:lnTo>
                  <a:pt x="14444955" y="6382791"/>
                </a:lnTo>
                <a:lnTo>
                  <a:pt x="14500162" y="6461519"/>
                </a:lnTo>
                <a:lnTo>
                  <a:pt x="14365211" y="6473914"/>
                </a:lnTo>
                <a:lnTo>
                  <a:pt x="14500162" y="6486360"/>
                </a:lnTo>
                <a:lnTo>
                  <a:pt x="14444955" y="6565100"/>
                </a:lnTo>
                <a:lnTo>
                  <a:pt x="14509115" y="6497396"/>
                </a:lnTo>
                <a:lnTo>
                  <a:pt x="14519275" y="6663055"/>
                </a:lnTo>
                <a:lnTo>
                  <a:pt x="14529372" y="6497396"/>
                </a:lnTo>
                <a:lnTo>
                  <a:pt x="14593532" y="6565100"/>
                </a:lnTo>
                <a:lnTo>
                  <a:pt x="14546047" y="6497396"/>
                </a:lnTo>
                <a:lnTo>
                  <a:pt x="14538312" y="6486360"/>
                </a:lnTo>
                <a:lnTo>
                  <a:pt x="14673339" y="6473914"/>
                </a:lnTo>
                <a:close/>
              </a:path>
              <a:path w="15955644" h="8008620">
                <a:moveTo>
                  <a:pt x="14785670" y="6673418"/>
                </a:moveTo>
                <a:lnTo>
                  <a:pt x="14768386" y="6656159"/>
                </a:lnTo>
                <a:lnTo>
                  <a:pt x="14763115" y="6656159"/>
                </a:lnTo>
                <a:lnTo>
                  <a:pt x="14745831" y="6673418"/>
                </a:lnTo>
                <a:lnTo>
                  <a:pt x="14745831" y="6678701"/>
                </a:lnTo>
                <a:lnTo>
                  <a:pt x="14763115" y="6695961"/>
                </a:lnTo>
                <a:lnTo>
                  <a:pt x="14768386" y="6695961"/>
                </a:lnTo>
                <a:lnTo>
                  <a:pt x="14785670" y="6678701"/>
                </a:lnTo>
                <a:lnTo>
                  <a:pt x="14785670" y="6673418"/>
                </a:lnTo>
                <a:close/>
              </a:path>
              <a:path w="15955644" h="8008620">
                <a:moveTo>
                  <a:pt x="14832152" y="7164362"/>
                </a:moveTo>
                <a:lnTo>
                  <a:pt x="14814868" y="7147103"/>
                </a:lnTo>
                <a:lnTo>
                  <a:pt x="14809585" y="7147103"/>
                </a:lnTo>
                <a:lnTo>
                  <a:pt x="14792313" y="7164362"/>
                </a:lnTo>
                <a:lnTo>
                  <a:pt x="14792313" y="7169645"/>
                </a:lnTo>
                <a:lnTo>
                  <a:pt x="14809585" y="7186917"/>
                </a:lnTo>
                <a:lnTo>
                  <a:pt x="14812226" y="7186917"/>
                </a:lnTo>
                <a:lnTo>
                  <a:pt x="14814868" y="7186917"/>
                </a:lnTo>
                <a:lnTo>
                  <a:pt x="14832152" y="7169645"/>
                </a:lnTo>
                <a:lnTo>
                  <a:pt x="14832152" y="7164362"/>
                </a:lnTo>
                <a:close/>
              </a:path>
              <a:path w="15955644" h="8008620">
                <a:moveTo>
                  <a:pt x="14883092" y="7757414"/>
                </a:moveTo>
                <a:lnTo>
                  <a:pt x="14839188" y="7753350"/>
                </a:lnTo>
                <a:lnTo>
                  <a:pt x="14841665" y="7749832"/>
                </a:lnTo>
                <a:lnTo>
                  <a:pt x="14857146" y="7727759"/>
                </a:lnTo>
                <a:lnTo>
                  <a:pt x="14836280" y="7749832"/>
                </a:lnTo>
                <a:lnTo>
                  <a:pt x="14832965" y="7695666"/>
                </a:lnTo>
                <a:lnTo>
                  <a:pt x="14829638" y="7749832"/>
                </a:lnTo>
                <a:lnTo>
                  <a:pt x="14808772" y="7727759"/>
                </a:lnTo>
                <a:lnTo>
                  <a:pt x="14826730" y="7753350"/>
                </a:lnTo>
                <a:lnTo>
                  <a:pt x="14782826" y="7757414"/>
                </a:lnTo>
                <a:lnTo>
                  <a:pt x="14826730" y="7761465"/>
                </a:lnTo>
                <a:lnTo>
                  <a:pt x="14808772" y="7787056"/>
                </a:lnTo>
                <a:lnTo>
                  <a:pt x="14829638" y="7765059"/>
                </a:lnTo>
                <a:lnTo>
                  <a:pt x="14832965" y="7819212"/>
                </a:lnTo>
                <a:lnTo>
                  <a:pt x="14836280" y="7765059"/>
                </a:lnTo>
                <a:lnTo>
                  <a:pt x="14857146" y="7787056"/>
                </a:lnTo>
                <a:lnTo>
                  <a:pt x="14841716" y="7765059"/>
                </a:lnTo>
                <a:lnTo>
                  <a:pt x="14839188" y="7761465"/>
                </a:lnTo>
                <a:lnTo>
                  <a:pt x="14883092" y="7757414"/>
                </a:lnTo>
                <a:close/>
              </a:path>
              <a:path w="15955644" h="8008620">
                <a:moveTo>
                  <a:pt x="14959178" y="6433083"/>
                </a:moveTo>
                <a:lnTo>
                  <a:pt x="14915274" y="6429095"/>
                </a:lnTo>
                <a:lnTo>
                  <a:pt x="14917789" y="6425501"/>
                </a:lnTo>
                <a:lnTo>
                  <a:pt x="14933232" y="6403429"/>
                </a:lnTo>
                <a:lnTo>
                  <a:pt x="14912366" y="6425501"/>
                </a:lnTo>
                <a:lnTo>
                  <a:pt x="14909038" y="6371349"/>
                </a:lnTo>
                <a:lnTo>
                  <a:pt x="14905787" y="6425501"/>
                </a:lnTo>
                <a:lnTo>
                  <a:pt x="14884921" y="6403429"/>
                </a:lnTo>
                <a:lnTo>
                  <a:pt x="14902879" y="6429095"/>
                </a:lnTo>
                <a:lnTo>
                  <a:pt x="14858911" y="6433083"/>
                </a:lnTo>
                <a:lnTo>
                  <a:pt x="14902879" y="6437147"/>
                </a:lnTo>
                <a:lnTo>
                  <a:pt x="14884921" y="6462801"/>
                </a:lnTo>
                <a:lnTo>
                  <a:pt x="14905787" y="6440538"/>
                </a:lnTo>
                <a:lnTo>
                  <a:pt x="14909038" y="6494691"/>
                </a:lnTo>
                <a:lnTo>
                  <a:pt x="14912366" y="6440538"/>
                </a:lnTo>
                <a:lnTo>
                  <a:pt x="14933232" y="6462598"/>
                </a:lnTo>
                <a:lnTo>
                  <a:pt x="14917662" y="6440538"/>
                </a:lnTo>
                <a:lnTo>
                  <a:pt x="14915274" y="6437147"/>
                </a:lnTo>
                <a:lnTo>
                  <a:pt x="14959178" y="6433083"/>
                </a:lnTo>
                <a:close/>
              </a:path>
              <a:path w="15955644" h="8008620">
                <a:moveTo>
                  <a:pt x="15023719" y="5166271"/>
                </a:moveTo>
                <a:lnTo>
                  <a:pt x="15006447" y="5149012"/>
                </a:lnTo>
                <a:lnTo>
                  <a:pt x="15001164" y="5149012"/>
                </a:lnTo>
                <a:lnTo>
                  <a:pt x="14983879" y="5166271"/>
                </a:lnTo>
                <a:lnTo>
                  <a:pt x="14983879" y="5171554"/>
                </a:lnTo>
                <a:lnTo>
                  <a:pt x="15001164" y="5188813"/>
                </a:lnTo>
                <a:lnTo>
                  <a:pt x="15006447" y="5188813"/>
                </a:lnTo>
                <a:lnTo>
                  <a:pt x="15023719" y="5171554"/>
                </a:lnTo>
                <a:lnTo>
                  <a:pt x="15023719" y="5166271"/>
                </a:lnTo>
                <a:close/>
              </a:path>
              <a:path w="15955644" h="8008620">
                <a:moveTo>
                  <a:pt x="15023719" y="616407"/>
                </a:moveTo>
                <a:lnTo>
                  <a:pt x="15006447" y="599135"/>
                </a:lnTo>
                <a:lnTo>
                  <a:pt x="15001164" y="599135"/>
                </a:lnTo>
                <a:lnTo>
                  <a:pt x="14983879" y="616407"/>
                </a:lnTo>
                <a:lnTo>
                  <a:pt x="14983879" y="621677"/>
                </a:lnTo>
                <a:lnTo>
                  <a:pt x="15001164" y="638949"/>
                </a:lnTo>
                <a:lnTo>
                  <a:pt x="15006447" y="638949"/>
                </a:lnTo>
                <a:lnTo>
                  <a:pt x="15023719" y="621677"/>
                </a:lnTo>
                <a:lnTo>
                  <a:pt x="15023719" y="616407"/>
                </a:lnTo>
                <a:close/>
              </a:path>
              <a:path w="15955644" h="8008620">
                <a:moveTo>
                  <a:pt x="15063115" y="7397585"/>
                </a:moveTo>
                <a:lnTo>
                  <a:pt x="15019211" y="7393533"/>
                </a:lnTo>
                <a:lnTo>
                  <a:pt x="15021675" y="7390003"/>
                </a:lnTo>
                <a:lnTo>
                  <a:pt x="15037156" y="7367943"/>
                </a:lnTo>
                <a:lnTo>
                  <a:pt x="15016290" y="7390003"/>
                </a:lnTo>
                <a:lnTo>
                  <a:pt x="15012975" y="7335850"/>
                </a:lnTo>
                <a:lnTo>
                  <a:pt x="15009724" y="7390003"/>
                </a:lnTo>
                <a:lnTo>
                  <a:pt x="14988858" y="7368006"/>
                </a:lnTo>
                <a:lnTo>
                  <a:pt x="15006803" y="7393597"/>
                </a:lnTo>
                <a:lnTo>
                  <a:pt x="14962912" y="7397661"/>
                </a:lnTo>
                <a:lnTo>
                  <a:pt x="15006803" y="7401725"/>
                </a:lnTo>
                <a:lnTo>
                  <a:pt x="14988858" y="7427315"/>
                </a:lnTo>
                <a:lnTo>
                  <a:pt x="15009724" y="7405306"/>
                </a:lnTo>
                <a:lnTo>
                  <a:pt x="15012975" y="7459472"/>
                </a:lnTo>
                <a:lnTo>
                  <a:pt x="15016290" y="7405306"/>
                </a:lnTo>
                <a:lnTo>
                  <a:pt x="15037156" y="7427315"/>
                </a:lnTo>
                <a:lnTo>
                  <a:pt x="15021636" y="7405306"/>
                </a:lnTo>
                <a:lnTo>
                  <a:pt x="15019211" y="7401852"/>
                </a:lnTo>
                <a:lnTo>
                  <a:pt x="15063115" y="7397585"/>
                </a:lnTo>
                <a:close/>
              </a:path>
              <a:path w="15955644" h="8008620">
                <a:moveTo>
                  <a:pt x="15082241" y="7650975"/>
                </a:moveTo>
                <a:lnTo>
                  <a:pt x="15064956" y="7633525"/>
                </a:lnTo>
                <a:lnTo>
                  <a:pt x="15062302" y="7633525"/>
                </a:lnTo>
                <a:lnTo>
                  <a:pt x="15062302" y="7633729"/>
                </a:lnTo>
                <a:lnTo>
                  <a:pt x="15059660" y="7633729"/>
                </a:lnTo>
                <a:lnTo>
                  <a:pt x="15042376" y="7650975"/>
                </a:lnTo>
                <a:lnTo>
                  <a:pt x="15042376" y="7656271"/>
                </a:lnTo>
                <a:lnTo>
                  <a:pt x="15059660" y="7673530"/>
                </a:lnTo>
                <a:lnTo>
                  <a:pt x="15064943" y="7673530"/>
                </a:lnTo>
                <a:lnTo>
                  <a:pt x="15082215" y="7656271"/>
                </a:lnTo>
                <a:lnTo>
                  <a:pt x="15082241" y="7650975"/>
                </a:lnTo>
                <a:close/>
              </a:path>
              <a:path w="15955644" h="8008620">
                <a:moveTo>
                  <a:pt x="15167039" y="6863448"/>
                </a:moveTo>
                <a:lnTo>
                  <a:pt x="15032076" y="6850989"/>
                </a:lnTo>
                <a:lnTo>
                  <a:pt x="15039823" y="6839953"/>
                </a:lnTo>
                <a:lnTo>
                  <a:pt x="15087295" y="6772262"/>
                </a:lnTo>
                <a:lnTo>
                  <a:pt x="15023135" y="6839953"/>
                </a:lnTo>
                <a:lnTo>
                  <a:pt x="15012975" y="6674231"/>
                </a:lnTo>
                <a:lnTo>
                  <a:pt x="15002879" y="6839953"/>
                </a:lnTo>
                <a:lnTo>
                  <a:pt x="14938718" y="6772262"/>
                </a:lnTo>
                <a:lnTo>
                  <a:pt x="14993938" y="6850989"/>
                </a:lnTo>
                <a:lnTo>
                  <a:pt x="14858911" y="6863448"/>
                </a:lnTo>
                <a:lnTo>
                  <a:pt x="14993938" y="6875831"/>
                </a:lnTo>
                <a:lnTo>
                  <a:pt x="14938718" y="6954571"/>
                </a:lnTo>
                <a:lnTo>
                  <a:pt x="15002879" y="6886867"/>
                </a:lnTo>
                <a:lnTo>
                  <a:pt x="15012975" y="7052602"/>
                </a:lnTo>
                <a:lnTo>
                  <a:pt x="15023135" y="6886867"/>
                </a:lnTo>
                <a:lnTo>
                  <a:pt x="15087295" y="6954571"/>
                </a:lnTo>
                <a:lnTo>
                  <a:pt x="15039823" y="6886867"/>
                </a:lnTo>
                <a:lnTo>
                  <a:pt x="15032076" y="6875831"/>
                </a:lnTo>
                <a:lnTo>
                  <a:pt x="15167039" y="6863448"/>
                </a:lnTo>
                <a:close/>
              </a:path>
              <a:path w="15955644" h="8008620">
                <a:moveTo>
                  <a:pt x="15217178" y="7946631"/>
                </a:moveTo>
                <a:lnTo>
                  <a:pt x="15173274" y="7942567"/>
                </a:lnTo>
                <a:lnTo>
                  <a:pt x="15175789" y="7938973"/>
                </a:lnTo>
                <a:lnTo>
                  <a:pt x="15191232" y="7916977"/>
                </a:lnTo>
                <a:lnTo>
                  <a:pt x="15170353" y="7938973"/>
                </a:lnTo>
                <a:lnTo>
                  <a:pt x="15167039" y="7884820"/>
                </a:lnTo>
                <a:lnTo>
                  <a:pt x="15163788" y="7938973"/>
                </a:lnTo>
                <a:lnTo>
                  <a:pt x="15142921" y="7916977"/>
                </a:lnTo>
                <a:lnTo>
                  <a:pt x="15160879" y="7942567"/>
                </a:lnTo>
                <a:lnTo>
                  <a:pt x="15116975" y="7946631"/>
                </a:lnTo>
                <a:lnTo>
                  <a:pt x="15160879" y="7950619"/>
                </a:lnTo>
                <a:lnTo>
                  <a:pt x="15142921" y="7976273"/>
                </a:lnTo>
                <a:lnTo>
                  <a:pt x="15163788" y="7954213"/>
                </a:lnTo>
                <a:lnTo>
                  <a:pt x="15167039" y="8008366"/>
                </a:lnTo>
                <a:lnTo>
                  <a:pt x="15170353" y="7954213"/>
                </a:lnTo>
                <a:lnTo>
                  <a:pt x="15191232" y="7976273"/>
                </a:lnTo>
                <a:lnTo>
                  <a:pt x="15175789" y="7954213"/>
                </a:lnTo>
                <a:lnTo>
                  <a:pt x="15173274" y="7950619"/>
                </a:lnTo>
                <a:lnTo>
                  <a:pt x="15217178" y="7946631"/>
                </a:lnTo>
                <a:close/>
              </a:path>
              <a:path w="15955644" h="8008620">
                <a:moveTo>
                  <a:pt x="15378125" y="5189690"/>
                </a:moveTo>
                <a:lnTo>
                  <a:pt x="15334158" y="5185638"/>
                </a:lnTo>
                <a:lnTo>
                  <a:pt x="15336685" y="5182044"/>
                </a:lnTo>
                <a:lnTo>
                  <a:pt x="15352179" y="5160048"/>
                </a:lnTo>
                <a:lnTo>
                  <a:pt x="15331237" y="5182044"/>
                </a:lnTo>
                <a:lnTo>
                  <a:pt x="15327986" y="5127891"/>
                </a:lnTo>
                <a:lnTo>
                  <a:pt x="15324671" y="5182044"/>
                </a:lnTo>
                <a:lnTo>
                  <a:pt x="15303805" y="5160048"/>
                </a:lnTo>
                <a:lnTo>
                  <a:pt x="15321750" y="5185638"/>
                </a:lnTo>
                <a:lnTo>
                  <a:pt x="15277859" y="5189690"/>
                </a:lnTo>
                <a:lnTo>
                  <a:pt x="15321750" y="5193690"/>
                </a:lnTo>
                <a:lnTo>
                  <a:pt x="15303805" y="5219344"/>
                </a:lnTo>
                <a:lnTo>
                  <a:pt x="15324671" y="5197272"/>
                </a:lnTo>
                <a:lnTo>
                  <a:pt x="15327986" y="5251437"/>
                </a:lnTo>
                <a:lnTo>
                  <a:pt x="15331237" y="5197272"/>
                </a:lnTo>
                <a:lnTo>
                  <a:pt x="15352179" y="5219344"/>
                </a:lnTo>
                <a:lnTo>
                  <a:pt x="15336673" y="5197272"/>
                </a:lnTo>
                <a:lnTo>
                  <a:pt x="15334158" y="5193690"/>
                </a:lnTo>
                <a:lnTo>
                  <a:pt x="15378125" y="5189690"/>
                </a:lnTo>
                <a:close/>
              </a:path>
              <a:path w="15955644" h="8008620">
                <a:moveTo>
                  <a:pt x="15378125" y="639826"/>
                </a:moveTo>
                <a:lnTo>
                  <a:pt x="15334158" y="635762"/>
                </a:lnTo>
                <a:lnTo>
                  <a:pt x="15336685" y="632180"/>
                </a:lnTo>
                <a:lnTo>
                  <a:pt x="15352179" y="610171"/>
                </a:lnTo>
                <a:lnTo>
                  <a:pt x="15331237" y="632180"/>
                </a:lnTo>
                <a:lnTo>
                  <a:pt x="15327986" y="578015"/>
                </a:lnTo>
                <a:lnTo>
                  <a:pt x="15324671" y="632180"/>
                </a:lnTo>
                <a:lnTo>
                  <a:pt x="15303805" y="610171"/>
                </a:lnTo>
                <a:lnTo>
                  <a:pt x="15321750" y="635762"/>
                </a:lnTo>
                <a:lnTo>
                  <a:pt x="15277859" y="639826"/>
                </a:lnTo>
                <a:lnTo>
                  <a:pt x="15321750" y="643826"/>
                </a:lnTo>
                <a:lnTo>
                  <a:pt x="15303805" y="669480"/>
                </a:lnTo>
                <a:lnTo>
                  <a:pt x="15324671" y="647407"/>
                </a:lnTo>
                <a:lnTo>
                  <a:pt x="15327986" y="701573"/>
                </a:lnTo>
                <a:lnTo>
                  <a:pt x="15331237" y="647407"/>
                </a:lnTo>
                <a:lnTo>
                  <a:pt x="15352179" y="669480"/>
                </a:lnTo>
                <a:lnTo>
                  <a:pt x="15336673" y="647407"/>
                </a:lnTo>
                <a:lnTo>
                  <a:pt x="15334158" y="643826"/>
                </a:lnTo>
                <a:lnTo>
                  <a:pt x="15378125" y="639826"/>
                </a:lnTo>
                <a:close/>
              </a:path>
              <a:path w="15955644" h="8008620">
                <a:moveTo>
                  <a:pt x="15397671" y="5847080"/>
                </a:moveTo>
                <a:lnTo>
                  <a:pt x="15380411" y="5830062"/>
                </a:lnTo>
                <a:lnTo>
                  <a:pt x="15375141" y="5830062"/>
                </a:lnTo>
                <a:lnTo>
                  <a:pt x="15357882" y="5852693"/>
                </a:lnTo>
                <a:lnTo>
                  <a:pt x="15358402" y="5855246"/>
                </a:lnTo>
                <a:lnTo>
                  <a:pt x="15375319" y="5869889"/>
                </a:lnTo>
                <a:lnTo>
                  <a:pt x="15380615" y="5869838"/>
                </a:lnTo>
                <a:lnTo>
                  <a:pt x="15397671" y="5852693"/>
                </a:lnTo>
                <a:lnTo>
                  <a:pt x="15397671" y="5847080"/>
                </a:lnTo>
                <a:close/>
              </a:path>
              <a:path w="15955644" h="8008620">
                <a:moveTo>
                  <a:pt x="15397671" y="1297203"/>
                </a:moveTo>
                <a:lnTo>
                  <a:pt x="15380411" y="1280185"/>
                </a:lnTo>
                <a:lnTo>
                  <a:pt x="15375141" y="1280185"/>
                </a:lnTo>
                <a:lnTo>
                  <a:pt x="15357882" y="1302829"/>
                </a:lnTo>
                <a:lnTo>
                  <a:pt x="15358402" y="1305369"/>
                </a:lnTo>
                <a:lnTo>
                  <a:pt x="15375319" y="1320025"/>
                </a:lnTo>
                <a:lnTo>
                  <a:pt x="15380615" y="1319974"/>
                </a:lnTo>
                <a:lnTo>
                  <a:pt x="15397671" y="1302829"/>
                </a:lnTo>
                <a:lnTo>
                  <a:pt x="15397671" y="1297203"/>
                </a:lnTo>
                <a:close/>
              </a:path>
              <a:path w="15955644" h="8008620">
                <a:moveTo>
                  <a:pt x="15411526" y="5640235"/>
                </a:moveTo>
                <a:lnTo>
                  <a:pt x="15276500" y="5627840"/>
                </a:lnTo>
                <a:lnTo>
                  <a:pt x="15284158" y="5616943"/>
                </a:lnTo>
                <a:lnTo>
                  <a:pt x="15331720" y="5549239"/>
                </a:lnTo>
                <a:lnTo>
                  <a:pt x="15267559" y="5616943"/>
                </a:lnTo>
                <a:lnTo>
                  <a:pt x="15257463" y="5451284"/>
                </a:lnTo>
                <a:lnTo>
                  <a:pt x="15247303" y="5616943"/>
                </a:lnTo>
                <a:lnTo>
                  <a:pt x="15183142" y="5549239"/>
                </a:lnTo>
                <a:lnTo>
                  <a:pt x="15238349" y="5627979"/>
                </a:lnTo>
                <a:lnTo>
                  <a:pt x="15103399" y="5640362"/>
                </a:lnTo>
                <a:lnTo>
                  <a:pt x="15238349" y="5652821"/>
                </a:lnTo>
                <a:lnTo>
                  <a:pt x="15183142" y="5731561"/>
                </a:lnTo>
                <a:lnTo>
                  <a:pt x="15247303" y="5663857"/>
                </a:lnTo>
                <a:lnTo>
                  <a:pt x="15257463" y="5829376"/>
                </a:lnTo>
                <a:lnTo>
                  <a:pt x="15267547" y="5663857"/>
                </a:lnTo>
                <a:lnTo>
                  <a:pt x="15267559" y="5663717"/>
                </a:lnTo>
                <a:lnTo>
                  <a:pt x="15331720" y="5731421"/>
                </a:lnTo>
                <a:lnTo>
                  <a:pt x="15284234" y="5663717"/>
                </a:lnTo>
                <a:lnTo>
                  <a:pt x="15276500" y="5652681"/>
                </a:lnTo>
                <a:lnTo>
                  <a:pt x="15411526" y="5640235"/>
                </a:lnTo>
                <a:close/>
              </a:path>
              <a:path w="15955644" h="8008620">
                <a:moveTo>
                  <a:pt x="15411526" y="4738954"/>
                </a:moveTo>
                <a:lnTo>
                  <a:pt x="15276500" y="4726571"/>
                </a:lnTo>
                <a:lnTo>
                  <a:pt x="15284234" y="4715535"/>
                </a:lnTo>
                <a:lnTo>
                  <a:pt x="15331720" y="4647768"/>
                </a:lnTo>
                <a:lnTo>
                  <a:pt x="15267559" y="4715459"/>
                </a:lnTo>
                <a:lnTo>
                  <a:pt x="15257463" y="4549876"/>
                </a:lnTo>
                <a:lnTo>
                  <a:pt x="15247303" y="4715535"/>
                </a:lnTo>
                <a:lnTo>
                  <a:pt x="15183142" y="4647831"/>
                </a:lnTo>
                <a:lnTo>
                  <a:pt x="15238349" y="4726571"/>
                </a:lnTo>
                <a:lnTo>
                  <a:pt x="15103399" y="4738954"/>
                </a:lnTo>
                <a:lnTo>
                  <a:pt x="15238349" y="4751413"/>
                </a:lnTo>
                <a:lnTo>
                  <a:pt x="15183142" y="4830140"/>
                </a:lnTo>
                <a:lnTo>
                  <a:pt x="15247303" y="4762449"/>
                </a:lnTo>
                <a:lnTo>
                  <a:pt x="15257463" y="4928108"/>
                </a:lnTo>
                <a:lnTo>
                  <a:pt x="15267559" y="4762449"/>
                </a:lnTo>
                <a:lnTo>
                  <a:pt x="15331720" y="4830140"/>
                </a:lnTo>
                <a:lnTo>
                  <a:pt x="15284234" y="4762449"/>
                </a:lnTo>
                <a:lnTo>
                  <a:pt x="15276500" y="4751413"/>
                </a:lnTo>
                <a:lnTo>
                  <a:pt x="15411526" y="4738954"/>
                </a:lnTo>
                <a:close/>
              </a:path>
              <a:path w="15955644" h="8008620">
                <a:moveTo>
                  <a:pt x="15411526" y="1090358"/>
                </a:moveTo>
                <a:lnTo>
                  <a:pt x="15276500" y="1077976"/>
                </a:lnTo>
                <a:lnTo>
                  <a:pt x="15284158" y="1067079"/>
                </a:lnTo>
                <a:lnTo>
                  <a:pt x="15331720" y="999375"/>
                </a:lnTo>
                <a:lnTo>
                  <a:pt x="15267559" y="1067079"/>
                </a:lnTo>
                <a:lnTo>
                  <a:pt x="15257463" y="901420"/>
                </a:lnTo>
                <a:lnTo>
                  <a:pt x="15247303" y="1067079"/>
                </a:lnTo>
                <a:lnTo>
                  <a:pt x="15183142" y="999375"/>
                </a:lnTo>
                <a:lnTo>
                  <a:pt x="15238349" y="1078103"/>
                </a:lnTo>
                <a:lnTo>
                  <a:pt x="15103399" y="1090498"/>
                </a:lnTo>
                <a:lnTo>
                  <a:pt x="15238349" y="1102956"/>
                </a:lnTo>
                <a:lnTo>
                  <a:pt x="15183142" y="1181684"/>
                </a:lnTo>
                <a:lnTo>
                  <a:pt x="15247303" y="1113993"/>
                </a:lnTo>
                <a:lnTo>
                  <a:pt x="15257463" y="1279512"/>
                </a:lnTo>
                <a:lnTo>
                  <a:pt x="15267547" y="1113993"/>
                </a:lnTo>
                <a:lnTo>
                  <a:pt x="15267559" y="1113853"/>
                </a:lnTo>
                <a:lnTo>
                  <a:pt x="15331720" y="1181557"/>
                </a:lnTo>
                <a:lnTo>
                  <a:pt x="15284234" y="1113853"/>
                </a:lnTo>
                <a:lnTo>
                  <a:pt x="15276500" y="1102817"/>
                </a:lnTo>
                <a:lnTo>
                  <a:pt x="15411526" y="1090358"/>
                </a:lnTo>
                <a:close/>
              </a:path>
              <a:path w="15955644" h="8008620">
                <a:moveTo>
                  <a:pt x="15411526" y="189090"/>
                </a:moveTo>
                <a:lnTo>
                  <a:pt x="15276500" y="176695"/>
                </a:lnTo>
                <a:lnTo>
                  <a:pt x="15284234" y="165658"/>
                </a:lnTo>
                <a:lnTo>
                  <a:pt x="15331720" y="97904"/>
                </a:lnTo>
                <a:lnTo>
                  <a:pt x="15267559" y="165595"/>
                </a:lnTo>
                <a:lnTo>
                  <a:pt x="15257463" y="0"/>
                </a:lnTo>
                <a:lnTo>
                  <a:pt x="15247303" y="165658"/>
                </a:lnTo>
                <a:lnTo>
                  <a:pt x="15183142" y="97967"/>
                </a:lnTo>
                <a:lnTo>
                  <a:pt x="15238349" y="176695"/>
                </a:lnTo>
                <a:lnTo>
                  <a:pt x="15103399" y="189090"/>
                </a:lnTo>
                <a:lnTo>
                  <a:pt x="15238349" y="201549"/>
                </a:lnTo>
                <a:lnTo>
                  <a:pt x="15183142" y="280276"/>
                </a:lnTo>
                <a:lnTo>
                  <a:pt x="15247303" y="212585"/>
                </a:lnTo>
                <a:lnTo>
                  <a:pt x="15257463" y="378244"/>
                </a:lnTo>
                <a:lnTo>
                  <a:pt x="15267559" y="212585"/>
                </a:lnTo>
                <a:lnTo>
                  <a:pt x="15331720" y="280276"/>
                </a:lnTo>
                <a:lnTo>
                  <a:pt x="15284234" y="212585"/>
                </a:lnTo>
                <a:lnTo>
                  <a:pt x="15276500" y="201549"/>
                </a:lnTo>
                <a:lnTo>
                  <a:pt x="15411526" y="189090"/>
                </a:lnTo>
                <a:close/>
              </a:path>
              <a:path w="15955644" h="8008620">
                <a:moveTo>
                  <a:pt x="15523858" y="4938471"/>
                </a:moveTo>
                <a:lnTo>
                  <a:pt x="15506573" y="4921199"/>
                </a:lnTo>
                <a:lnTo>
                  <a:pt x="15501303" y="4921199"/>
                </a:lnTo>
                <a:lnTo>
                  <a:pt x="15484018" y="4938471"/>
                </a:lnTo>
                <a:lnTo>
                  <a:pt x="15484018" y="4943741"/>
                </a:lnTo>
                <a:lnTo>
                  <a:pt x="15501303" y="4961013"/>
                </a:lnTo>
                <a:lnTo>
                  <a:pt x="15506573" y="4961013"/>
                </a:lnTo>
                <a:lnTo>
                  <a:pt x="15523858" y="4943741"/>
                </a:lnTo>
                <a:lnTo>
                  <a:pt x="15523858" y="4938471"/>
                </a:lnTo>
                <a:close/>
              </a:path>
              <a:path w="15955644" h="8008620">
                <a:moveTo>
                  <a:pt x="15523858" y="388594"/>
                </a:moveTo>
                <a:lnTo>
                  <a:pt x="15506573" y="371335"/>
                </a:lnTo>
                <a:lnTo>
                  <a:pt x="15501303" y="371335"/>
                </a:lnTo>
                <a:lnTo>
                  <a:pt x="15484018" y="388594"/>
                </a:lnTo>
                <a:lnTo>
                  <a:pt x="15484018" y="393877"/>
                </a:lnTo>
                <a:lnTo>
                  <a:pt x="15501303" y="411137"/>
                </a:lnTo>
                <a:lnTo>
                  <a:pt x="15506573" y="411137"/>
                </a:lnTo>
                <a:lnTo>
                  <a:pt x="15523858" y="393877"/>
                </a:lnTo>
                <a:lnTo>
                  <a:pt x="15523858" y="388594"/>
                </a:lnTo>
                <a:close/>
              </a:path>
              <a:path w="15955644" h="8008620">
                <a:moveTo>
                  <a:pt x="15570340" y="5429415"/>
                </a:moveTo>
                <a:lnTo>
                  <a:pt x="15553055" y="5412156"/>
                </a:lnTo>
                <a:lnTo>
                  <a:pt x="15547772" y="5412156"/>
                </a:lnTo>
                <a:lnTo>
                  <a:pt x="15530500" y="5429415"/>
                </a:lnTo>
                <a:lnTo>
                  <a:pt x="15530500" y="5434698"/>
                </a:lnTo>
                <a:lnTo>
                  <a:pt x="15547772" y="5451957"/>
                </a:lnTo>
                <a:lnTo>
                  <a:pt x="15550414" y="5451957"/>
                </a:lnTo>
                <a:lnTo>
                  <a:pt x="15553055" y="5451957"/>
                </a:lnTo>
                <a:lnTo>
                  <a:pt x="15570340" y="5434698"/>
                </a:lnTo>
                <a:lnTo>
                  <a:pt x="15570340" y="5429415"/>
                </a:lnTo>
                <a:close/>
              </a:path>
              <a:path w="15955644" h="8008620">
                <a:moveTo>
                  <a:pt x="15570340" y="879551"/>
                </a:moveTo>
                <a:lnTo>
                  <a:pt x="15553055" y="862279"/>
                </a:lnTo>
                <a:lnTo>
                  <a:pt x="15547772" y="862279"/>
                </a:lnTo>
                <a:lnTo>
                  <a:pt x="15530500" y="879551"/>
                </a:lnTo>
                <a:lnTo>
                  <a:pt x="15530500" y="884821"/>
                </a:lnTo>
                <a:lnTo>
                  <a:pt x="15547772" y="902093"/>
                </a:lnTo>
                <a:lnTo>
                  <a:pt x="15550414" y="902093"/>
                </a:lnTo>
                <a:lnTo>
                  <a:pt x="15553055" y="902093"/>
                </a:lnTo>
                <a:lnTo>
                  <a:pt x="15570340" y="884821"/>
                </a:lnTo>
                <a:lnTo>
                  <a:pt x="15570340" y="879551"/>
                </a:lnTo>
                <a:close/>
              </a:path>
              <a:path w="15955644" h="8008620">
                <a:moveTo>
                  <a:pt x="15621280" y="6022454"/>
                </a:moveTo>
                <a:lnTo>
                  <a:pt x="15577376" y="6018390"/>
                </a:lnTo>
                <a:lnTo>
                  <a:pt x="15579852" y="6014872"/>
                </a:lnTo>
                <a:lnTo>
                  <a:pt x="15595334" y="5992800"/>
                </a:lnTo>
                <a:lnTo>
                  <a:pt x="15574467" y="6014872"/>
                </a:lnTo>
                <a:lnTo>
                  <a:pt x="15571153" y="5960719"/>
                </a:lnTo>
                <a:lnTo>
                  <a:pt x="15567825" y="6014872"/>
                </a:lnTo>
                <a:lnTo>
                  <a:pt x="15546959" y="5992800"/>
                </a:lnTo>
                <a:lnTo>
                  <a:pt x="15564917" y="6018390"/>
                </a:lnTo>
                <a:lnTo>
                  <a:pt x="15521013" y="6022454"/>
                </a:lnTo>
                <a:lnTo>
                  <a:pt x="15564917" y="6026518"/>
                </a:lnTo>
                <a:lnTo>
                  <a:pt x="15546959" y="6052109"/>
                </a:lnTo>
                <a:lnTo>
                  <a:pt x="15567825" y="6030112"/>
                </a:lnTo>
                <a:lnTo>
                  <a:pt x="15571153" y="6084265"/>
                </a:lnTo>
                <a:lnTo>
                  <a:pt x="15574467" y="6030112"/>
                </a:lnTo>
                <a:lnTo>
                  <a:pt x="15595334" y="6052109"/>
                </a:lnTo>
                <a:lnTo>
                  <a:pt x="15579903" y="6030112"/>
                </a:lnTo>
                <a:lnTo>
                  <a:pt x="15577376" y="6026518"/>
                </a:lnTo>
                <a:lnTo>
                  <a:pt x="15621280" y="6022454"/>
                </a:lnTo>
                <a:close/>
              </a:path>
              <a:path w="15955644" h="8008620">
                <a:moveTo>
                  <a:pt x="15621280" y="1472590"/>
                </a:moveTo>
                <a:lnTo>
                  <a:pt x="15577376" y="1468526"/>
                </a:lnTo>
                <a:lnTo>
                  <a:pt x="15579852" y="1465008"/>
                </a:lnTo>
                <a:lnTo>
                  <a:pt x="15595334" y="1442935"/>
                </a:lnTo>
                <a:lnTo>
                  <a:pt x="15574467" y="1465008"/>
                </a:lnTo>
                <a:lnTo>
                  <a:pt x="15571153" y="1410843"/>
                </a:lnTo>
                <a:lnTo>
                  <a:pt x="15567825" y="1465008"/>
                </a:lnTo>
                <a:lnTo>
                  <a:pt x="15546959" y="1442935"/>
                </a:lnTo>
                <a:lnTo>
                  <a:pt x="15564917" y="1468526"/>
                </a:lnTo>
                <a:lnTo>
                  <a:pt x="15521013" y="1472590"/>
                </a:lnTo>
                <a:lnTo>
                  <a:pt x="15564917" y="1476654"/>
                </a:lnTo>
                <a:lnTo>
                  <a:pt x="15546959" y="1502244"/>
                </a:lnTo>
                <a:lnTo>
                  <a:pt x="15567825" y="1480235"/>
                </a:lnTo>
                <a:lnTo>
                  <a:pt x="15571153" y="1534401"/>
                </a:lnTo>
                <a:lnTo>
                  <a:pt x="15574467" y="1480235"/>
                </a:lnTo>
                <a:lnTo>
                  <a:pt x="15595334" y="1502244"/>
                </a:lnTo>
                <a:lnTo>
                  <a:pt x="15579903" y="1480235"/>
                </a:lnTo>
                <a:lnTo>
                  <a:pt x="15577376" y="1476654"/>
                </a:lnTo>
                <a:lnTo>
                  <a:pt x="15621280" y="1472590"/>
                </a:lnTo>
                <a:close/>
              </a:path>
              <a:path w="15955644" h="8008620">
                <a:moveTo>
                  <a:pt x="15697365" y="4698136"/>
                </a:moveTo>
                <a:lnTo>
                  <a:pt x="15653461" y="4694136"/>
                </a:lnTo>
                <a:lnTo>
                  <a:pt x="15655976" y="4690554"/>
                </a:lnTo>
                <a:lnTo>
                  <a:pt x="15671419" y="4668482"/>
                </a:lnTo>
                <a:lnTo>
                  <a:pt x="15650553" y="4690554"/>
                </a:lnTo>
                <a:lnTo>
                  <a:pt x="15647226" y="4636389"/>
                </a:lnTo>
                <a:lnTo>
                  <a:pt x="15643975" y="4690554"/>
                </a:lnTo>
                <a:lnTo>
                  <a:pt x="15623108" y="4668482"/>
                </a:lnTo>
                <a:lnTo>
                  <a:pt x="15641066" y="4694136"/>
                </a:lnTo>
                <a:lnTo>
                  <a:pt x="15597099" y="4698136"/>
                </a:lnTo>
                <a:lnTo>
                  <a:pt x="15641066" y="4702200"/>
                </a:lnTo>
                <a:lnTo>
                  <a:pt x="15623108" y="4727854"/>
                </a:lnTo>
                <a:lnTo>
                  <a:pt x="15643975" y="4705578"/>
                </a:lnTo>
                <a:lnTo>
                  <a:pt x="15647226" y="4759744"/>
                </a:lnTo>
                <a:lnTo>
                  <a:pt x="15650553" y="4705578"/>
                </a:lnTo>
                <a:lnTo>
                  <a:pt x="15671419" y="4727651"/>
                </a:lnTo>
                <a:lnTo>
                  <a:pt x="15655849" y="4705578"/>
                </a:lnTo>
                <a:lnTo>
                  <a:pt x="15653461" y="4702200"/>
                </a:lnTo>
                <a:lnTo>
                  <a:pt x="15697365" y="4698136"/>
                </a:lnTo>
                <a:close/>
              </a:path>
              <a:path w="15955644" h="8008620">
                <a:moveTo>
                  <a:pt x="15697365" y="148259"/>
                </a:moveTo>
                <a:lnTo>
                  <a:pt x="15653461" y="144272"/>
                </a:lnTo>
                <a:lnTo>
                  <a:pt x="15655976" y="140677"/>
                </a:lnTo>
                <a:lnTo>
                  <a:pt x="15671419" y="118618"/>
                </a:lnTo>
                <a:lnTo>
                  <a:pt x="15650553" y="140677"/>
                </a:lnTo>
                <a:lnTo>
                  <a:pt x="15647226" y="86525"/>
                </a:lnTo>
                <a:lnTo>
                  <a:pt x="15643975" y="140677"/>
                </a:lnTo>
                <a:lnTo>
                  <a:pt x="15623108" y="118618"/>
                </a:lnTo>
                <a:lnTo>
                  <a:pt x="15641066" y="144272"/>
                </a:lnTo>
                <a:lnTo>
                  <a:pt x="15597099" y="148259"/>
                </a:lnTo>
                <a:lnTo>
                  <a:pt x="15641066" y="152323"/>
                </a:lnTo>
                <a:lnTo>
                  <a:pt x="15623108" y="177990"/>
                </a:lnTo>
                <a:lnTo>
                  <a:pt x="15643975" y="155714"/>
                </a:lnTo>
                <a:lnTo>
                  <a:pt x="15647226" y="209867"/>
                </a:lnTo>
                <a:lnTo>
                  <a:pt x="15650553" y="155714"/>
                </a:lnTo>
                <a:lnTo>
                  <a:pt x="15671419" y="177787"/>
                </a:lnTo>
                <a:lnTo>
                  <a:pt x="15655849" y="155714"/>
                </a:lnTo>
                <a:lnTo>
                  <a:pt x="15653461" y="152323"/>
                </a:lnTo>
                <a:lnTo>
                  <a:pt x="15697365" y="148259"/>
                </a:lnTo>
                <a:close/>
              </a:path>
              <a:path w="15955644" h="8008620">
                <a:moveTo>
                  <a:pt x="15801302" y="5662638"/>
                </a:moveTo>
                <a:lnTo>
                  <a:pt x="15757398" y="5658574"/>
                </a:lnTo>
                <a:lnTo>
                  <a:pt x="15759862" y="5655056"/>
                </a:lnTo>
                <a:lnTo>
                  <a:pt x="15775343" y="5632983"/>
                </a:lnTo>
                <a:lnTo>
                  <a:pt x="15754477" y="5655056"/>
                </a:lnTo>
                <a:lnTo>
                  <a:pt x="15751163" y="5600890"/>
                </a:lnTo>
                <a:lnTo>
                  <a:pt x="15747911" y="5655056"/>
                </a:lnTo>
                <a:lnTo>
                  <a:pt x="15727045" y="5633059"/>
                </a:lnTo>
                <a:lnTo>
                  <a:pt x="15744990" y="5658637"/>
                </a:lnTo>
                <a:lnTo>
                  <a:pt x="15701099" y="5662701"/>
                </a:lnTo>
                <a:lnTo>
                  <a:pt x="15744990" y="5666765"/>
                </a:lnTo>
                <a:lnTo>
                  <a:pt x="15727045" y="5692356"/>
                </a:lnTo>
                <a:lnTo>
                  <a:pt x="15747911" y="5670359"/>
                </a:lnTo>
                <a:lnTo>
                  <a:pt x="15751163" y="5724512"/>
                </a:lnTo>
                <a:lnTo>
                  <a:pt x="15754477" y="5670359"/>
                </a:lnTo>
                <a:lnTo>
                  <a:pt x="15775343" y="5692356"/>
                </a:lnTo>
                <a:lnTo>
                  <a:pt x="15759824" y="5670359"/>
                </a:lnTo>
                <a:lnTo>
                  <a:pt x="15757398" y="5666905"/>
                </a:lnTo>
                <a:lnTo>
                  <a:pt x="15801302" y="5662638"/>
                </a:lnTo>
                <a:close/>
              </a:path>
              <a:path w="15955644" h="8008620">
                <a:moveTo>
                  <a:pt x="15801302" y="1112774"/>
                </a:moveTo>
                <a:lnTo>
                  <a:pt x="15757398" y="1108710"/>
                </a:lnTo>
                <a:lnTo>
                  <a:pt x="15759862" y="1105192"/>
                </a:lnTo>
                <a:lnTo>
                  <a:pt x="15775343" y="1083119"/>
                </a:lnTo>
                <a:lnTo>
                  <a:pt x="15754477" y="1105192"/>
                </a:lnTo>
                <a:lnTo>
                  <a:pt x="15751163" y="1051026"/>
                </a:lnTo>
                <a:lnTo>
                  <a:pt x="15747911" y="1105192"/>
                </a:lnTo>
                <a:lnTo>
                  <a:pt x="15727045" y="1083183"/>
                </a:lnTo>
                <a:lnTo>
                  <a:pt x="15744990" y="1108773"/>
                </a:lnTo>
                <a:lnTo>
                  <a:pt x="15701099" y="1112837"/>
                </a:lnTo>
                <a:lnTo>
                  <a:pt x="15744990" y="1116901"/>
                </a:lnTo>
                <a:lnTo>
                  <a:pt x="15727045" y="1142492"/>
                </a:lnTo>
                <a:lnTo>
                  <a:pt x="15747911" y="1120482"/>
                </a:lnTo>
                <a:lnTo>
                  <a:pt x="15751163" y="1174648"/>
                </a:lnTo>
                <a:lnTo>
                  <a:pt x="15754477" y="1120482"/>
                </a:lnTo>
                <a:lnTo>
                  <a:pt x="15775343" y="1142492"/>
                </a:lnTo>
                <a:lnTo>
                  <a:pt x="15759824" y="1120482"/>
                </a:lnTo>
                <a:lnTo>
                  <a:pt x="15757398" y="1117041"/>
                </a:lnTo>
                <a:lnTo>
                  <a:pt x="15801302" y="1112774"/>
                </a:lnTo>
                <a:close/>
              </a:path>
              <a:path w="15955644" h="8008620">
                <a:moveTo>
                  <a:pt x="15820428" y="5916015"/>
                </a:moveTo>
                <a:lnTo>
                  <a:pt x="15803144" y="5898566"/>
                </a:lnTo>
                <a:lnTo>
                  <a:pt x="15800489" y="5898566"/>
                </a:lnTo>
                <a:lnTo>
                  <a:pt x="15800489" y="5898769"/>
                </a:lnTo>
                <a:lnTo>
                  <a:pt x="15797848" y="5898769"/>
                </a:lnTo>
                <a:lnTo>
                  <a:pt x="15780563" y="5916015"/>
                </a:lnTo>
                <a:lnTo>
                  <a:pt x="15780563" y="5921311"/>
                </a:lnTo>
                <a:lnTo>
                  <a:pt x="15797848" y="5938583"/>
                </a:lnTo>
                <a:lnTo>
                  <a:pt x="15803131" y="5938583"/>
                </a:lnTo>
                <a:lnTo>
                  <a:pt x="15820403" y="5921311"/>
                </a:lnTo>
                <a:lnTo>
                  <a:pt x="15820428" y="5916015"/>
                </a:lnTo>
                <a:close/>
              </a:path>
              <a:path w="15955644" h="8008620">
                <a:moveTo>
                  <a:pt x="15820428" y="1366151"/>
                </a:moveTo>
                <a:lnTo>
                  <a:pt x="15803144" y="1348701"/>
                </a:lnTo>
                <a:lnTo>
                  <a:pt x="15800489" y="1348701"/>
                </a:lnTo>
                <a:lnTo>
                  <a:pt x="15800489" y="1348905"/>
                </a:lnTo>
                <a:lnTo>
                  <a:pt x="15797848" y="1348905"/>
                </a:lnTo>
                <a:lnTo>
                  <a:pt x="15780563" y="1366151"/>
                </a:lnTo>
                <a:lnTo>
                  <a:pt x="15780563" y="1371447"/>
                </a:lnTo>
                <a:lnTo>
                  <a:pt x="15797848" y="1388706"/>
                </a:lnTo>
                <a:lnTo>
                  <a:pt x="15803131" y="1388706"/>
                </a:lnTo>
                <a:lnTo>
                  <a:pt x="15820403" y="1371447"/>
                </a:lnTo>
                <a:lnTo>
                  <a:pt x="15820428" y="1366151"/>
                </a:lnTo>
                <a:close/>
              </a:path>
              <a:path w="15955644" h="8008620">
                <a:moveTo>
                  <a:pt x="15905226" y="5128488"/>
                </a:moveTo>
                <a:lnTo>
                  <a:pt x="15770263" y="5116042"/>
                </a:lnTo>
                <a:lnTo>
                  <a:pt x="15778010" y="5105006"/>
                </a:lnTo>
                <a:lnTo>
                  <a:pt x="15825483" y="5037302"/>
                </a:lnTo>
                <a:lnTo>
                  <a:pt x="15761323" y="5105006"/>
                </a:lnTo>
                <a:lnTo>
                  <a:pt x="15751163" y="4939271"/>
                </a:lnTo>
                <a:lnTo>
                  <a:pt x="15741066" y="5105006"/>
                </a:lnTo>
                <a:lnTo>
                  <a:pt x="15676906" y="5037302"/>
                </a:lnTo>
                <a:lnTo>
                  <a:pt x="15732125" y="5116042"/>
                </a:lnTo>
                <a:lnTo>
                  <a:pt x="15597099" y="5128488"/>
                </a:lnTo>
                <a:lnTo>
                  <a:pt x="15732125" y="5140884"/>
                </a:lnTo>
                <a:lnTo>
                  <a:pt x="15676906" y="5219611"/>
                </a:lnTo>
                <a:lnTo>
                  <a:pt x="15741066" y="5151920"/>
                </a:lnTo>
                <a:lnTo>
                  <a:pt x="15751163" y="5317642"/>
                </a:lnTo>
                <a:lnTo>
                  <a:pt x="15761323" y="5151920"/>
                </a:lnTo>
                <a:lnTo>
                  <a:pt x="15825483" y="5219611"/>
                </a:lnTo>
                <a:lnTo>
                  <a:pt x="15778010" y="5151920"/>
                </a:lnTo>
                <a:lnTo>
                  <a:pt x="15770263" y="5140884"/>
                </a:lnTo>
                <a:lnTo>
                  <a:pt x="15905226" y="5128488"/>
                </a:lnTo>
                <a:close/>
              </a:path>
              <a:path w="15955644" h="8008620">
                <a:moveTo>
                  <a:pt x="15905226" y="578624"/>
                </a:moveTo>
                <a:lnTo>
                  <a:pt x="15770263" y="566166"/>
                </a:lnTo>
                <a:lnTo>
                  <a:pt x="15778010" y="555129"/>
                </a:lnTo>
                <a:lnTo>
                  <a:pt x="15825483" y="487438"/>
                </a:lnTo>
                <a:lnTo>
                  <a:pt x="15761323" y="555129"/>
                </a:lnTo>
                <a:lnTo>
                  <a:pt x="15751163" y="389407"/>
                </a:lnTo>
                <a:lnTo>
                  <a:pt x="15741066" y="555129"/>
                </a:lnTo>
                <a:lnTo>
                  <a:pt x="15676906" y="487438"/>
                </a:lnTo>
                <a:lnTo>
                  <a:pt x="15732125" y="566166"/>
                </a:lnTo>
                <a:lnTo>
                  <a:pt x="15597099" y="578624"/>
                </a:lnTo>
                <a:lnTo>
                  <a:pt x="15732125" y="591019"/>
                </a:lnTo>
                <a:lnTo>
                  <a:pt x="15676906" y="669747"/>
                </a:lnTo>
                <a:lnTo>
                  <a:pt x="15741066" y="602056"/>
                </a:lnTo>
                <a:lnTo>
                  <a:pt x="15751163" y="767778"/>
                </a:lnTo>
                <a:lnTo>
                  <a:pt x="15761323" y="602056"/>
                </a:lnTo>
                <a:lnTo>
                  <a:pt x="15825483" y="669747"/>
                </a:lnTo>
                <a:lnTo>
                  <a:pt x="15778010" y="602056"/>
                </a:lnTo>
                <a:lnTo>
                  <a:pt x="15770263" y="591019"/>
                </a:lnTo>
                <a:lnTo>
                  <a:pt x="15905226" y="578624"/>
                </a:lnTo>
                <a:close/>
              </a:path>
              <a:path w="15955644" h="8008620">
                <a:moveTo>
                  <a:pt x="15955366" y="6211671"/>
                </a:moveTo>
                <a:lnTo>
                  <a:pt x="15911462" y="6207607"/>
                </a:lnTo>
                <a:lnTo>
                  <a:pt x="15913977" y="6204026"/>
                </a:lnTo>
                <a:lnTo>
                  <a:pt x="15929420" y="6182017"/>
                </a:lnTo>
                <a:lnTo>
                  <a:pt x="15908541" y="6204026"/>
                </a:lnTo>
                <a:lnTo>
                  <a:pt x="15905226" y="6149860"/>
                </a:lnTo>
                <a:lnTo>
                  <a:pt x="15901975" y="6204026"/>
                </a:lnTo>
                <a:lnTo>
                  <a:pt x="15881109" y="6182017"/>
                </a:lnTo>
                <a:lnTo>
                  <a:pt x="15899067" y="6207607"/>
                </a:lnTo>
                <a:lnTo>
                  <a:pt x="15855163" y="6211671"/>
                </a:lnTo>
                <a:lnTo>
                  <a:pt x="15899067" y="6215672"/>
                </a:lnTo>
                <a:lnTo>
                  <a:pt x="15881109" y="6241326"/>
                </a:lnTo>
                <a:lnTo>
                  <a:pt x="15901975" y="6219253"/>
                </a:lnTo>
                <a:lnTo>
                  <a:pt x="15905226" y="6273419"/>
                </a:lnTo>
                <a:lnTo>
                  <a:pt x="15908541" y="6219253"/>
                </a:lnTo>
                <a:lnTo>
                  <a:pt x="15929420" y="6241326"/>
                </a:lnTo>
                <a:lnTo>
                  <a:pt x="15913977" y="6219253"/>
                </a:lnTo>
                <a:lnTo>
                  <a:pt x="15911462" y="6215672"/>
                </a:lnTo>
                <a:lnTo>
                  <a:pt x="15955366" y="6211671"/>
                </a:lnTo>
                <a:close/>
              </a:path>
              <a:path w="15955644" h="8008620">
                <a:moveTo>
                  <a:pt x="15955366" y="1661807"/>
                </a:moveTo>
                <a:lnTo>
                  <a:pt x="15911462" y="1657743"/>
                </a:lnTo>
                <a:lnTo>
                  <a:pt x="15913977" y="1654162"/>
                </a:lnTo>
                <a:lnTo>
                  <a:pt x="15929420" y="1632153"/>
                </a:lnTo>
                <a:lnTo>
                  <a:pt x="15908541" y="1654162"/>
                </a:lnTo>
                <a:lnTo>
                  <a:pt x="15905226" y="1599996"/>
                </a:lnTo>
                <a:lnTo>
                  <a:pt x="15901975" y="1654162"/>
                </a:lnTo>
                <a:lnTo>
                  <a:pt x="15881109" y="1632153"/>
                </a:lnTo>
                <a:lnTo>
                  <a:pt x="15899067" y="1657743"/>
                </a:lnTo>
                <a:lnTo>
                  <a:pt x="15855163" y="1661807"/>
                </a:lnTo>
                <a:lnTo>
                  <a:pt x="15899067" y="1665795"/>
                </a:lnTo>
                <a:lnTo>
                  <a:pt x="15881109" y="1691462"/>
                </a:lnTo>
                <a:lnTo>
                  <a:pt x="15901975" y="1669389"/>
                </a:lnTo>
                <a:lnTo>
                  <a:pt x="15905226" y="1723542"/>
                </a:lnTo>
                <a:lnTo>
                  <a:pt x="15908541" y="1669389"/>
                </a:lnTo>
                <a:lnTo>
                  <a:pt x="15929420" y="1691462"/>
                </a:lnTo>
                <a:lnTo>
                  <a:pt x="15913977" y="1669389"/>
                </a:lnTo>
                <a:lnTo>
                  <a:pt x="15911462" y="1665795"/>
                </a:lnTo>
                <a:lnTo>
                  <a:pt x="15955366" y="1661807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0" i="0">
                <a:solidFill>
                  <a:srgbClr val="72338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0" i="0">
                <a:solidFill>
                  <a:srgbClr val="72338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175885" y="5514041"/>
            <a:ext cx="732155" cy="4768850"/>
          </a:xfrm>
          <a:custGeom>
            <a:avLst/>
            <a:gdLst/>
            <a:ahLst/>
            <a:cxnLst/>
            <a:rect l="l" t="t" r="r" b="b"/>
            <a:pathLst>
              <a:path w="732155" h="4768850">
                <a:moveTo>
                  <a:pt x="732121" y="4768616"/>
                </a:moveTo>
                <a:lnTo>
                  <a:pt x="0" y="4768616"/>
                </a:lnTo>
                <a:lnTo>
                  <a:pt x="0" y="365982"/>
                </a:lnTo>
                <a:lnTo>
                  <a:pt x="2832" y="319839"/>
                </a:lnTo>
                <a:lnTo>
                  <a:pt x="11108" y="275472"/>
                </a:lnTo>
                <a:lnTo>
                  <a:pt x="24494" y="233215"/>
                </a:lnTo>
                <a:lnTo>
                  <a:pt x="42657" y="193402"/>
                </a:lnTo>
                <a:lnTo>
                  <a:pt x="65263" y="156365"/>
                </a:lnTo>
                <a:lnTo>
                  <a:pt x="91980" y="122438"/>
                </a:lnTo>
                <a:lnTo>
                  <a:pt x="122473" y="91953"/>
                </a:lnTo>
                <a:lnTo>
                  <a:pt x="156410" y="65244"/>
                </a:lnTo>
                <a:lnTo>
                  <a:pt x="193458" y="42645"/>
                </a:lnTo>
                <a:lnTo>
                  <a:pt x="233283" y="24487"/>
                </a:lnTo>
                <a:lnTo>
                  <a:pt x="275551" y="11105"/>
                </a:lnTo>
                <a:lnTo>
                  <a:pt x="319930" y="2831"/>
                </a:lnTo>
                <a:lnTo>
                  <a:pt x="366087" y="0"/>
                </a:lnTo>
                <a:lnTo>
                  <a:pt x="412232" y="2831"/>
                </a:lnTo>
                <a:lnTo>
                  <a:pt x="456602" y="11105"/>
                </a:lnTo>
                <a:lnTo>
                  <a:pt x="498862" y="24487"/>
                </a:lnTo>
                <a:lnTo>
                  <a:pt x="538680" y="42645"/>
                </a:lnTo>
                <a:lnTo>
                  <a:pt x="575723" y="65244"/>
                </a:lnTo>
                <a:lnTo>
                  <a:pt x="609656" y="91953"/>
                </a:lnTo>
                <a:lnTo>
                  <a:pt x="640146" y="122438"/>
                </a:lnTo>
                <a:lnTo>
                  <a:pt x="666860" y="156365"/>
                </a:lnTo>
                <a:lnTo>
                  <a:pt x="689465" y="193402"/>
                </a:lnTo>
                <a:lnTo>
                  <a:pt x="707627" y="233215"/>
                </a:lnTo>
                <a:lnTo>
                  <a:pt x="721012" y="275472"/>
                </a:lnTo>
                <a:lnTo>
                  <a:pt x="729288" y="319839"/>
                </a:lnTo>
                <a:lnTo>
                  <a:pt x="732121" y="365982"/>
                </a:lnTo>
                <a:lnTo>
                  <a:pt x="732121" y="4768616"/>
                </a:lnTo>
                <a:close/>
              </a:path>
            </a:pathLst>
          </a:custGeom>
          <a:solidFill>
            <a:srgbClr val="385991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1535" y="8325329"/>
            <a:ext cx="1464945" cy="1960245"/>
          </a:xfrm>
          <a:custGeom>
            <a:avLst/>
            <a:gdLst/>
            <a:ahLst/>
            <a:cxnLst/>
            <a:rect l="l" t="t" r="r" b="b"/>
            <a:pathLst>
              <a:path w="1464945" h="1960245">
                <a:moveTo>
                  <a:pt x="1464350" y="1960039"/>
                </a:moveTo>
                <a:lnTo>
                  <a:pt x="0" y="1960039"/>
                </a:lnTo>
                <a:lnTo>
                  <a:pt x="0" y="365982"/>
                </a:lnTo>
                <a:lnTo>
                  <a:pt x="2832" y="319839"/>
                </a:lnTo>
                <a:lnTo>
                  <a:pt x="11108" y="275472"/>
                </a:lnTo>
                <a:lnTo>
                  <a:pt x="24494" y="233215"/>
                </a:lnTo>
                <a:lnTo>
                  <a:pt x="42657" y="193402"/>
                </a:lnTo>
                <a:lnTo>
                  <a:pt x="65263" y="156365"/>
                </a:lnTo>
                <a:lnTo>
                  <a:pt x="91980" y="122438"/>
                </a:lnTo>
                <a:lnTo>
                  <a:pt x="122473" y="91953"/>
                </a:lnTo>
                <a:lnTo>
                  <a:pt x="156410" y="65244"/>
                </a:lnTo>
                <a:lnTo>
                  <a:pt x="193458" y="42645"/>
                </a:lnTo>
                <a:lnTo>
                  <a:pt x="233283" y="24487"/>
                </a:lnTo>
                <a:lnTo>
                  <a:pt x="275551" y="11105"/>
                </a:lnTo>
                <a:lnTo>
                  <a:pt x="319930" y="2831"/>
                </a:lnTo>
                <a:lnTo>
                  <a:pt x="366087" y="0"/>
                </a:lnTo>
                <a:lnTo>
                  <a:pt x="411700" y="2253"/>
                </a:lnTo>
                <a:lnTo>
                  <a:pt x="455709" y="10036"/>
                </a:lnTo>
                <a:lnTo>
                  <a:pt x="497759" y="23010"/>
                </a:lnTo>
                <a:lnTo>
                  <a:pt x="537493" y="40833"/>
                </a:lnTo>
                <a:lnTo>
                  <a:pt x="574556" y="63165"/>
                </a:lnTo>
                <a:lnTo>
                  <a:pt x="608591" y="89665"/>
                </a:lnTo>
                <a:lnTo>
                  <a:pt x="639243" y="119993"/>
                </a:lnTo>
                <a:lnTo>
                  <a:pt x="666156" y="153809"/>
                </a:lnTo>
                <a:lnTo>
                  <a:pt x="688974" y="190770"/>
                </a:lnTo>
                <a:lnTo>
                  <a:pt x="707340" y="230538"/>
                </a:lnTo>
                <a:lnTo>
                  <a:pt x="720900" y="272771"/>
                </a:lnTo>
                <a:lnTo>
                  <a:pt x="729297" y="317129"/>
                </a:lnTo>
                <a:lnTo>
                  <a:pt x="732175" y="363271"/>
                </a:lnTo>
                <a:lnTo>
                  <a:pt x="737288" y="407224"/>
                </a:lnTo>
                <a:lnTo>
                  <a:pt x="751838" y="447667"/>
                </a:lnTo>
                <a:lnTo>
                  <a:pt x="774639" y="483416"/>
                </a:lnTo>
                <a:lnTo>
                  <a:pt x="804504" y="513284"/>
                </a:lnTo>
                <a:lnTo>
                  <a:pt x="840248" y="536086"/>
                </a:lnTo>
                <a:lnTo>
                  <a:pt x="880685" y="550637"/>
                </a:lnTo>
                <a:lnTo>
                  <a:pt x="924628" y="555751"/>
                </a:lnTo>
                <a:lnTo>
                  <a:pt x="1098263" y="555751"/>
                </a:lnTo>
                <a:lnTo>
                  <a:pt x="1144419" y="558583"/>
                </a:lnTo>
                <a:lnTo>
                  <a:pt x="1188799" y="566856"/>
                </a:lnTo>
                <a:lnTo>
                  <a:pt x="1231067" y="580238"/>
                </a:lnTo>
                <a:lnTo>
                  <a:pt x="1270892" y="598396"/>
                </a:lnTo>
                <a:lnTo>
                  <a:pt x="1307940" y="620996"/>
                </a:lnTo>
                <a:lnTo>
                  <a:pt x="1341877" y="647704"/>
                </a:lnTo>
                <a:lnTo>
                  <a:pt x="1372370" y="678189"/>
                </a:lnTo>
                <a:lnTo>
                  <a:pt x="1399087" y="712116"/>
                </a:lnTo>
                <a:lnTo>
                  <a:pt x="1421693" y="749153"/>
                </a:lnTo>
                <a:lnTo>
                  <a:pt x="1439856" y="788967"/>
                </a:lnTo>
                <a:lnTo>
                  <a:pt x="1453242" y="831223"/>
                </a:lnTo>
                <a:lnTo>
                  <a:pt x="1461518" y="875590"/>
                </a:lnTo>
                <a:lnTo>
                  <a:pt x="1464350" y="921733"/>
                </a:lnTo>
                <a:lnTo>
                  <a:pt x="1464350" y="1960039"/>
                </a:lnTo>
                <a:close/>
              </a:path>
            </a:pathLst>
          </a:custGeom>
          <a:solidFill>
            <a:srgbClr val="373779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6149" y="2052117"/>
            <a:ext cx="732173" cy="251850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1535" y="5308006"/>
            <a:ext cx="732175" cy="251850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00606" y="4060955"/>
            <a:ext cx="754380" cy="753745"/>
          </a:xfrm>
          <a:custGeom>
            <a:avLst/>
            <a:gdLst/>
            <a:ahLst/>
            <a:cxnLst/>
            <a:rect l="l" t="t" r="r" b="b"/>
            <a:pathLst>
              <a:path w="754380" h="753745">
                <a:moveTo>
                  <a:pt x="377016" y="753652"/>
                </a:moveTo>
                <a:lnTo>
                  <a:pt x="329587" y="750726"/>
                </a:lnTo>
                <a:lnTo>
                  <a:pt x="283955" y="742181"/>
                </a:lnTo>
                <a:lnTo>
                  <a:pt x="240467" y="728365"/>
                </a:lnTo>
                <a:lnTo>
                  <a:pt x="199471" y="709625"/>
                </a:lnTo>
                <a:lnTo>
                  <a:pt x="161315" y="686309"/>
                </a:lnTo>
                <a:lnTo>
                  <a:pt x="126346" y="658767"/>
                </a:lnTo>
                <a:lnTo>
                  <a:pt x="94911" y="627344"/>
                </a:lnTo>
                <a:lnTo>
                  <a:pt x="67359" y="592390"/>
                </a:lnTo>
                <a:lnTo>
                  <a:pt x="44036" y="554252"/>
                </a:lnTo>
                <a:lnTo>
                  <a:pt x="25292" y="513279"/>
                </a:lnTo>
                <a:lnTo>
                  <a:pt x="11472" y="469818"/>
                </a:lnTo>
                <a:lnTo>
                  <a:pt x="2926" y="424218"/>
                </a:lnTo>
                <a:lnTo>
                  <a:pt x="0" y="376826"/>
                </a:lnTo>
                <a:lnTo>
                  <a:pt x="2926" y="329434"/>
                </a:lnTo>
                <a:lnTo>
                  <a:pt x="11472" y="283833"/>
                </a:lnTo>
                <a:lnTo>
                  <a:pt x="25292" y="240372"/>
                </a:lnTo>
                <a:lnTo>
                  <a:pt x="44036" y="199399"/>
                </a:lnTo>
                <a:lnTo>
                  <a:pt x="67359" y="161261"/>
                </a:lnTo>
                <a:lnTo>
                  <a:pt x="94911" y="126307"/>
                </a:lnTo>
                <a:lnTo>
                  <a:pt x="126346" y="94885"/>
                </a:lnTo>
                <a:lnTo>
                  <a:pt x="161315" y="67342"/>
                </a:lnTo>
                <a:lnTo>
                  <a:pt x="199471" y="44027"/>
                </a:lnTo>
                <a:lnTo>
                  <a:pt x="240467" y="25287"/>
                </a:lnTo>
                <a:lnTo>
                  <a:pt x="283955" y="11470"/>
                </a:lnTo>
                <a:lnTo>
                  <a:pt x="329587" y="2925"/>
                </a:lnTo>
                <a:lnTo>
                  <a:pt x="377016" y="0"/>
                </a:lnTo>
                <a:lnTo>
                  <a:pt x="424415" y="2970"/>
                </a:lnTo>
                <a:lnTo>
                  <a:pt x="470023" y="11633"/>
                </a:lnTo>
                <a:lnTo>
                  <a:pt x="513490" y="25620"/>
                </a:lnTo>
                <a:lnTo>
                  <a:pt x="554469" y="44560"/>
                </a:lnTo>
                <a:lnTo>
                  <a:pt x="592612" y="68083"/>
                </a:lnTo>
                <a:lnTo>
                  <a:pt x="627571" y="95818"/>
                </a:lnTo>
                <a:lnTo>
                  <a:pt x="658998" y="127396"/>
                </a:lnTo>
                <a:lnTo>
                  <a:pt x="686545" y="162446"/>
                </a:lnTo>
                <a:lnTo>
                  <a:pt x="709863" y="200599"/>
                </a:lnTo>
                <a:lnTo>
                  <a:pt x="728606" y="241483"/>
                </a:lnTo>
                <a:lnTo>
                  <a:pt x="742424" y="284729"/>
                </a:lnTo>
                <a:lnTo>
                  <a:pt x="750970" y="329967"/>
                </a:lnTo>
                <a:lnTo>
                  <a:pt x="753896" y="376826"/>
                </a:lnTo>
                <a:lnTo>
                  <a:pt x="750970" y="424218"/>
                </a:lnTo>
                <a:lnTo>
                  <a:pt x="742424" y="469818"/>
                </a:lnTo>
                <a:lnTo>
                  <a:pt x="728606" y="513279"/>
                </a:lnTo>
                <a:lnTo>
                  <a:pt x="709863" y="554252"/>
                </a:lnTo>
                <a:lnTo>
                  <a:pt x="686545" y="592390"/>
                </a:lnTo>
                <a:lnTo>
                  <a:pt x="658998" y="627344"/>
                </a:lnTo>
                <a:lnTo>
                  <a:pt x="627571" y="658767"/>
                </a:lnTo>
                <a:lnTo>
                  <a:pt x="592612" y="686309"/>
                </a:lnTo>
                <a:lnTo>
                  <a:pt x="554469" y="709625"/>
                </a:lnTo>
                <a:lnTo>
                  <a:pt x="513490" y="728365"/>
                </a:lnTo>
                <a:lnTo>
                  <a:pt x="470023" y="742181"/>
                </a:lnTo>
                <a:lnTo>
                  <a:pt x="424415" y="750726"/>
                </a:lnTo>
                <a:lnTo>
                  <a:pt x="377016" y="753652"/>
                </a:lnTo>
                <a:close/>
              </a:path>
            </a:pathLst>
          </a:custGeom>
          <a:solidFill>
            <a:srgbClr val="F58679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256391" y="3087685"/>
            <a:ext cx="754380" cy="753745"/>
          </a:xfrm>
          <a:custGeom>
            <a:avLst/>
            <a:gdLst/>
            <a:ahLst/>
            <a:cxnLst/>
            <a:rect l="l" t="t" r="r" b="b"/>
            <a:pathLst>
              <a:path w="754379" h="753745">
                <a:moveTo>
                  <a:pt x="376934" y="753680"/>
                </a:moveTo>
                <a:lnTo>
                  <a:pt x="329528" y="750754"/>
                </a:lnTo>
                <a:lnTo>
                  <a:pt x="283915" y="742209"/>
                </a:lnTo>
                <a:lnTo>
                  <a:pt x="240441" y="728392"/>
                </a:lnTo>
                <a:lnTo>
                  <a:pt x="199456" y="709652"/>
                </a:lnTo>
                <a:lnTo>
                  <a:pt x="161308" y="686337"/>
                </a:lnTo>
                <a:lnTo>
                  <a:pt x="126344" y="658794"/>
                </a:lnTo>
                <a:lnTo>
                  <a:pt x="94912" y="627372"/>
                </a:lnTo>
                <a:lnTo>
                  <a:pt x="67362" y="592418"/>
                </a:lnTo>
                <a:lnTo>
                  <a:pt x="44039" y="554280"/>
                </a:lnTo>
                <a:lnTo>
                  <a:pt x="25294" y="513307"/>
                </a:lnTo>
                <a:lnTo>
                  <a:pt x="11474" y="469846"/>
                </a:lnTo>
                <a:lnTo>
                  <a:pt x="2926" y="424245"/>
                </a:lnTo>
                <a:lnTo>
                  <a:pt x="0" y="376853"/>
                </a:lnTo>
                <a:lnTo>
                  <a:pt x="2926" y="329460"/>
                </a:lnTo>
                <a:lnTo>
                  <a:pt x="11474" y="283859"/>
                </a:lnTo>
                <a:lnTo>
                  <a:pt x="25294" y="240396"/>
                </a:lnTo>
                <a:lnTo>
                  <a:pt x="44039" y="199420"/>
                </a:lnTo>
                <a:lnTo>
                  <a:pt x="67362" y="161280"/>
                </a:lnTo>
                <a:lnTo>
                  <a:pt x="94912" y="126323"/>
                </a:lnTo>
                <a:lnTo>
                  <a:pt x="126344" y="94897"/>
                </a:lnTo>
                <a:lnTo>
                  <a:pt x="161308" y="67351"/>
                </a:lnTo>
                <a:lnTo>
                  <a:pt x="199456" y="44033"/>
                </a:lnTo>
                <a:lnTo>
                  <a:pt x="240441" y="25290"/>
                </a:lnTo>
                <a:lnTo>
                  <a:pt x="283915" y="11472"/>
                </a:lnTo>
                <a:lnTo>
                  <a:pt x="329528" y="2926"/>
                </a:lnTo>
                <a:lnTo>
                  <a:pt x="376934" y="0"/>
                </a:lnTo>
                <a:lnTo>
                  <a:pt x="424340" y="2970"/>
                </a:lnTo>
                <a:lnTo>
                  <a:pt x="469954" y="11635"/>
                </a:lnTo>
                <a:lnTo>
                  <a:pt x="513427" y="25624"/>
                </a:lnTo>
                <a:lnTo>
                  <a:pt x="554412" y="44566"/>
                </a:lnTo>
                <a:lnTo>
                  <a:pt x="592560" y="68091"/>
                </a:lnTo>
                <a:lnTo>
                  <a:pt x="627524" y="95830"/>
                </a:lnTo>
                <a:lnTo>
                  <a:pt x="658956" y="127411"/>
                </a:lnTo>
                <a:lnTo>
                  <a:pt x="686507" y="162464"/>
                </a:lnTo>
                <a:lnTo>
                  <a:pt x="709829" y="200620"/>
                </a:lnTo>
                <a:lnTo>
                  <a:pt x="728574" y="241506"/>
                </a:lnTo>
                <a:lnTo>
                  <a:pt x="742395" y="284754"/>
                </a:lnTo>
                <a:lnTo>
                  <a:pt x="750942" y="329993"/>
                </a:lnTo>
                <a:lnTo>
                  <a:pt x="753869" y="376853"/>
                </a:lnTo>
                <a:lnTo>
                  <a:pt x="750942" y="424245"/>
                </a:lnTo>
                <a:lnTo>
                  <a:pt x="742395" y="469846"/>
                </a:lnTo>
                <a:lnTo>
                  <a:pt x="728574" y="513307"/>
                </a:lnTo>
                <a:lnTo>
                  <a:pt x="709829" y="554280"/>
                </a:lnTo>
                <a:lnTo>
                  <a:pt x="686507" y="592417"/>
                </a:lnTo>
                <a:lnTo>
                  <a:pt x="658956" y="627371"/>
                </a:lnTo>
                <a:lnTo>
                  <a:pt x="627524" y="658794"/>
                </a:lnTo>
                <a:lnTo>
                  <a:pt x="592560" y="686337"/>
                </a:lnTo>
                <a:lnTo>
                  <a:pt x="554412" y="709652"/>
                </a:lnTo>
                <a:lnTo>
                  <a:pt x="513427" y="728392"/>
                </a:lnTo>
                <a:lnTo>
                  <a:pt x="469954" y="742209"/>
                </a:lnTo>
                <a:lnTo>
                  <a:pt x="424340" y="750754"/>
                </a:lnTo>
                <a:lnTo>
                  <a:pt x="376934" y="753680"/>
                </a:lnTo>
                <a:close/>
              </a:path>
            </a:pathLst>
          </a:custGeom>
          <a:solidFill>
            <a:srgbClr val="382E85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06148" y="6826156"/>
            <a:ext cx="732174" cy="3456501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2905295" y="6018283"/>
            <a:ext cx="1464945" cy="4264660"/>
          </a:xfrm>
          <a:custGeom>
            <a:avLst/>
            <a:gdLst/>
            <a:ahLst/>
            <a:cxnLst/>
            <a:rect l="l" t="t" r="r" b="b"/>
            <a:pathLst>
              <a:path w="1464945" h="4264659">
                <a:moveTo>
                  <a:pt x="1464350" y="4264374"/>
                </a:moveTo>
                <a:lnTo>
                  <a:pt x="0" y="4264374"/>
                </a:lnTo>
                <a:lnTo>
                  <a:pt x="0" y="921733"/>
                </a:lnTo>
                <a:lnTo>
                  <a:pt x="2832" y="875590"/>
                </a:lnTo>
                <a:lnTo>
                  <a:pt x="11108" y="831223"/>
                </a:lnTo>
                <a:lnTo>
                  <a:pt x="24494" y="788967"/>
                </a:lnTo>
                <a:lnTo>
                  <a:pt x="42657" y="749153"/>
                </a:lnTo>
                <a:lnTo>
                  <a:pt x="65263" y="712116"/>
                </a:lnTo>
                <a:lnTo>
                  <a:pt x="91980" y="678189"/>
                </a:lnTo>
                <a:lnTo>
                  <a:pt x="122473" y="647704"/>
                </a:lnTo>
                <a:lnTo>
                  <a:pt x="156410" y="620996"/>
                </a:lnTo>
                <a:lnTo>
                  <a:pt x="193458" y="598396"/>
                </a:lnTo>
                <a:lnTo>
                  <a:pt x="233283" y="580238"/>
                </a:lnTo>
                <a:lnTo>
                  <a:pt x="275551" y="566856"/>
                </a:lnTo>
                <a:lnTo>
                  <a:pt x="319930" y="558583"/>
                </a:lnTo>
                <a:lnTo>
                  <a:pt x="366087" y="555751"/>
                </a:lnTo>
                <a:lnTo>
                  <a:pt x="539640" y="555751"/>
                </a:lnTo>
                <a:lnTo>
                  <a:pt x="583605" y="550637"/>
                </a:lnTo>
                <a:lnTo>
                  <a:pt x="624060" y="536086"/>
                </a:lnTo>
                <a:lnTo>
                  <a:pt x="659819" y="513284"/>
                </a:lnTo>
                <a:lnTo>
                  <a:pt x="689696" y="483416"/>
                </a:lnTo>
                <a:lnTo>
                  <a:pt x="712505" y="447667"/>
                </a:lnTo>
                <a:lnTo>
                  <a:pt x="727060" y="407224"/>
                </a:lnTo>
                <a:lnTo>
                  <a:pt x="732175" y="363271"/>
                </a:lnTo>
                <a:lnTo>
                  <a:pt x="736115" y="313981"/>
                </a:lnTo>
                <a:lnTo>
                  <a:pt x="746299" y="266705"/>
                </a:lnTo>
                <a:lnTo>
                  <a:pt x="762301" y="221876"/>
                </a:lnTo>
                <a:lnTo>
                  <a:pt x="783698" y="179928"/>
                </a:lnTo>
                <a:lnTo>
                  <a:pt x="810067" y="141294"/>
                </a:lnTo>
                <a:lnTo>
                  <a:pt x="840984" y="106406"/>
                </a:lnTo>
                <a:lnTo>
                  <a:pt x="876025" y="75697"/>
                </a:lnTo>
                <a:lnTo>
                  <a:pt x="914767" y="49600"/>
                </a:lnTo>
                <a:lnTo>
                  <a:pt x="956785" y="28550"/>
                </a:lnTo>
                <a:lnTo>
                  <a:pt x="1001656" y="12977"/>
                </a:lnTo>
                <a:lnTo>
                  <a:pt x="1048957" y="3316"/>
                </a:lnTo>
                <a:lnTo>
                  <a:pt x="1098263" y="0"/>
                </a:lnTo>
                <a:lnTo>
                  <a:pt x="1144419" y="2831"/>
                </a:lnTo>
                <a:lnTo>
                  <a:pt x="1188799" y="11105"/>
                </a:lnTo>
                <a:lnTo>
                  <a:pt x="1231067" y="24487"/>
                </a:lnTo>
                <a:lnTo>
                  <a:pt x="1270892" y="42645"/>
                </a:lnTo>
                <a:lnTo>
                  <a:pt x="1307940" y="65244"/>
                </a:lnTo>
                <a:lnTo>
                  <a:pt x="1341877" y="91953"/>
                </a:lnTo>
                <a:lnTo>
                  <a:pt x="1372370" y="122438"/>
                </a:lnTo>
                <a:lnTo>
                  <a:pt x="1399087" y="156365"/>
                </a:lnTo>
                <a:lnTo>
                  <a:pt x="1421693" y="193402"/>
                </a:lnTo>
                <a:lnTo>
                  <a:pt x="1439856" y="233215"/>
                </a:lnTo>
                <a:lnTo>
                  <a:pt x="1453242" y="275472"/>
                </a:lnTo>
                <a:lnTo>
                  <a:pt x="1461518" y="319839"/>
                </a:lnTo>
                <a:lnTo>
                  <a:pt x="1464350" y="365982"/>
                </a:lnTo>
                <a:lnTo>
                  <a:pt x="1464350" y="4264374"/>
                </a:lnTo>
                <a:close/>
              </a:path>
            </a:pathLst>
          </a:custGeom>
          <a:solidFill>
            <a:srgbClr val="EC2F82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935610" y="5514041"/>
            <a:ext cx="732790" cy="4768850"/>
          </a:xfrm>
          <a:custGeom>
            <a:avLst/>
            <a:gdLst/>
            <a:ahLst/>
            <a:cxnLst/>
            <a:rect l="l" t="t" r="r" b="b"/>
            <a:pathLst>
              <a:path w="732790" h="4768850">
                <a:moveTo>
                  <a:pt x="732175" y="4768616"/>
                </a:moveTo>
                <a:lnTo>
                  <a:pt x="0" y="4768616"/>
                </a:lnTo>
                <a:lnTo>
                  <a:pt x="0" y="365982"/>
                </a:lnTo>
                <a:lnTo>
                  <a:pt x="2832" y="319839"/>
                </a:lnTo>
                <a:lnTo>
                  <a:pt x="11108" y="275472"/>
                </a:lnTo>
                <a:lnTo>
                  <a:pt x="24494" y="233215"/>
                </a:lnTo>
                <a:lnTo>
                  <a:pt x="42657" y="193402"/>
                </a:lnTo>
                <a:lnTo>
                  <a:pt x="65263" y="156365"/>
                </a:lnTo>
                <a:lnTo>
                  <a:pt x="91980" y="122438"/>
                </a:lnTo>
                <a:lnTo>
                  <a:pt x="122473" y="91953"/>
                </a:lnTo>
                <a:lnTo>
                  <a:pt x="156410" y="65244"/>
                </a:lnTo>
                <a:lnTo>
                  <a:pt x="193458" y="42645"/>
                </a:lnTo>
                <a:lnTo>
                  <a:pt x="233283" y="24487"/>
                </a:lnTo>
                <a:lnTo>
                  <a:pt x="275551" y="11105"/>
                </a:lnTo>
                <a:lnTo>
                  <a:pt x="319930" y="2831"/>
                </a:lnTo>
                <a:lnTo>
                  <a:pt x="366087" y="0"/>
                </a:lnTo>
                <a:lnTo>
                  <a:pt x="412244" y="2831"/>
                </a:lnTo>
                <a:lnTo>
                  <a:pt x="456623" y="11105"/>
                </a:lnTo>
                <a:lnTo>
                  <a:pt x="498892" y="24487"/>
                </a:lnTo>
                <a:lnTo>
                  <a:pt x="538717" y="42645"/>
                </a:lnTo>
                <a:lnTo>
                  <a:pt x="575764" y="65244"/>
                </a:lnTo>
                <a:lnTo>
                  <a:pt x="609701" y="91953"/>
                </a:lnTo>
                <a:lnTo>
                  <a:pt x="640195" y="122438"/>
                </a:lnTo>
                <a:lnTo>
                  <a:pt x="666911" y="156365"/>
                </a:lnTo>
                <a:lnTo>
                  <a:pt x="689517" y="193402"/>
                </a:lnTo>
                <a:lnTo>
                  <a:pt x="707680" y="233215"/>
                </a:lnTo>
                <a:lnTo>
                  <a:pt x="721066" y="275472"/>
                </a:lnTo>
                <a:lnTo>
                  <a:pt x="729342" y="319839"/>
                </a:lnTo>
                <a:lnTo>
                  <a:pt x="732175" y="365982"/>
                </a:lnTo>
                <a:lnTo>
                  <a:pt x="732175" y="4768616"/>
                </a:lnTo>
                <a:close/>
              </a:path>
            </a:pathLst>
          </a:custGeom>
          <a:solidFill>
            <a:srgbClr val="A6A6D4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5885" y="4388984"/>
            <a:ext cx="5030262" cy="589367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32594" y="398418"/>
            <a:ext cx="1079280" cy="1078997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667786" y="8685890"/>
            <a:ext cx="1464945" cy="1597025"/>
          </a:xfrm>
          <a:custGeom>
            <a:avLst/>
            <a:gdLst/>
            <a:ahLst/>
            <a:cxnLst/>
            <a:rect l="l" t="t" r="r" b="b"/>
            <a:pathLst>
              <a:path w="1464945" h="1597025">
                <a:moveTo>
                  <a:pt x="1464350" y="1596768"/>
                </a:moveTo>
                <a:lnTo>
                  <a:pt x="0" y="1596768"/>
                </a:lnTo>
                <a:lnTo>
                  <a:pt x="0" y="365982"/>
                </a:lnTo>
                <a:lnTo>
                  <a:pt x="2832" y="319839"/>
                </a:lnTo>
                <a:lnTo>
                  <a:pt x="11108" y="275472"/>
                </a:lnTo>
                <a:lnTo>
                  <a:pt x="24494" y="233215"/>
                </a:lnTo>
                <a:lnTo>
                  <a:pt x="42657" y="193402"/>
                </a:lnTo>
                <a:lnTo>
                  <a:pt x="65263" y="156365"/>
                </a:lnTo>
                <a:lnTo>
                  <a:pt x="91980" y="122438"/>
                </a:lnTo>
                <a:lnTo>
                  <a:pt x="122473" y="91953"/>
                </a:lnTo>
                <a:lnTo>
                  <a:pt x="156410" y="65244"/>
                </a:lnTo>
                <a:lnTo>
                  <a:pt x="193458" y="42645"/>
                </a:lnTo>
                <a:lnTo>
                  <a:pt x="233283" y="24487"/>
                </a:lnTo>
                <a:lnTo>
                  <a:pt x="275551" y="11105"/>
                </a:lnTo>
                <a:lnTo>
                  <a:pt x="319930" y="2831"/>
                </a:lnTo>
                <a:lnTo>
                  <a:pt x="366087" y="0"/>
                </a:lnTo>
                <a:lnTo>
                  <a:pt x="412244" y="2876"/>
                </a:lnTo>
                <a:lnTo>
                  <a:pt x="456623" y="11268"/>
                </a:lnTo>
                <a:lnTo>
                  <a:pt x="498892" y="24820"/>
                </a:lnTo>
                <a:lnTo>
                  <a:pt x="538717" y="43178"/>
                </a:lnTo>
                <a:lnTo>
                  <a:pt x="575764" y="65985"/>
                </a:lnTo>
                <a:lnTo>
                  <a:pt x="609701" y="92886"/>
                </a:lnTo>
                <a:lnTo>
                  <a:pt x="640195" y="123526"/>
                </a:lnTo>
                <a:lnTo>
                  <a:pt x="666911" y="157550"/>
                </a:lnTo>
                <a:lnTo>
                  <a:pt x="689517" y="194602"/>
                </a:lnTo>
                <a:lnTo>
                  <a:pt x="707680" y="234326"/>
                </a:lnTo>
                <a:lnTo>
                  <a:pt x="721066" y="276368"/>
                </a:lnTo>
                <a:lnTo>
                  <a:pt x="729342" y="320372"/>
                </a:lnTo>
                <a:lnTo>
                  <a:pt x="732175" y="365982"/>
                </a:lnTo>
                <a:lnTo>
                  <a:pt x="737290" y="409935"/>
                </a:lnTo>
                <a:lnTo>
                  <a:pt x="751845" y="450378"/>
                </a:lnTo>
                <a:lnTo>
                  <a:pt x="774654" y="486127"/>
                </a:lnTo>
                <a:lnTo>
                  <a:pt x="804531" y="515995"/>
                </a:lnTo>
                <a:lnTo>
                  <a:pt x="840290" y="538797"/>
                </a:lnTo>
                <a:lnTo>
                  <a:pt x="880745" y="553348"/>
                </a:lnTo>
                <a:lnTo>
                  <a:pt x="924710" y="558462"/>
                </a:lnTo>
                <a:lnTo>
                  <a:pt x="1098263" y="558462"/>
                </a:lnTo>
                <a:lnTo>
                  <a:pt x="1144419" y="561294"/>
                </a:lnTo>
                <a:lnTo>
                  <a:pt x="1188799" y="569567"/>
                </a:lnTo>
                <a:lnTo>
                  <a:pt x="1231067" y="582950"/>
                </a:lnTo>
                <a:lnTo>
                  <a:pt x="1270892" y="601107"/>
                </a:lnTo>
                <a:lnTo>
                  <a:pt x="1307940" y="623707"/>
                </a:lnTo>
                <a:lnTo>
                  <a:pt x="1341877" y="650416"/>
                </a:lnTo>
                <a:lnTo>
                  <a:pt x="1372370" y="680900"/>
                </a:lnTo>
                <a:lnTo>
                  <a:pt x="1399087" y="714828"/>
                </a:lnTo>
                <a:lnTo>
                  <a:pt x="1421693" y="751865"/>
                </a:lnTo>
                <a:lnTo>
                  <a:pt x="1439856" y="791678"/>
                </a:lnTo>
                <a:lnTo>
                  <a:pt x="1453242" y="833934"/>
                </a:lnTo>
                <a:lnTo>
                  <a:pt x="1461518" y="878301"/>
                </a:lnTo>
                <a:lnTo>
                  <a:pt x="1464350" y="924444"/>
                </a:lnTo>
                <a:lnTo>
                  <a:pt x="1464350" y="1596768"/>
                </a:lnTo>
                <a:close/>
              </a:path>
            </a:pathLst>
          </a:custGeom>
          <a:solidFill>
            <a:srgbClr val="F58679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0132137" y="9778414"/>
            <a:ext cx="732790" cy="504825"/>
          </a:xfrm>
          <a:custGeom>
            <a:avLst/>
            <a:gdLst/>
            <a:ahLst/>
            <a:cxnLst/>
            <a:rect l="l" t="t" r="r" b="b"/>
            <a:pathLst>
              <a:path w="732790" h="504825">
                <a:moveTo>
                  <a:pt x="732175" y="504242"/>
                </a:moveTo>
                <a:lnTo>
                  <a:pt x="0" y="504242"/>
                </a:lnTo>
                <a:lnTo>
                  <a:pt x="0" y="365982"/>
                </a:lnTo>
                <a:lnTo>
                  <a:pt x="2832" y="319839"/>
                </a:lnTo>
                <a:lnTo>
                  <a:pt x="11108" y="275472"/>
                </a:lnTo>
                <a:lnTo>
                  <a:pt x="24494" y="233215"/>
                </a:lnTo>
                <a:lnTo>
                  <a:pt x="42657" y="193402"/>
                </a:lnTo>
                <a:lnTo>
                  <a:pt x="65263" y="156365"/>
                </a:lnTo>
                <a:lnTo>
                  <a:pt x="91980" y="122438"/>
                </a:lnTo>
                <a:lnTo>
                  <a:pt x="122473" y="91953"/>
                </a:lnTo>
                <a:lnTo>
                  <a:pt x="156410" y="65244"/>
                </a:lnTo>
                <a:lnTo>
                  <a:pt x="193458" y="42645"/>
                </a:lnTo>
                <a:lnTo>
                  <a:pt x="233283" y="24487"/>
                </a:lnTo>
                <a:lnTo>
                  <a:pt x="275551" y="11105"/>
                </a:lnTo>
                <a:lnTo>
                  <a:pt x="319930" y="2831"/>
                </a:lnTo>
                <a:lnTo>
                  <a:pt x="366087" y="0"/>
                </a:lnTo>
                <a:lnTo>
                  <a:pt x="412244" y="2831"/>
                </a:lnTo>
                <a:lnTo>
                  <a:pt x="456623" y="11105"/>
                </a:lnTo>
                <a:lnTo>
                  <a:pt x="498892" y="24487"/>
                </a:lnTo>
                <a:lnTo>
                  <a:pt x="538717" y="42645"/>
                </a:lnTo>
                <a:lnTo>
                  <a:pt x="575764" y="65244"/>
                </a:lnTo>
                <a:lnTo>
                  <a:pt x="609701" y="91953"/>
                </a:lnTo>
                <a:lnTo>
                  <a:pt x="640195" y="122438"/>
                </a:lnTo>
                <a:lnTo>
                  <a:pt x="666911" y="156365"/>
                </a:lnTo>
                <a:lnTo>
                  <a:pt x="689517" y="193402"/>
                </a:lnTo>
                <a:lnTo>
                  <a:pt x="707680" y="233215"/>
                </a:lnTo>
                <a:lnTo>
                  <a:pt x="721066" y="275472"/>
                </a:lnTo>
                <a:lnTo>
                  <a:pt x="729342" y="319839"/>
                </a:lnTo>
                <a:lnTo>
                  <a:pt x="732175" y="365982"/>
                </a:lnTo>
                <a:lnTo>
                  <a:pt x="732175" y="504242"/>
                </a:lnTo>
                <a:close/>
              </a:path>
            </a:pathLst>
          </a:custGeom>
          <a:solidFill>
            <a:srgbClr val="57C4B3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35611" y="5579106"/>
            <a:ext cx="2928700" cy="470355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11" y="8721132"/>
            <a:ext cx="732175" cy="1561525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239612" y="4380850"/>
            <a:ext cx="10177780" cy="5902325"/>
          </a:xfrm>
          <a:custGeom>
            <a:avLst/>
            <a:gdLst/>
            <a:ahLst/>
            <a:cxnLst/>
            <a:rect l="l" t="t" r="r" b="b"/>
            <a:pathLst>
              <a:path w="10177780" h="5902325">
                <a:moveTo>
                  <a:pt x="10177259" y="5901806"/>
                </a:moveTo>
                <a:lnTo>
                  <a:pt x="10155565" y="5901806"/>
                </a:lnTo>
                <a:lnTo>
                  <a:pt x="10155565" y="5763546"/>
                </a:lnTo>
                <a:lnTo>
                  <a:pt x="10152304" y="5715555"/>
                </a:lnTo>
                <a:lnTo>
                  <a:pt x="10142810" y="5669465"/>
                </a:lnTo>
                <a:lnTo>
                  <a:pt x="10127515" y="5625709"/>
                </a:lnTo>
                <a:lnTo>
                  <a:pt x="10106854" y="5584722"/>
                </a:lnTo>
                <a:lnTo>
                  <a:pt x="10081258" y="5546934"/>
                </a:lnTo>
                <a:lnTo>
                  <a:pt x="10051162" y="5512780"/>
                </a:lnTo>
                <a:lnTo>
                  <a:pt x="10016999" y="5482693"/>
                </a:lnTo>
                <a:lnTo>
                  <a:pt x="9979200" y="5457104"/>
                </a:lnTo>
                <a:lnTo>
                  <a:pt x="9938201" y="5436449"/>
                </a:lnTo>
                <a:lnTo>
                  <a:pt x="9894433" y="5421159"/>
                </a:lnTo>
                <a:lnTo>
                  <a:pt x="9848329" y="5411667"/>
                </a:lnTo>
                <a:lnTo>
                  <a:pt x="9800324" y="5408407"/>
                </a:lnTo>
                <a:lnTo>
                  <a:pt x="9752319" y="5411667"/>
                </a:lnTo>
                <a:lnTo>
                  <a:pt x="9706216" y="5421159"/>
                </a:lnTo>
                <a:lnTo>
                  <a:pt x="9662448" y="5436449"/>
                </a:lnTo>
                <a:lnTo>
                  <a:pt x="9621448" y="5457104"/>
                </a:lnTo>
                <a:lnTo>
                  <a:pt x="9583650" y="5482693"/>
                </a:lnTo>
                <a:lnTo>
                  <a:pt x="9549486" y="5512780"/>
                </a:lnTo>
                <a:lnTo>
                  <a:pt x="9519390" y="5546934"/>
                </a:lnTo>
                <a:lnTo>
                  <a:pt x="9493795" y="5584722"/>
                </a:lnTo>
                <a:lnTo>
                  <a:pt x="9473133" y="5625709"/>
                </a:lnTo>
                <a:lnTo>
                  <a:pt x="9457839" y="5669465"/>
                </a:lnTo>
                <a:lnTo>
                  <a:pt x="9448344" y="5715555"/>
                </a:lnTo>
                <a:lnTo>
                  <a:pt x="9445083" y="5763546"/>
                </a:lnTo>
                <a:lnTo>
                  <a:pt x="9423390" y="5763546"/>
                </a:lnTo>
                <a:lnTo>
                  <a:pt x="9423390" y="5229482"/>
                </a:lnTo>
                <a:lnTo>
                  <a:pt x="9420129" y="5181491"/>
                </a:lnTo>
                <a:lnTo>
                  <a:pt x="9410634" y="5135401"/>
                </a:lnTo>
                <a:lnTo>
                  <a:pt x="9395340" y="5091646"/>
                </a:lnTo>
                <a:lnTo>
                  <a:pt x="9374678" y="5050658"/>
                </a:lnTo>
                <a:lnTo>
                  <a:pt x="9349083" y="5012870"/>
                </a:lnTo>
                <a:lnTo>
                  <a:pt x="9318987" y="4978716"/>
                </a:lnTo>
                <a:lnTo>
                  <a:pt x="9284823" y="4948629"/>
                </a:lnTo>
                <a:lnTo>
                  <a:pt x="9247025" y="4923041"/>
                </a:lnTo>
                <a:lnTo>
                  <a:pt x="9206025" y="4902385"/>
                </a:lnTo>
                <a:lnTo>
                  <a:pt x="9162257" y="4887095"/>
                </a:lnTo>
                <a:lnTo>
                  <a:pt x="9116154" y="4877604"/>
                </a:lnTo>
                <a:lnTo>
                  <a:pt x="9068149" y="4874344"/>
                </a:lnTo>
                <a:lnTo>
                  <a:pt x="8894596" y="4874344"/>
                </a:lnTo>
                <a:lnTo>
                  <a:pt x="8848322" y="4868914"/>
                </a:lnTo>
                <a:lnTo>
                  <a:pt x="8805654" y="4853478"/>
                </a:lnTo>
                <a:lnTo>
                  <a:pt x="8767871" y="4829316"/>
                </a:lnTo>
                <a:lnTo>
                  <a:pt x="8736255" y="4797709"/>
                </a:lnTo>
                <a:lnTo>
                  <a:pt x="8712086" y="4759937"/>
                </a:lnTo>
                <a:lnTo>
                  <a:pt x="8696646" y="4717281"/>
                </a:lnTo>
                <a:lnTo>
                  <a:pt x="8691214" y="4671020"/>
                </a:lnTo>
                <a:lnTo>
                  <a:pt x="8687953" y="4623029"/>
                </a:lnTo>
                <a:lnTo>
                  <a:pt x="8678459" y="4576939"/>
                </a:lnTo>
                <a:lnTo>
                  <a:pt x="8663165" y="4533183"/>
                </a:lnTo>
                <a:lnTo>
                  <a:pt x="8642503" y="4492195"/>
                </a:lnTo>
                <a:lnTo>
                  <a:pt x="8616908" y="4454408"/>
                </a:lnTo>
                <a:lnTo>
                  <a:pt x="8586812" y="4420254"/>
                </a:lnTo>
                <a:lnTo>
                  <a:pt x="8552648" y="4390167"/>
                </a:lnTo>
                <a:lnTo>
                  <a:pt x="8514850" y="4364579"/>
                </a:lnTo>
                <a:lnTo>
                  <a:pt x="8473850" y="4343923"/>
                </a:lnTo>
                <a:lnTo>
                  <a:pt x="8430082" y="4328633"/>
                </a:lnTo>
                <a:lnTo>
                  <a:pt x="8383979" y="4319141"/>
                </a:lnTo>
                <a:lnTo>
                  <a:pt x="8335974" y="4315881"/>
                </a:lnTo>
                <a:lnTo>
                  <a:pt x="8287968" y="4319141"/>
                </a:lnTo>
                <a:lnTo>
                  <a:pt x="8241865" y="4328633"/>
                </a:lnTo>
                <a:lnTo>
                  <a:pt x="8198097" y="4343923"/>
                </a:lnTo>
                <a:lnTo>
                  <a:pt x="8157098" y="4364579"/>
                </a:lnTo>
                <a:lnTo>
                  <a:pt x="8119299" y="4390167"/>
                </a:lnTo>
                <a:lnTo>
                  <a:pt x="8085135" y="4420254"/>
                </a:lnTo>
                <a:lnTo>
                  <a:pt x="8055039" y="4454408"/>
                </a:lnTo>
                <a:lnTo>
                  <a:pt x="8029444" y="4492195"/>
                </a:lnTo>
                <a:lnTo>
                  <a:pt x="8008782" y="4533183"/>
                </a:lnTo>
                <a:lnTo>
                  <a:pt x="7993488" y="4576939"/>
                </a:lnTo>
                <a:lnTo>
                  <a:pt x="7983994" y="4623029"/>
                </a:lnTo>
                <a:lnTo>
                  <a:pt x="7980733" y="4671020"/>
                </a:lnTo>
                <a:lnTo>
                  <a:pt x="7959039" y="4671020"/>
                </a:lnTo>
                <a:lnTo>
                  <a:pt x="7959039" y="1499172"/>
                </a:lnTo>
                <a:lnTo>
                  <a:pt x="7955778" y="1451180"/>
                </a:lnTo>
                <a:lnTo>
                  <a:pt x="7946284" y="1405090"/>
                </a:lnTo>
                <a:lnTo>
                  <a:pt x="7930989" y="1361335"/>
                </a:lnTo>
                <a:lnTo>
                  <a:pt x="7910328" y="1320347"/>
                </a:lnTo>
                <a:lnTo>
                  <a:pt x="7884732" y="1282560"/>
                </a:lnTo>
                <a:lnTo>
                  <a:pt x="7854636" y="1248406"/>
                </a:lnTo>
                <a:lnTo>
                  <a:pt x="7820472" y="1218318"/>
                </a:lnTo>
                <a:lnTo>
                  <a:pt x="7782674" y="1192730"/>
                </a:lnTo>
                <a:lnTo>
                  <a:pt x="7741674" y="1172075"/>
                </a:lnTo>
                <a:lnTo>
                  <a:pt x="7697906" y="1156785"/>
                </a:lnTo>
                <a:lnTo>
                  <a:pt x="7651803" y="1147293"/>
                </a:lnTo>
                <a:lnTo>
                  <a:pt x="7603798" y="1144033"/>
                </a:lnTo>
                <a:lnTo>
                  <a:pt x="7555793" y="1147293"/>
                </a:lnTo>
                <a:lnTo>
                  <a:pt x="7509690" y="1156785"/>
                </a:lnTo>
                <a:lnTo>
                  <a:pt x="7465922" y="1172075"/>
                </a:lnTo>
                <a:lnTo>
                  <a:pt x="7424922" y="1192730"/>
                </a:lnTo>
                <a:lnTo>
                  <a:pt x="7387124" y="1218318"/>
                </a:lnTo>
                <a:lnTo>
                  <a:pt x="7352960" y="1248406"/>
                </a:lnTo>
                <a:lnTo>
                  <a:pt x="7322864" y="1282560"/>
                </a:lnTo>
                <a:lnTo>
                  <a:pt x="7297269" y="1320347"/>
                </a:lnTo>
                <a:lnTo>
                  <a:pt x="7276607" y="1361335"/>
                </a:lnTo>
                <a:lnTo>
                  <a:pt x="7261313" y="1405090"/>
                </a:lnTo>
                <a:lnTo>
                  <a:pt x="7251818" y="1451180"/>
                </a:lnTo>
                <a:lnTo>
                  <a:pt x="7248557" y="1499172"/>
                </a:lnTo>
                <a:lnTo>
                  <a:pt x="7248557" y="2808576"/>
                </a:lnTo>
                <a:lnTo>
                  <a:pt x="7226864" y="2808576"/>
                </a:lnTo>
                <a:lnTo>
                  <a:pt x="7223602" y="2760584"/>
                </a:lnTo>
                <a:lnTo>
                  <a:pt x="7214108" y="2714495"/>
                </a:lnTo>
                <a:lnTo>
                  <a:pt x="7198814" y="2670739"/>
                </a:lnTo>
                <a:lnTo>
                  <a:pt x="7178152" y="2629751"/>
                </a:lnTo>
                <a:lnTo>
                  <a:pt x="7152557" y="2591964"/>
                </a:lnTo>
                <a:lnTo>
                  <a:pt x="7122461" y="2557810"/>
                </a:lnTo>
                <a:lnTo>
                  <a:pt x="7088297" y="2527722"/>
                </a:lnTo>
                <a:lnTo>
                  <a:pt x="7050499" y="2502134"/>
                </a:lnTo>
                <a:lnTo>
                  <a:pt x="7009499" y="2481479"/>
                </a:lnTo>
                <a:lnTo>
                  <a:pt x="6965731" y="2466189"/>
                </a:lnTo>
                <a:lnTo>
                  <a:pt x="6919628" y="2456697"/>
                </a:lnTo>
                <a:lnTo>
                  <a:pt x="6871623" y="2453437"/>
                </a:lnTo>
                <a:lnTo>
                  <a:pt x="6823618" y="2456697"/>
                </a:lnTo>
                <a:lnTo>
                  <a:pt x="6777515" y="2466189"/>
                </a:lnTo>
                <a:lnTo>
                  <a:pt x="6733747" y="2481479"/>
                </a:lnTo>
                <a:lnTo>
                  <a:pt x="6692747" y="2502134"/>
                </a:lnTo>
                <a:lnTo>
                  <a:pt x="6654948" y="2527722"/>
                </a:lnTo>
                <a:lnTo>
                  <a:pt x="6620785" y="2557810"/>
                </a:lnTo>
                <a:lnTo>
                  <a:pt x="6590689" y="2591964"/>
                </a:lnTo>
                <a:lnTo>
                  <a:pt x="6565093" y="2629751"/>
                </a:lnTo>
                <a:lnTo>
                  <a:pt x="6544432" y="2670739"/>
                </a:lnTo>
                <a:lnTo>
                  <a:pt x="6529137" y="2714494"/>
                </a:lnTo>
                <a:lnTo>
                  <a:pt x="6519643" y="2760584"/>
                </a:lnTo>
                <a:lnTo>
                  <a:pt x="6516382" y="2808576"/>
                </a:lnTo>
                <a:lnTo>
                  <a:pt x="6494688" y="2808576"/>
                </a:lnTo>
                <a:lnTo>
                  <a:pt x="6494688" y="1932929"/>
                </a:lnTo>
                <a:lnTo>
                  <a:pt x="6493030" y="1885934"/>
                </a:lnTo>
                <a:lnTo>
                  <a:pt x="6488131" y="1839791"/>
                </a:lnTo>
                <a:lnTo>
                  <a:pt x="6480101" y="1794617"/>
                </a:lnTo>
                <a:lnTo>
                  <a:pt x="6469052" y="1750526"/>
                </a:lnTo>
                <a:lnTo>
                  <a:pt x="6455094" y="1707632"/>
                </a:lnTo>
                <a:lnTo>
                  <a:pt x="6438338" y="1666052"/>
                </a:lnTo>
                <a:lnTo>
                  <a:pt x="6418896" y="1625899"/>
                </a:lnTo>
                <a:lnTo>
                  <a:pt x="6396878" y="1587289"/>
                </a:lnTo>
                <a:lnTo>
                  <a:pt x="6372396" y="1550336"/>
                </a:lnTo>
                <a:lnTo>
                  <a:pt x="6345560" y="1515156"/>
                </a:lnTo>
                <a:lnTo>
                  <a:pt x="6316481" y="1481864"/>
                </a:lnTo>
                <a:lnTo>
                  <a:pt x="6285271" y="1450575"/>
                </a:lnTo>
                <a:lnTo>
                  <a:pt x="6252041" y="1421403"/>
                </a:lnTo>
                <a:lnTo>
                  <a:pt x="6216900" y="1394464"/>
                </a:lnTo>
                <a:lnTo>
                  <a:pt x="6179961" y="1369873"/>
                </a:lnTo>
                <a:lnTo>
                  <a:pt x="6141335" y="1347744"/>
                </a:lnTo>
                <a:lnTo>
                  <a:pt x="6101132" y="1328192"/>
                </a:lnTo>
                <a:lnTo>
                  <a:pt x="6059463" y="1311333"/>
                </a:lnTo>
                <a:lnTo>
                  <a:pt x="6016439" y="1297282"/>
                </a:lnTo>
                <a:lnTo>
                  <a:pt x="5972172" y="1286152"/>
                </a:lnTo>
                <a:lnTo>
                  <a:pt x="5926772" y="1278061"/>
                </a:lnTo>
                <a:lnTo>
                  <a:pt x="5880350" y="1273121"/>
                </a:lnTo>
                <a:lnTo>
                  <a:pt x="5833018" y="1271449"/>
                </a:lnTo>
                <a:lnTo>
                  <a:pt x="5784318" y="1268384"/>
                </a:lnTo>
                <a:lnTo>
                  <a:pt x="5737343" y="1259441"/>
                </a:lnTo>
                <a:lnTo>
                  <a:pt x="5692471" y="1244996"/>
                </a:lnTo>
                <a:lnTo>
                  <a:pt x="5650080" y="1225428"/>
                </a:lnTo>
                <a:lnTo>
                  <a:pt x="5610548" y="1201114"/>
                </a:lnTo>
                <a:lnTo>
                  <a:pt x="5574252" y="1172432"/>
                </a:lnTo>
                <a:lnTo>
                  <a:pt x="5541570" y="1139760"/>
                </a:lnTo>
                <a:lnTo>
                  <a:pt x="5512880" y="1103475"/>
                </a:lnTo>
                <a:lnTo>
                  <a:pt x="5488560" y="1063954"/>
                </a:lnTo>
                <a:lnTo>
                  <a:pt x="5468986" y="1021575"/>
                </a:lnTo>
                <a:lnTo>
                  <a:pt x="5454537" y="976716"/>
                </a:lnTo>
                <a:lnTo>
                  <a:pt x="5445591" y="929755"/>
                </a:lnTo>
                <a:lnTo>
                  <a:pt x="5442525" y="881068"/>
                </a:lnTo>
                <a:lnTo>
                  <a:pt x="5442525" y="531352"/>
                </a:lnTo>
                <a:lnTo>
                  <a:pt x="5440421" y="484442"/>
                </a:lnTo>
                <a:lnTo>
                  <a:pt x="5434230" y="438717"/>
                </a:lnTo>
                <a:lnTo>
                  <a:pt x="5424133" y="394359"/>
                </a:lnTo>
                <a:lnTo>
                  <a:pt x="5410311" y="351549"/>
                </a:lnTo>
                <a:lnTo>
                  <a:pt x="5392947" y="310468"/>
                </a:lnTo>
                <a:lnTo>
                  <a:pt x="5372220" y="271298"/>
                </a:lnTo>
                <a:lnTo>
                  <a:pt x="5348313" y="234220"/>
                </a:lnTo>
                <a:lnTo>
                  <a:pt x="5321407" y="199414"/>
                </a:lnTo>
                <a:lnTo>
                  <a:pt x="5291683" y="167063"/>
                </a:lnTo>
                <a:lnTo>
                  <a:pt x="5259323" y="137348"/>
                </a:lnTo>
                <a:lnTo>
                  <a:pt x="5224508" y="110450"/>
                </a:lnTo>
                <a:lnTo>
                  <a:pt x="5187419" y="86550"/>
                </a:lnTo>
                <a:lnTo>
                  <a:pt x="5148237" y="65829"/>
                </a:lnTo>
                <a:lnTo>
                  <a:pt x="5107145" y="48470"/>
                </a:lnTo>
                <a:lnTo>
                  <a:pt x="5064322" y="34652"/>
                </a:lnTo>
                <a:lnTo>
                  <a:pt x="5019952" y="24558"/>
                </a:lnTo>
                <a:lnTo>
                  <a:pt x="4974214" y="18369"/>
                </a:lnTo>
                <a:lnTo>
                  <a:pt x="4927290" y="16265"/>
                </a:lnTo>
                <a:lnTo>
                  <a:pt x="4880066" y="18372"/>
                </a:lnTo>
                <a:lnTo>
                  <a:pt x="4833980" y="24590"/>
                </a:lnTo>
                <a:lnTo>
                  <a:pt x="4789229" y="34765"/>
                </a:lnTo>
                <a:lnTo>
                  <a:pt x="4746011" y="48742"/>
                </a:lnTo>
                <a:lnTo>
                  <a:pt x="4704524" y="66368"/>
                </a:lnTo>
                <a:lnTo>
                  <a:pt x="4664966" y="87488"/>
                </a:lnTo>
                <a:lnTo>
                  <a:pt x="4627533" y="111948"/>
                </a:lnTo>
                <a:lnTo>
                  <a:pt x="4592424" y="139593"/>
                </a:lnTo>
                <a:lnTo>
                  <a:pt x="4559836" y="170271"/>
                </a:lnTo>
                <a:lnTo>
                  <a:pt x="4529967" y="203825"/>
                </a:lnTo>
                <a:lnTo>
                  <a:pt x="4503015" y="240102"/>
                </a:lnTo>
                <a:lnTo>
                  <a:pt x="4479178" y="278948"/>
                </a:lnTo>
                <a:lnTo>
                  <a:pt x="4458652" y="320209"/>
                </a:lnTo>
                <a:lnTo>
                  <a:pt x="4441636" y="363730"/>
                </a:lnTo>
                <a:lnTo>
                  <a:pt x="4428327" y="409357"/>
                </a:lnTo>
                <a:lnTo>
                  <a:pt x="4408073" y="455741"/>
                </a:lnTo>
                <a:lnTo>
                  <a:pt x="4374091" y="491703"/>
                </a:lnTo>
                <a:lnTo>
                  <a:pt x="4329941" y="514959"/>
                </a:lnTo>
                <a:lnTo>
                  <a:pt x="4279180" y="523219"/>
                </a:lnTo>
                <a:lnTo>
                  <a:pt x="4230048" y="525206"/>
                </a:lnTo>
                <a:lnTo>
                  <a:pt x="4182007" y="531064"/>
                </a:lnTo>
                <a:lnTo>
                  <a:pt x="4135210" y="540639"/>
                </a:lnTo>
                <a:lnTo>
                  <a:pt x="4089812" y="553777"/>
                </a:lnTo>
                <a:lnTo>
                  <a:pt x="4045968" y="570322"/>
                </a:lnTo>
                <a:lnTo>
                  <a:pt x="4003833" y="590120"/>
                </a:lnTo>
                <a:lnTo>
                  <a:pt x="3963561" y="613017"/>
                </a:lnTo>
                <a:lnTo>
                  <a:pt x="3925306" y="638858"/>
                </a:lnTo>
                <a:lnTo>
                  <a:pt x="3889223" y="667489"/>
                </a:lnTo>
                <a:lnTo>
                  <a:pt x="3855467" y="698755"/>
                </a:lnTo>
                <a:lnTo>
                  <a:pt x="3824192" y="732501"/>
                </a:lnTo>
                <a:lnTo>
                  <a:pt x="3795553" y="768573"/>
                </a:lnTo>
                <a:lnTo>
                  <a:pt x="3769705" y="806817"/>
                </a:lnTo>
                <a:lnTo>
                  <a:pt x="3746801" y="847078"/>
                </a:lnTo>
                <a:lnTo>
                  <a:pt x="3726997" y="889201"/>
                </a:lnTo>
                <a:lnTo>
                  <a:pt x="3710448" y="933032"/>
                </a:lnTo>
                <a:lnTo>
                  <a:pt x="3697306" y="978417"/>
                </a:lnTo>
                <a:lnTo>
                  <a:pt x="3687728" y="1025200"/>
                </a:lnTo>
                <a:lnTo>
                  <a:pt x="3681868" y="1073228"/>
                </a:lnTo>
                <a:lnTo>
                  <a:pt x="3679881" y="1122346"/>
                </a:lnTo>
                <a:lnTo>
                  <a:pt x="3679881" y="1997993"/>
                </a:lnTo>
                <a:lnTo>
                  <a:pt x="3658186" y="1997993"/>
                </a:lnTo>
                <a:lnTo>
                  <a:pt x="3654925" y="1950002"/>
                </a:lnTo>
                <a:lnTo>
                  <a:pt x="3645431" y="1903912"/>
                </a:lnTo>
                <a:lnTo>
                  <a:pt x="3630137" y="1860156"/>
                </a:lnTo>
                <a:lnTo>
                  <a:pt x="3609475" y="1819168"/>
                </a:lnTo>
                <a:lnTo>
                  <a:pt x="3583880" y="1781381"/>
                </a:lnTo>
                <a:lnTo>
                  <a:pt x="3553784" y="1747227"/>
                </a:lnTo>
                <a:lnTo>
                  <a:pt x="3519620" y="1717139"/>
                </a:lnTo>
                <a:lnTo>
                  <a:pt x="3481822" y="1691551"/>
                </a:lnTo>
                <a:lnTo>
                  <a:pt x="3440822" y="1670896"/>
                </a:lnTo>
                <a:lnTo>
                  <a:pt x="3397054" y="1655606"/>
                </a:lnTo>
                <a:lnTo>
                  <a:pt x="3350951" y="1646114"/>
                </a:lnTo>
                <a:lnTo>
                  <a:pt x="3302946" y="1642854"/>
                </a:lnTo>
                <a:lnTo>
                  <a:pt x="3254940" y="1646114"/>
                </a:lnTo>
                <a:lnTo>
                  <a:pt x="3208837" y="1655606"/>
                </a:lnTo>
                <a:lnTo>
                  <a:pt x="3165069" y="1670896"/>
                </a:lnTo>
                <a:lnTo>
                  <a:pt x="3124070" y="1691551"/>
                </a:lnTo>
                <a:lnTo>
                  <a:pt x="3086271" y="1717139"/>
                </a:lnTo>
                <a:lnTo>
                  <a:pt x="3052108" y="1747227"/>
                </a:lnTo>
                <a:lnTo>
                  <a:pt x="3022011" y="1781381"/>
                </a:lnTo>
                <a:lnTo>
                  <a:pt x="2996416" y="1819168"/>
                </a:lnTo>
                <a:lnTo>
                  <a:pt x="2975755" y="1860156"/>
                </a:lnTo>
                <a:lnTo>
                  <a:pt x="2960460" y="1903912"/>
                </a:lnTo>
                <a:lnTo>
                  <a:pt x="2950966" y="1950002"/>
                </a:lnTo>
                <a:lnTo>
                  <a:pt x="2947705" y="1997993"/>
                </a:lnTo>
                <a:lnTo>
                  <a:pt x="2942274" y="2044254"/>
                </a:lnTo>
                <a:lnTo>
                  <a:pt x="2926833" y="2086910"/>
                </a:lnTo>
                <a:lnTo>
                  <a:pt x="2902664" y="2124682"/>
                </a:lnTo>
                <a:lnTo>
                  <a:pt x="2871048" y="2156289"/>
                </a:lnTo>
                <a:lnTo>
                  <a:pt x="2833265" y="2180451"/>
                </a:lnTo>
                <a:lnTo>
                  <a:pt x="2790597" y="2195887"/>
                </a:lnTo>
                <a:lnTo>
                  <a:pt x="2744323" y="2201317"/>
                </a:lnTo>
                <a:lnTo>
                  <a:pt x="2570770" y="2201317"/>
                </a:lnTo>
                <a:lnTo>
                  <a:pt x="2522770" y="2204577"/>
                </a:lnTo>
                <a:lnTo>
                  <a:pt x="2476667" y="2214068"/>
                </a:lnTo>
                <a:lnTo>
                  <a:pt x="2432897" y="2229358"/>
                </a:lnTo>
                <a:lnTo>
                  <a:pt x="2391892" y="2250014"/>
                </a:lnTo>
                <a:lnTo>
                  <a:pt x="2354087" y="2275602"/>
                </a:lnTo>
                <a:lnTo>
                  <a:pt x="2319915" y="2305689"/>
                </a:lnTo>
                <a:lnTo>
                  <a:pt x="2289811" y="2339843"/>
                </a:lnTo>
                <a:lnTo>
                  <a:pt x="2264207" y="2377631"/>
                </a:lnTo>
                <a:lnTo>
                  <a:pt x="2243537" y="2418619"/>
                </a:lnTo>
                <a:lnTo>
                  <a:pt x="2228237" y="2462374"/>
                </a:lnTo>
                <a:lnTo>
                  <a:pt x="2218738" y="2508464"/>
                </a:lnTo>
                <a:lnTo>
                  <a:pt x="2215475" y="2556455"/>
                </a:lnTo>
                <a:lnTo>
                  <a:pt x="2193890" y="2556455"/>
                </a:lnTo>
                <a:lnTo>
                  <a:pt x="2193890" y="1496461"/>
                </a:lnTo>
                <a:lnTo>
                  <a:pt x="2190627" y="1448470"/>
                </a:lnTo>
                <a:lnTo>
                  <a:pt x="2181129" y="1402380"/>
                </a:lnTo>
                <a:lnTo>
                  <a:pt x="2165828" y="1358625"/>
                </a:lnTo>
                <a:lnTo>
                  <a:pt x="2145158" y="1317637"/>
                </a:lnTo>
                <a:lnTo>
                  <a:pt x="2119555" y="1279849"/>
                </a:lnTo>
                <a:lnTo>
                  <a:pt x="2089450" y="1245695"/>
                </a:lnTo>
                <a:lnTo>
                  <a:pt x="2055278" y="1215608"/>
                </a:lnTo>
                <a:lnTo>
                  <a:pt x="2017473" y="1190020"/>
                </a:lnTo>
                <a:lnTo>
                  <a:pt x="1976468" y="1169364"/>
                </a:lnTo>
                <a:lnTo>
                  <a:pt x="1932698" y="1154074"/>
                </a:lnTo>
                <a:lnTo>
                  <a:pt x="1886595" y="1144583"/>
                </a:lnTo>
                <a:lnTo>
                  <a:pt x="1838595" y="1141322"/>
                </a:lnTo>
                <a:lnTo>
                  <a:pt x="1790595" y="1144583"/>
                </a:lnTo>
                <a:lnTo>
                  <a:pt x="1744492" y="1154074"/>
                </a:lnTo>
                <a:lnTo>
                  <a:pt x="1700722" y="1169364"/>
                </a:lnTo>
                <a:lnTo>
                  <a:pt x="1659717" y="1190020"/>
                </a:lnTo>
                <a:lnTo>
                  <a:pt x="1621912" y="1215608"/>
                </a:lnTo>
                <a:lnTo>
                  <a:pt x="1587740" y="1245695"/>
                </a:lnTo>
                <a:lnTo>
                  <a:pt x="1557635" y="1279849"/>
                </a:lnTo>
                <a:lnTo>
                  <a:pt x="1532031" y="1317637"/>
                </a:lnTo>
                <a:lnTo>
                  <a:pt x="1511362" y="1358625"/>
                </a:lnTo>
                <a:lnTo>
                  <a:pt x="1496061" y="1402380"/>
                </a:lnTo>
                <a:lnTo>
                  <a:pt x="1486563" y="1448470"/>
                </a:lnTo>
                <a:lnTo>
                  <a:pt x="1483300" y="1496461"/>
                </a:lnTo>
                <a:lnTo>
                  <a:pt x="1483300" y="4860789"/>
                </a:lnTo>
                <a:lnTo>
                  <a:pt x="1461714" y="4860789"/>
                </a:lnTo>
                <a:lnTo>
                  <a:pt x="1458452" y="4812798"/>
                </a:lnTo>
                <a:lnTo>
                  <a:pt x="1448953" y="4766708"/>
                </a:lnTo>
                <a:lnTo>
                  <a:pt x="1433652" y="4722953"/>
                </a:lnTo>
                <a:lnTo>
                  <a:pt x="1412983" y="4681965"/>
                </a:lnTo>
                <a:lnTo>
                  <a:pt x="1387379" y="4644178"/>
                </a:lnTo>
                <a:lnTo>
                  <a:pt x="1357274" y="4610024"/>
                </a:lnTo>
                <a:lnTo>
                  <a:pt x="1323103" y="4579936"/>
                </a:lnTo>
                <a:lnTo>
                  <a:pt x="1285297" y="4554348"/>
                </a:lnTo>
                <a:lnTo>
                  <a:pt x="1244293" y="4533693"/>
                </a:lnTo>
                <a:lnTo>
                  <a:pt x="1200522" y="4518403"/>
                </a:lnTo>
                <a:lnTo>
                  <a:pt x="1154420" y="4508911"/>
                </a:lnTo>
                <a:lnTo>
                  <a:pt x="1106420" y="4505651"/>
                </a:lnTo>
                <a:lnTo>
                  <a:pt x="932921" y="4505651"/>
                </a:lnTo>
                <a:lnTo>
                  <a:pt x="886630" y="4500221"/>
                </a:lnTo>
                <a:lnTo>
                  <a:pt x="843955" y="4484785"/>
                </a:lnTo>
                <a:lnTo>
                  <a:pt x="806173" y="4460623"/>
                </a:lnTo>
                <a:lnTo>
                  <a:pt x="774563" y="4429016"/>
                </a:lnTo>
                <a:lnTo>
                  <a:pt x="750401" y="4391244"/>
                </a:lnTo>
                <a:lnTo>
                  <a:pt x="734968" y="4348588"/>
                </a:lnTo>
                <a:lnTo>
                  <a:pt x="729539" y="4302327"/>
                </a:lnTo>
                <a:lnTo>
                  <a:pt x="726276" y="4254336"/>
                </a:lnTo>
                <a:lnTo>
                  <a:pt x="716778" y="4208246"/>
                </a:lnTo>
                <a:lnTo>
                  <a:pt x="701477" y="4164491"/>
                </a:lnTo>
                <a:lnTo>
                  <a:pt x="680808" y="4123503"/>
                </a:lnTo>
                <a:lnTo>
                  <a:pt x="655204" y="4085715"/>
                </a:lnTo>
                <a:lnTo>
                  <a:pt x="625099" y="4051561"/>
                </a:lnTo>
                <a:lnTo>
                  <a:pt x="590927" y="4021474"/>
                </a:lnTo>
                <a:lnTo>
                  <a:pt x="553122" y="3995886"/>
                </a:lnTo>
                <a:lnTo>
                  <a:pt x="512117" y="3975230"/>
                </a:lnTo>
                <a:lnTo>
                  <a:pt x="468347" y="3959940"/>
                </a:lnTo>
                <a:lnTo>
                  <a:pt x="422245" y="3950448"/>
                </a:lnTo>
                <a:lnTo>
                  <a:pt x="374244" y="3947188"/>
                </a:lnTo>
                <a:lnTo>
                  <a:pt x="326244" y="3950448"/>
                </a:lnTo>
                <a:lnTo>
                  <a:pt x="280141" y="3959940"/>
                </a:lnTo>
                <a:lnTo>
                  <a:pt x="236371" y="3975230"/>
                </a:lnTo>
                <a:lnTo>
                  <a:pt x="195366" y="3995886"/>
                </a:lnTo>
                <a:lnTo>
                  <a:pt x="157561" y="4021474"/>
                </a:lnTo>
                <a:lnTo>
                  <a:pt x="123389" y="4051561"/>
                </a:lnTo>
                <a:lnTo>
                  <a:pt x="93285" y="4085715"/>
                </a:lnTo>
                <a:lnTo>
                  <a:pt x="67681" y="4123503"/>
                </a:lnTo>
                <a:lnTo>
                  <a:pt x="47011" y="4164491"/>
                </a:lnTo>
                <a:lnTo>
                  <a:pt x="31711" y="4208246"/>
                </a:lnTo>
                <a:lnTo>
                  <a:pt x="22212" y="4254336"/>
                </a:lnTo>
                <a:lnTo>
                  <a:pt x="18949" y="4302327"/>
                </a:lnTo>
                <a:lnTo>
                  <a:pt x="18960" y="5896384"/>
                </a:lnTo>
                <a:lnTo>
                  <a:pt x="0" y="5896384"/>
                </a:lnTo>
                <a:lnTo>
                  <a:pt x="0" y="4302327"/>
                </a:lnTo>
                <a:lnTo>
                  <a:pt x="2926" y="4254935"/>
                </a:lnTo>
                <a:lnTo>
                  <a:pt x="11472" y="4209334"/>
                </a:lnTo>
                <a:lnTo>
                  <a:pt x="25291" y="4165873"/>
                </a:lnTo>
                <a:lnTo>
                  <a:pt x="44035" y="4124900"/>
                </a:lnTo>
                <a:lnTo>
                  <a:pt x="67357" y="4086763"/>
                </a:lnTo>
                <a:lnTo>
                  <a:pt x="94909" y="4051809"/>
                </a:lnTo>
                <a:lnTo>
                  <a:pt x="126343" y="4020386"/>
                </a:lnTo>
                <a:lnTo>
                  <a:pt x="161313" y="3992843"/>
                </a:lnTo>
                <a:lnTo>
                  <a:pt x="199469" y="3969528"/>
                </a:lnTo>
                <a:lnTo>
                  <a:pt x="240465" y="3950788"/>
                </a:lnTo>
                <a:lnTo>
                  <a:pt x="283953" y="3936972"/>
                </a:lnTo>
                <a:lnTo>
                  <a:pt x="329586" y="3928427"/>
                </a:lnTo>
                <a:lnTo>
                  <a:pt x="377016" y="3925501"/>
                </a:lnTo>
                <a:lnTo>
                  <a:pt x="424415" y="3928427"/>
                </a:lnTo>
                <a:lnTo>
                  <a:pt x="470023" y="3936972"/>
                </a:lnTo>
                <a:lnTo>
                  <a:pt x="513490" y="3950788"/>
                </a:lnTo>
                <a:lnTo>
                  <a:pt x="554469" y="3969528"/>
                </a:lnTo>
                <a:lnTo>
                  <a:pt x="592612" y="3992844"/>
                </a:lnTo>
                <a:lnTo>
                  <a:pt x="627571" y="4020387"/>
                </a:lnTo>
                <a:lnTo>
                  <a:pt x="658998" y="4051809"/>
                </a:lnTo>
                <a:lnTo>
                  <a:pt x="686545" y="4086763"/>
                </a:lnTo>
                <a:lnTo>
                  <a:pt x="709863" y="4124901"/>
                </a:lnTo>
                <a:lnTo>
                  <a:pt x="728605" y="4165874"/>
                </a:lnTo>
                <a:lnTo>
                  <a:pt x="742424" y="4209335"/>
                </a:lnTo>
                <a:lnTo>
                  <a:pt x="750970" y="4254935"/>
                </a:lnTo>
                <a:lnTo>
                  <a:pt x="753896" y="4302327"/>
                </a:lnTo>
                <a:lnTo>
                  <a:pt x="760374" y="4350410"/>
                </a:lnTo>
                <a:lnTo>
                  <a:pt x="778605" y="4393296"/>
                </a:lnTo>
                <a:lnTo>
                  <a:pt x="806782" y="4429405"/>
                </a:lnTo>
                <a:lnTo>
                  <a:pt x="843099" y="4457155"/>
                </a:lnTo>
                <a:lnTo>
                  <a:pt x="885749" y="4474964"/>
                </a:lnTo>
                <a:lnTo>
                  <a:pt x="932927" y="4481252"/>
                </a:lnTo>
                <a:lnTo>
                  <a:pt x="1106425" y="4481252"/>
                </a:lnTo>
                <a:lnTo>
                  <a:pt x="1154446" y="4484280"/>
                </a:lnTo>
                <a:lnTo>
                  <a:pt x="1200648" y="4493115"/>
                </a:lnTo>
                <a:lnTo>
                  <a:pt x="1244671" y="4507383"/>
                </a:lnTo>
                <a:lnTo>
                  <a:pt x="1286158" y="4526710"/>
                </a:lnTo>
                <a:lnTo>
                  <a:pt x="1324749" y="4550721"/>
                </a:lnTo>
                <a:lnTo>
                  <a:pt x="1360086" y="4579043"/>
                </a:lnTo>
                <a:lnTo>
                  <a:pt x="1391810" y="4611301"/>
                </a:lnTo>
                <a:lnTo>
                  <a:pt x="1419563" y="4647121"/>
                </a:lnTo>
                <a:lnTo>
                  <a:pt x="1442985" y="4686129"/>
                </a:lnTo>
                <a:lnTo>
                  <a:pt x="1461720" y="4727952"/>
                </a:lnTo>
                <a:lnTo>
                  <a:pt x="1461720" y="1499172"/>
                </a:lnTo>
                <a:lnTo>
                  <a:pt x="1464646" y="1451780"/>
                </a:lnTo>
                <a:lnTo>
                  <a:pt x="1473192" y="1406180"/>
                </a:lnTo>
                <a:lnTo>
                  <a:pt x="1487010" y="1362719"/>
                </a:lnTo>
                <a:lnTo>
                  <a:pt x="1505753" y="1321746"/>
                </a:lnTo>
                <a:lnTo>
                  <a:pt x="1529071" y="1283608"/>
                </a:lnTo>
                <a:lnTo>
                  <a:pt x="1556618" y="1248654"/>
                </a:lnTo>
                <a:lnTo>
                  <a:pt x="1588045" y="1217232"/>
                </a:lnTo>
                <a:lnTo>
                  <a:pt x="1623004" y="1189689"/>
                </a:lnTo>
                <a:lnTo>
                  <a:pt x="1661147" y="1166373"/>
                </a:lnTo>
                <a:lnTo>
                  <a:pt x="1702126" y="1147633"/>
                </a:lnTo>
                <a:lnTo>
                  <a:pt x="1745593" y="1133817"/>
                </a:lnTo>
                <a:lnTo>
                  <a:pt x="1791201" y="1125272"/>
                </a:lnTo>
                <a:lnTo>
                  <a:pt x="1838600" y="1122346"/>
                </a:lnTo>
                <a:lnTo>
                  <a:pt x="1886000" y="1125272"/>
                </a:lnTo>
                <a:lnTo>
                  <a:pt x="1931607" y="1133817"/>
                </a:lnTo>
                <a:lnTo>
                  <a:pt x="1975075" y="1147633"/>
                </a:lnTo>
                <a:lnTo>
                  <a:pt x="2016054" y="1166373"/>
                </a:lnTo>
                <a:lnTo>
                  <a:pt x="2054197" y="1189689"/>
                </a:lnTo>
                <a:lnTo>
                  <a:pt x="2089156" y="1217232"/>
                </a:lnTo>
                <a:lnTo>
                  <a:pt x="2120583" y="1248654"/>
                </a:lnTo>
                <a:lnTo>
                  <a:pt x="2148129" y="1283608"/>
                </a:lnTo>
                <a:lnTo>
                  <a:pt x="2171448" y="1321746"/>
                </a:lnTo>
                <a:lnTo>
                  <a:pt x="2190190" y="1362719"/>
                </a:lnTo>
                <a:lnTo>
                  <a:pt x="2204009" y="1406180"/>
                </a:lnTo>
                <a:lnTo>
                  <a:pt x="2212555" y="1451780"/>
                </a:lnTo>
                <a:lnTo>
                  <a:pt x="2215481" y="1499172"/>
                </a:lnTo>
                <a:lnTo>
                  <a:pt x="2215481" y="2429039"/>
                </a:lnTo>
                <a:lnTo>
                  <a:pt x="2234215" y="2387217"/>
                </a:lnTo>
                <a:lnTo>
                  <a:pt x="2257638" y="2348209"/>
                </a:lnTo>
                <a:lnTo>
                  <a:pt x="2285391" y="2312388"/>
                </a:lnTo>
                <a:lnTo>
                  <a:pt x="2317115" y="2280130"/>
                </a:lnTo>
                <a:lnTo>
                  <a:pt x="2352452" y="2251809"/>
                </a:lnTo>
                <a:lnTo>
                  <a:pt x="2391043" y="2227797"/>
                </a:lnTo>
                <a:lnTo>
                  <a:pt x="2432529" y="2208471"/>
                </a:lnTo>
                <a:lnTo>
                  <a:pt x="2476553" y="2194203"/>
                </a:lnTo>
                <a:lnTo>
                  <a:pt x="2522754" y="2185368"/>
                </a:lnTo>
                <a:lnTo>
                  <a:pt x="2570776" y="2182340"/>
                </a:lnTo>
                <a:lnTo>
                  <a:pt x="2744329" y="2182340"/>
                </a:lnTo>
                <a:lnTo>
                  <a:pt x="2792425" y="2175863"/>
                </a:lnTo>
                <a:lnTo>
                  <a:pt x="2835323" y="2157640"/>
                </a:lnTo>
                <a:lnTo>
                  <a:pt x="2871442" y="2129476"/>
                </a:lnTo>
                <a:lnTo>
                  <a:pt x="2899200" y="2093178"/>
                </a:lnTo>
                <a:lnTo>
                  <a:pt x="2917015" y="2050556"/>
                </a:lnTo>
                <a:lnTo>
                  <a:pt x="2923305" y="2003415"/>
                </a:lnTo>
                <a:lnTo>
                  <a:pt x="2926231" y="1956022"/>
                </a:lnTo>
                <a:lnTo>
                  <a:pt x="2934779" y="1910422"/>
                </a:lnTo>
                <a:lnTo>
                  <a:pt x="2948599" y="1866961"/>
                </a:lnTo>
                <a:lnTo>
                  <a:pt x="2967345" y="1825988"/>
                </a:lnTo>
                <a:lnTo>
                  <a:pt x="2990667" y="1787850"/>
                </a:lnTo>
                <a:lnTo>
                  <a:pt x="3018218" y="1752896"/>
                </a:lnTo>
                <a:lnTo>
                  <a:pt x="3049649" y="1721474"/>
                </a:lnTo>
                <a:lnTo>
                  <a:pt x="3084613" y="1693931"/>
                </a:lnTo>
                <a:lnTo>
                  <a:pt x="3122762" y="1670616"/>
                </a:lnTo>
                <a:lnTo>
                  <a:pt x="3163747" y="1651876"/>
                </a:lnTo>
                <a:lnTo>
                  <a:pt x="3207220" y="1638059"/>
                </a:lnTo>
                <a:lnTo>
                  <a:pt x="3252834" y="1629514"/>
                </a:lnTo>
                <a:lnTo>
                  <a:pt x="3300239" y="1626588"/>
                </a:lnTo>
                <a:lnTo>
                  <a:pt x="3348259" y="1629617"/>
                </a:lnTo>
                <a:lnTo>
                  <a:pt x="3394457" y="1638452"/>
                </a:lnTo>
                <a:lnTo>
                  <a:pt x="3438474" y="1652720"/>
                </a:lnTo>
                <a:lnTo>
                  <a:pt x="3479953" y="1672046"/>
                </a:lnTo>
                <a:lnTo>
                  <a:pt x="3518536" y="1696057"/>
                </a:lnTo>
                <a:lnTo>
                  <a:pt x="3553865" y="1724379"/>
                </a:lnTo>
                <a:lnTo>
                  <a:pt x="3585582" y="1756637"/>
                </a:lnTo>
                <a:lnTo>
                  <a:pt x="3613329" y="1792457"/>
                </a:lnTo>
                <a:lnTo>
                  <a:pt x="3636747" y="1831466"/>
                </a:lnTo>
                <a:lnTo>
                  <a:pt x="3655480" y="1873288"/>
                </a:lnTo>
                <a:lnTo>
                  <a:pt x="3655480" y="1127768"/>
                </a:lnTo>
                <a:lnTo>
                  <a:pt x="3657357" y="1079418"/>
                </a:lnTo>
                <a:lnTo>
                  <a:pt x="3662893" y="1032057"/>
                </a:lnTo>
                <a:lnTo>
                  <a:pt x="3671948" y="985825"/>
                </a:lnTo>
                <a:lnTo>
                  <a:pt x="3684382" y="940863"/>
                </a:lnTo>
                <a:lnTo>
                  <a:pt x="3700054" y="897311"/>
                </a:lnTo>
                <a:lnTo>
                  <a:pt x="3718823" y="855310"/>
                </a:lnTo>
                <a:lnTo>
                  <a:pt x="3740549" y="815001"/>
                </a:lnTo>
                <a:lnTo>
                  <a:pt x="3765092" y="776524"/>
                </a:lnTo>
                <a:lnTo>
                  <a:pt x="3792310" y="740019"/>
                </a:lnTo>
                <a:lnTo>
                  <a:pt x="3822063" y="705627"/>
                </a:lnTo>
                <a:lnTo>
                  <a:pt x="3854211" y="673488"/>
                </a:lnTo>
                <a:lnTo>
                  <a:pt x="3888613" y="643743"/>
                </a:lnTo>
                <a:lnTo>
                  <a:pt x="3925128" y="616533"/>
                </a:lnTo>
                <a:lnTo>
                  <a:pt x="3963617" y="591998"/>
                </a:lnTo>
                <a:lnTo>
                  <a:pt x="4003938" y="570278"/>
                </a:lnTo>
                <a:lnTo>
                  <a:pt x="4045950" y="551514"/>
                </a:lnTo>
                <a:lnTo>
                  <a:pt x="4089514" y="535847"/>
                </a:lnTo>
                <a:lnTo>
                  <a:pt x="4134489" y="523417"/>
                </a:lnTo>
                <a:lnTo>
                  <a:pt x="4180735" y="514364"/>
                </a:lnTo>
                <a:lnTo>
                  <a:pt x="4228109" y="508829"/>
                </a:lnTo>
                <a:lnTo>
                  <a:pt x="4276473" y="506953"/>
                </a:lnTo>
                <a:lnTo>
                  <a:pt x="4319226" y="499710"/>
                </a:lnTo>
                <a:lnTo>
                  <a:pt x="4356131" y="479505"/>
                </a:lnTo>
                <a:lnTo>
                  <a:pt x="4384393" y="448625"/>
                </a:lnTo>
                <a:lnTo>
                  <a:pt x="4401214" y="409358"/>
                </a:lnTo>
                <a:lnTo>
                  <a:pt x="4415171" y="362107"/>
                </a:lnTo>
                <a:lnTo>
                  <a:pt x="4433032" y="316976"/>
                </a:lnTo>
                <a:lnTo>
                  <a:pt x="4454582" y="274134"/>
                </a:lnTo>
                <a:lnTo>
                  <a:pt x="4479602" y="233751"/>
                </a:lnTo>
                <a:lnTo>
                  <a:pt x="4507877" y="195994"/>
                </a:lnTo>
                <a:lnTo>
                  <a:pt x="4539189" y="161032"/>
                </a:lnTo>
                <a:lnTo>
                  <a:pt x="4573321" y="129034"/>
                </a:lnTo>
                <a:lnTo>
                  <a:pt x="4610056" y="100169"/>
                </a:lnTo>
                <a:lnTo>
                  <a:pt x="4649178" y="74606"/>
                </a:lnTo>
                <a:lnTo>
                  <a:pt x="4690469" y="52512"/>
                </a:lnTo>
                <a:lnTo>
                  <a:pt x="4733712" y="34058"/>
                </a:lnTo>
                <a:lnTo>
                  <a:pt x="4778692" y="19410"/>
                </a:lnTo>
                <a:lnTo>
                  <a:pt x="4825189" y="8739"/>
                </a:lnTo>
                <a:lnTo>
                  <a:pt x="4872988" y="2212"/>
                </a:lnTo>
                <a:lnTo>
                  <a:pt x="4921872" y="0"/>
                </a:lnTo>
                <a:lnTo>
                  <a:pt x="4970602" y="2201"/>
                </a:lnTo>
                <a:lnTo>
                  <a:pt x="5018134" y="8679"/>
                </a:lnTo>
                <a:lnTo>
                  <a:pt x="5064277" y="19240"/>
                </a:lnTo>
                <a:lnTo>
                  <a:pt x="5108839" y="33692"/>
                </a:lnTo>
                <a:lnTo>
                  <a:pt x="5151626" y="51841"/>
                </a:lnTo>
                <a:lnTo>
                  <a:pt x="5192446" y="73497"/>
                </a:lnTo>
                <a:lnTo>
                  <a:pt x="5231106" y="98466"/>
                </a:lnTo>
                <a:lnTo>
                  <a:pt x="5267415" y="126557"/>
                </a:lnTo>
                <a:lnTo>
                  <a:pt x="5301180" y="157575"/>
                </a:lnTo>
                <a:lnTo>
                  <a:pt x="5332207" y="191330"/>
                </a:lnTo>
                <a:lnTo>
                  <a:pt x="5360306" y="227628"/>
                </a:lnTo>
                <a:lnTo>
                  <a:pt x="5385282" y="266278"/>
                </a:lnTo>
                <a:lnTo>
                  <a:pt x="5406944" y="307086"/>
                </a:lnTo>
                <a:lnTo>
                  <a:pt x="5425099" y="349861"/>
                </a:lnTo>
                <a:lnTo>
                  <a:pt x="5439555" y="394410"/>
                </a:lnTo>
                <a:lnTo>
                  <a:pt x="5450119" y="440540"/>
                </a:lnTo>
                <a:lnTo>
                  <a:pt x="5456598" y="488059"/>
                </a:lnTo>
                <a:lnTo>
                  <a:pt x="5458801" y="536774"/>
                </a:lnTo>
                <a:lnTo>
                  <a:pt x="5458801" y="886491"/>
                </a:lnTo>
                <a:lnTo>
                  <a:pt x="5461679" y="932680"/>
                </a:lnTo>
                <a:lnTo>
                  <a:pt x="5470083" y="977173"/>
                </a:lnTo>
                <a:lnTo>
                  <a:pt x="5483662" y="1019624"/>
                </a:lnTo>
                <a:lnTo>
                  <a:pt x="5502071" y="1059682"/>
                </a:lnTo>
                <a:lnTo>
                  <a:pt x="5524960" y="1097002"/>
                </a:lnTo>
                <a:lnTo>
                  <a:pt x="5551981" y="1131234"/>
                </a:lnTo>
                <a:lnTo>
                  <a:pt x="5582787" y="1162031"/>
                </a:lnTo>
                <a:lnTo>
                  <a:pt x="5617029" y="1189044"/>
                </a:lnTo>
                <a:lnTo>
                  <a:pt x="5654359" y="1211927"/>
                </a:lnTo>
                <a:lnTo>
                  <a:pt x="5694429" y="1230330"/>
                </a:lnTo>
                <a:lnTo>
                  <a:pt x="5736892" y="1243906"/>
                </a:lnTo>
                <a:lnTo>
                  <a:pt x="5781398" y="1252306"/>
                </a:lnTo>
                <a:lnTo>
                  <a:pt x="5827601" y="1255184"/>
                </a:lnTo>
                <a:lnTo>
                  <a:pt x="5876347" y="1256902"/>
                </a:lnTo>
                <a:lnTo>
                  <a:pt x="5924177" y="1261978"/>
                </a:lnTo>
                <a:lnTo>
                  <a:pt x="5970975" y="1270296"/>
                </a:lnTo>
                <a:lnTo>
                  <a:pt x="6016624" y="1281740"/>
                </a:lnTo>
                <a:lnTo>
                  <a:pt x="6061008" y="1296193"/>
                </a:lnTo>
                <a:lnTo>
                  <a:pt x="6104010" y="1313539"/>
                </a:lnTo>
                <a:lnTo>
                  <a:pt x="6145515" y="1333662"/>
                </a:lnTo>
                <a:lnTo>
                  <a:pt x="6185406" y="1356445"/>
                </a:lnTo>
                <a:lnTo>
                  <a:pt x="6223566" y="1381772"/>
                </a:lnTo>
                <a:lnTo>
                  <a:pt x="6259880" y="1409528"/>
                </a:lnTo>
                <a:lnTo>
                  <a:pt x="6294230" y="1439594"/>
                </a:lnTo>
                <a:lnTo>
                  <a:pt x="6326501" y="1471856"/>
                </a:lnTo>
                <a:lnTo>
                  <a:pt x="6356576" y="1506196"/>
                </a:lnTo>
                <a:lnTo>
                  <a:pt x="6384340" y="1542500"/>
                </a:lnTo>
                <a:lnTo>
                  <a:pt x="6409674" y="1580649"/>
                </a:lnTo>
                <a:lnTo>
                  <a:pt x="6432464" y="1620528"/>
                </a:lnTo>
                <a:lnTo>
                  <a:pt x="6452593" y="1662021"/>
                </a:lnTo>
                <a:lnTo>
                  <a:pt x="6469944" y="1705011"/>
                </a:lnTo>
                <a:lnTo>
                  <a:pt x="6484401" y="1749383"/>
                </a:lnTo>
                <a:lnTo>
                  <a:pt x="6495848" y="1795019"/>
                </a:lnTo>
                <a:lnTo>
                  <a:pt x="6504168" y="1841803"/>
                </a:lnTo>
                <a:lnTo>
                  <a:pt x="6509246" y="1889619"/>
                </a:lnTo>
                <a:lnTo>
                  <a:pt x="6510964" y="1938351"/>
                </a:lnTo>
                <a:lnTo>
                  <a:pt x="6510964" y="2683871"/>
                </a:lnTo>
                <a:lnTo>
                  <a:pt x="6529697" y="2642049"/>
                </a:lnTo>
                <a:lnTo>
                  <a:pt x="6553116" y="2603041"/>
                </a:lnTo>
                <a:lnTo>
                  <a:pt x="6580863" y="2567220"/>
                </a:lnTo>
                <a:lnTo>
                  <a:pt x="6612579" y="2534962"/>
                </a:lnTo>
                <a:lnTo>
                  <a:pt x="6647908" y="2506641"/>
                </a:lnTo>
                <a:lnTo>
                  <a:pt x="6686491" y="2482630"/>
                </a:lnTo>
                <a:lnTo>
                  <a:pt x="6727970" y="2463303"/>
                </a:lnTo>
                <a:lnTo>
                  <a:pt x="6771987" y="2449035"/>
                </a:lnTo>
                <a:lnTo>
                  <a:pt x="6818185" y="2440200"/>
                </a:lnTo>
                <a:lnTo>
                  <a:pt x="6866205" y="2437172"/>
                </a:lnTo>
                <a:lnTo>
                  <a:pt x="6914225" y="2440200"/>
                </a:lnTo>
                <a:lnTo>
                  <a:pt x="6960422" y="2449035"/>
                </a:lnTo>
                <a:lnTo>
                  <a:pt x="7004439" y="2463303"/>
                </a:lnTo>
                <a:lnTo>
                  <a:pt x="7045919" y="2482630"/>
                </a:lnTo>
                <a:lnTo>
                  <a:pt x="7084501" y="2506641"/>
                </a:lnTo>
                <a:lnTo>
                  <a:pt x="7119830" y="2534962"/>
                </a:lnTo>
                <a:lnTo>
                  <a:pt x="7151547" y="2567220"/>
                </a:lnTo>
                <a:lnTo>
                  <a:pt x="7179294" y="2603041"/>
                </a:lnTo>
                <a:lnTo>
                  <a:pt x="7202713" y="2642049"/>
                </a:lnTo>
                <a:lnTo>
                  <a:pt x="7221445" y="2683871"/>
                </a:lnTo>
                <a:lnTo>
                  <a:pt x="7221445" y="1504594"/>
                </a:lnTo>
                <a:lnTo>
                  <a:pt x="7224372" y="1457202"/>
                </a:lnTo>
                <a:lnTo>
                  <a:pt x="7232920" y="1411602"/>
                </a:lnTo>
                <a:lnTo>
                  <a:pt x="7246740" y="1368141"/>
                </a:lnTo>
                <a:lnTo>
                  <a:pt x="7265485" y="1327168"/>
                </a:lnTo>
                <a:lnTo>
                  <a:pt x="7288808" y="1289030"/>
                </a:lnTo>
                <a:lnTo>
                  <a:pt x="7316358" y="1254076"/>
                </a:lnTo>
                <a:lnTo>
                  <a:pt x="7347790" y="1222654"/>
                </a:lnTo>
                <a:lnTo>
                  <a:pt x="7382754" y="1195111"/>
                </a:lnTo>
                <a:lnTo>
                  <a:pt x="7420903" y="1171795"/>
                </a:lnTo>
                <a:lnTo>
                  <a:pt x="7461888" y="1153055"/>
                </a:lnTo>
                <a:lnTo>
                  <a:pt x="7505361" y="1139239"/>
                </a:lnTo>
                <a:lnTo>
                  <a:pt x="7550974" y="1130694"/>
                </a:lnTo>
                <a:lnTo>
                  <a:pt x="7598380" y="1127768"/>
                </a:lnTo>
                <a:lnTo>
                  <a:pt x="7645786" y="1130694"/>
                </a:lnTo>
                <a:lnTo>
                  <a:pt x="7691399" y="1139239"/>
                </a:lnTo>
                <a:lnTo>
                  <a:pt x="7734873" y="1153055"/>
                </a:lnTo>
                <a:lnTo>
                  <a:pt x="7775858" y="1171795"/>
                </a:lnTo>
                <a:lnTo>
                  <a:pt x="7814006" y="1195111"/>
                </a:lnTo>
                <a:lnTo>
                  <a:pt x="7848970" y="1222654"/>
                </a:lnTo>
                <a:lnTo>
                  <a:pt x="7880402" y="1254076"/>
                </a:lnTo>
                <a:lnTo>
                  <a:pt x="7907953" y="1289030"/>
                </a:lnTo>
                <a:lnTo>
                  <a:pt x="7931275" y="1327168"/>
                </a:lnTo>
                <a:lnTo>
                  <a:pt x="7950020" y="1368141"/>
                </a:lnTo>
                <a:lnTo>
                  <a:pt x="7963841" y="1411602"/>
                </a:lnTo>
                <a:lnTo>
                  <a:pt x="7972388" y="1457202"/>
                </a:lnTo>
                <a:lnTo>
                  <a:pt x="7975315" y="1504594"/>
                </a:lnTo>
                <a:lnTo>
                  <a:pt x="7975315" y="4546316"/>
                </a:lnTo>
                <a:lnTo>
                  <a:pt x="7994047" y="4504493"/>
                </a:lnTo>
                <a:lnTo>
                  <a:pt x="8017466" y="4465485"/>
                </a:lnTo>
                <a:lnTo>
                  <a:pt x="8045213" y="4429665"/>
                </a:lnTo>
                <a:lnTo>
                  <a:pt x="8076930" y="4397407"/>
                </a:lnTo>
                <a:lnTo>
                  <a:pt x="8112259" y="4369085"/>
                </a:lnTo>
                <a:lnTo>
                  <a:pt x="8150842" y="4345074"/>
                </a:lnTo>
                <a:lnTo>
                  <a:pt x="8192321" y="4325747"/>
                </a:lnTo>
                <a:lnTo>
                  <a:pt x="8236338" y="4311479"/>
                </a:lnTo>
                <a:lnTo>
                  <a:pt x="8282536" y="4302644"/>
                </a:lnTo>
                <a:lnTo>
                  <a:pt x="8330556" y="4299616"/>
                </a:lnTo>
                <a:lnTo>
                  <a:pt x="8377961" y="4302542"/>
                </a:lnTo>
                <a:lnTo>
                  <a:pt x="8423575" y="4311087"/>
                </a:lnTo>
                <a:lnTo>
                  <a:pt x="8467048" y="4324903"/>
                </a:lnTo>
                <a:lnTo>
                  <a:pt x="8508033" y="4343643"/>
                </a:lnTo>
                <a:lnTo>
                  <a:pt x="8546182" y="4366959"/>
                </a:lnTo>
                <a:lnTo>
                  <a:pt x="8581146" y="4394502"/>
                </a:lnTo>
                <a:lnTo>
                  <a:pt x="8612577" y="4425924"/>
                </a:lnTo>
                <a:lnTo>
                  <a:pt x="8640128" y="4460878"/>
                </a:lnTo>
                <a:lnTo>
                  <a:pt x="8663450" y="4499016"/>
                </a:lnTo>
                <a:lnTo>
                  <a:pt x="8682196" y="4539989"/>
                </a:lnTo>
                <a:lnTo>
                  <a:pt x="8696016" y="4583450"/>
                </a:lnTo>
                <a:lnTo>
                  <a:pt x="8704563" y="4629050"/>
                </a:lnTo>
                <a:lnTo>
                  <a:pt x="8707490" y="4676442"/>
                </a:lnTo>
                <a:lnTo>
                  <a:pt x="8713968" y="4724525"/>
                </a:lnTo>
                <a:lnTo>
                  <a:pt x="8732197" y="4767411"/>
                </a:lnTo>
                <a:lnTo>
                  <a:pt x="8760369" y="4803520"/>
                </a:lnTo>
                <a:lnTo>
                  <a:pt x="8796677" y="4831270"/>
                </a:lnTo>
                <a:lnTo>
                  <a:pt x="8839312" y="4849079"/>
                </a:lnTo>
                <a:lnTo>
                  <a:pt x="8886466" y="4855367"/>
                </a:lnTo>
                <a:lnTo>
                  <a:pt x="9060019" y="4855367"/>
                </a:lnTo>
                <a:lnTo>
                  <a:pt x="9107425" y="4858293"/>
                </a:lnTo>
                <a:lnTo>
                  <a:pt x="9153038" y="4866838"/>
                </a:lnTo>
                <a:lnTo>
                  <a:pt x="9196512" y="4880655"/>
                </a:lnTo>
                <a:lnTo>
                  <a:pt x="9237497" y="4899395"/>
                </a:lnTo>
                <a:lnTo>
                  <a:pt x="9275645" y="4922710"/>
                </a:lnTo>
                <a:lnTo>
                  <a:pt x="9310609" y="4950253"/>
                </a:lnTo>
                <a:lnTo>
                  <a:pt x="9342041" y="4981675"/>
                </a:lnTo>
                <a:lnTo>
                  <a:pt x="9369592" y="5016629"/>
                </a:lnTo>
                <a:lnTo>
                  <a:pt x="9392914" y="5054767"/>
                </a:lnTo>
                <a:lnTo>
                  <a:pt x="9411659" y="5095740"/>
                </a:lnTo>
                <a:lnTo>
                  <a:pt x="9425480" y="5139201"/>
                </a:lnTo>
                <a:lnTo>
                  <a:pt x="9434027" y="5184801"/>
                </a:lnTo>
                <a:lnTo>
                  <a:pt x="9436954" y="5232193"/>
                </a:lnTo>
                <a:lnTo>
                  <a:pt x="9436954" y="5636130"/>
                </a:lnTo>
                <a:lnTo>
                  <a:pt x="9455686" y="5594307"/>
                </a:lnTo>
                <a:lnTo>
                  <a:pt x="9479105" y="5555299"/>
                </a:lnTo>
                <a:lnTo>
                  <a:pt x="9506852" y="5519479"/>
                </a:lnTo>
                <a:lnTo>
                  <a:pt x="9538569" y="5487221"/>
                </a:lnTo>
                <a:lnTo>
                  <a:pt x="9573898" y="5458899"/>
                </a:lnTo>
                <a:lnTo>
                  <a:pt x="9612480" y="5434888"/>
                </a:lnTo>
                <a:lnTo>
                  <a:pt x="9653960" y="5415561"/>
                </a:lnTo>
                <a:lnTo>
                  <a:pt x="9697977" y="5401293"/>
                </a:lnTo>
                <a:lnTo>
                  <a:pt x="9744174" y="5392458"/>
                </a:lnTo>
                <a:lnTo>
                  <a:pt x="9792194" y="5389430"/>
                </a:lnTo>
                <a:lnTo>
                  <a:pt x="9839600" y="5392356"/>
                </a:lnTo>
                <a:lnTo>
                  <a:pt x="9885214" y="5400901"/>
                </a:lnTo>
                <a:lnTo>
                  <a:pt x="9928687" y="5414717"/>
                </a:lnTo>
                <a:lnTo>
                  <a:pt x="9969672" y="5433457"/>
                </a:lnTo>
                <a:lnTo>
                  <a:pt x="10007821" y="5456773"/>
                </a:lnTo>
                <a:lnTo>
                  <a:pt x="10042785" y="5484316"/>
                </a:lnTo>
                <a:lnTo>
                  <a:pt x="10074216" y="5515738"/>
                </a:lnTo>
                <a:lnTo>
                  <a:pt x="10101767" y="5550692"/>
                </a:lnTo>
                <a:lnTo>
                  <a:pt x="10125089" y="5588830"/>
                </a:lnTo>
                <a:lnTo>
                  <a:pt x="10143834" y="5629803"/>
                </a:lnTo>
                <a:lnTo>
                  <a:pt x="10157655" y="5673264"/>
                </a:lnTo>
                <a:lnTo>
                  <a:pt x="10166202" y="5718864"/>
                </a:lnTo>
                <a:lnTo>
                  <a:pt x="10169129" y="5766257"/>
                </a:lnTo>
                <a:lnTo>
                  <a:pt x="10169129" y="5901806"/>
                </a:lnTo>
                <a:lnTo>
                  <a:pt x="10177264" y="5901806"/>
                </a:lnTo>
                <a:close/>
              </a:path>
            </a:pathLst>
          </a:custGeom>
          <a:solidFill>
            <a:srgbClr val="EC2F82">
              <a:alpha val="607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4775181" y="3637512"/>
            <a:ext cx="2835275" cy="6649720"/>
          </a:xfrm>
          <a:custGeom>
            <a:avLst/>
            <a:gdLst/>
            <a:ahLst/>
            <a:cxnLst/>
            <a:rect l="l" t="t" r="r" b="b"/>
            <a:pathLst>
              <a:path w="2835275" h="6649720">
                <a:moveTo>
                  <a:pt x="0" y="1090727"/>
                </a:moveTo>
                <a:lnTo>
                  <a:pt x="1420252" y="1090727"/>
                </a:lnTo>
                <a:lnTo>
                  <a:pt x="1420252" y="352942"/>
                </a:lnTo>
                <a:lnTo>
                  <a:pt x="1417006" y="304742"/>
                </a:lnTo>
                <a:lnTo>
                  <a:pt x="1407556" y="258607"/>
                </a:lnTo>
                <a:lnTo>
                  <a:pt x="1392336" y="214943"/>
                </a:lnTo>
                <a:lnTo>
                  <a:pt x="1371780" y="174154"/>
                </a:lnTo>
                <a:lnTo>
                  <a:pt x="1346319" y="136647"/>
                </a:lnTo>
                <a:lnTo>
                  <a:pt x="1316388" y="102825"/>
                </a:lnTo>
                <a:lnTo>
                  <a:pt x="1282419" y="73095"/>
                </a:lnTo>
                <a:lnTo>
                  <a:pt x="1244847" y="47861"/>
                </a:lnTo>
                <a:lnTo>
                  <a:pt x="1204103" y="27530"/>
                </a:lnTo>
                <a:lnTo>
                  <a:pt x="1160622" y="12505"/>
                </a:lnTo>
                <a:lnTo>
                  <a:pt x="1114837" y="3193"/>
                </a:lnTo>
                <a:lnTo>
                  <a:pt x="1067180" y="0"/>
                </a:lnTo>
                <a:lnTo>
                  <a:pt x="1018966" y="3244"/>
                </a:lnTo>
                <a:lnTo>
                  <a:pt x="972816" y="12690"/>
                </a:lnTo>
                <a:lnTo>
                  <a:pt x="929137" y="27903"/>
                </a:lnTo>
                <a:lnTo>
                  <a:pt x="888333" y="48451"/>
                </a:lnTo>
                <a:lnTo>
                  <a:pt x="850812" y="73901"/>
                </a:lnTo>
                <a:lnTo>
                  <a:pt x="816977" y="103820"/>
                </a:lnTo>
                <a:lnTo>
                  <a:pt x="787234" y="137775"/>
                </a:lnTo>
                <a:lnTo>
                  <a:pt x="761990" y="175334"/>
                </a:lnTo>
                <a:lnTo>
                  <a:pt x="741650" y="216063"/>
                </a:lnTo>
                <a:lnTo>
                  <a:pt x="726619" y="259529"/>
                </a:lnTo>
                <a:lnTo>
                  <a:pt x="717303" y="305300"/>
                </a:lnTo>
                <a:lnTo>
                  <a:pt x="714108" y="352942"/>
                </a:lnTo>
                <a:lnTo>
                  <a:pt x="707533" y="402641"/>
                </a:lnTo>
                <a:lnTo>
                  <a:pt x="688937" y="447106"/>
                </a:lnTo>
                <a:lnTo>
                  <a:pt x="660019" y="484642"/>
                </a:lnTo>
                <a:lnTo>
                  <a:pt x="622472" y="513552"/>
                </a:lnTo>
                <a:lnTo>
                  <a:pt x="577994" y="532142"/>
                </a:lnTo>
                <a:lnTo>
                  <a:pt x="528280" y="538715"/>
                </a:lnTo>
                <a:lnTo>
                  <a:pt x="358381" y="538715"/>
                </a:lnTo>
                <a:lnTo>
                  <a:pt x="309505" y="541909"/>
                </a:lnTo>
                <a:lnTo>
                  <a:pt x="262702" y="551223"/>
                </a:lnTo>
                <a:lnTo>
                  <a:pt x="218388" y="566249"/>
                </a:lnTo>
                <a:lnTo>
                  <a:pt x="176978" y="586583"/>
                </a:lnTo>
                <a:lnTo>
                  <a:pt x="138886" y="611820"/>
                </a:lnTo>
                <a:lnTo>
                  <a:pt x="104527" y="641554"/>
                </a:lnTo>
                <a:lnTo>
                  <a:pt x="74317" y="675379"/>
                </a:lnTo>
                <a:lnTo>
                  <a:pt x="48669" y="712890"/>
                </a:lnTo>
                <a:lnTo>
                  <a:pt x="27998" y="753681"/>
                </a:lnTo>
                <a:lnTo>
                  <a:pt x="12720" y="797348"/>
                </a:lnTo>
                <a:lnTo>
                  <a:pt x="3249" y="843484"/>
                </a:lnTo>
                <a:lnTo>
                  <a:pt x="0" y="891684"/>
                </a:lnTo>
                <a:lnTo>
                  <a:pt x="0" y="1090727"/>
                </a:lnTo>
                <a:close/>
              </a:path>
              <a:path w="2835275" h="6649720">
                <a:moveTo>
                  <a:pt x="0" y="6649487"/>
                </a:moveTo>
                <a:lnTo>
                  <a:pt x="2835195" y="6649487"/>
                </a:lnTo>
                <a:lnTo>
                  <a:pt x="2835195" y="1629469"/>
                </a:lnTo>
                <a:lnTo>
                  <a:pt x="2831949" y="1581268"/>
                </a:lnTo>
                <a:lnTo>
                  <a:pt x="2822500" y="1535132"/>
                </a:lnTo>
                <a:lnTo>
                  <a:pt x="2807280" y="1491466"/>
                </a:lnTo>
                <a:lnTo>
                  <a:pt x="2786723" y="1450674"/>
                </a:lnTo>
                <a:lnTo>
                  <a:pt x="2761262" y="1413163"/>
                </a:lnTo>
                <a:lnTo>
                  <a:pt x="2731331" y="1379338"/>
                </a:lnTo>
                <a:lnTo>
                  <a:pt x="2697363" y="1349605"/>
                </a:lnTo>
                <a:lnTo>
                  <a:pt x="2659790" y="1324368"/>
                </a:lnTo>
                <a:lnTo>
                  <a:pt x="2619047" y="1304034"/>
                </a:lnTo>
                <a:lnTo>
                  <a:pt x="2575565" y="1289007"/>
                </a:lnTo>
                <a:lnTo>
                  <a:pt x="2529780" y="1279694"/>
                </a:lnTo>
                <a:lnTo>
                  <a:pt x="2482123" y="1276500"/>
                </a:lnTo>
                <a:lnTo>
                  <a:pt x="2312224" y="1276500"/>
                </a:lnTo>
                <a:lnTo>
                  <a:pt x="2262510" y="1269926"/>
                </a:lnTo>
                <a:lnTo>
                  <a:pt x="2218032" y="1251337"/>
                </a:lnTo>
                <a:lnTo>
                  <a:pt x="2180486" y="1222426"/>
                </a:lnTo>
                <a:lnTo>
                  <a:pt x="2151567" y="1184891"/>
                </a:lnTo>
                <a:lnTo>
                  <a:pt x="2132972" y="1140426"/>
                </a:lnTo>
                <a:lnTo>
                  <a:pt x="2126397" y="1090727"/>
                </a:lnTo>
                <a:lnTo>
                  <a:pt x="2123150" y="1042526"/>
                </a:lnTo>
                <a:lnTo>
                  <a:pt x="2113701" y="996390"/>
                </a:lnTo>
                <a:lnTo>
                  <a:pt x="2098481" y="952724"/>
                </a:lnTo>
                <a:lnTo>
                  <a:pt x="2077924" y="911932"/>
                </a:lnTo>
                <a:lnTo>
                  <a:pt x="2052464" y="874421"/>
                </a:lnTo>
                <a:lnTo>
                  <a:pt x="2022532" y="840596"/>
                </a:lnTo>
                <a:lnTo>
                  <a:pt x="1988564" y="810863"/>
                </a:lnTo>
                <a:lnTo>
                  <a:pt x="1950991" y="785626"/>
                </a:lnTo>
                <a:lnTo>
                  <a:pt x="1910248" y="765292"/>
                </a:lnTo>
                <a:lnTo>
                  <a:pt x="1866767" y="750265"/>
                </a:lnTo>
                <a:lnTo>
                  <a:pt x="1820981" y="740952"/>
                </a:lnTo>
                <a:lnTo>
                  <a:pt x="1773324" y="737758"/>
                </a:lnTo>
                <a:lnTo>
                  <a:pt x="1725110" y="741003"/>
                </a:lnTo>
                <a:lnTo>
                  <a:pt x="1678960" y="750450"/>
                </a:lnTo>
                <a:lnTo>
                  <a:pt x="1635281" y="765665"/>
                </a:lnTo>
                <a:lnTo>
                  <a:pt x="1594478" y="786216"/>
                </a:lnTo>
                <a:lnTo>
                  <a:pt x="1556956" y="811669"/>
                </a:lnTo>
                <a:lnTo>
                  <a:pt x="1523121" y="841591"/>
                </a:lnTo>
                <a:lnTo>
                  <a:pt x="1493379" y="875550"/>
                </a:lnTo>
                <a:lnTo>
                  <a:pt x="1468135" y="913112"/>
                </a:lnTo>
                <a:lnTo>
                  <a:pt x="1447794" y="953843"/>
                </a:lnTo>
                <a:lnTo>
                  <a:pt x="1432763" y="997312"/>
                </a:lnTo>
                <a:lnTo>
                  <a:pt x="1423448" y="1043084"/>
                </a:lnTo>
                <a:lnTo>
                  <a:pt x="1420252" y="1090727"/>
                </a:lnTo>
                <a:lnTo>
                  <a:pt x="0" y="1090727"/>
                </a:lnTo>
                <a:lnTo>
                  <a:pt x="0" y="6649487"/>
                </a:lnTo>
                <a:close/>
              </a:path>
            </a:pathLst>
          </a:custGeom>
          <a:solidFill>
            <a:srgbClr val="262B58">
              <a:alpha val="627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2298367" y="6060497"/>
            <a:ext cx="1771014" cy="4226560"/>
          </a:xfrm>
          <a:custGeom>
            <a:avLst/>
            <a:gdLst/>
            <a:ahLst/>
            <a:cxnLst/>
            <a:rect l="l" t="t" r="r" b="b"/>
            <a:pathLst>
              <a:path w="1771015" h="4226559">
                <a:moveTo>
                  <a:pt x="0" y="4226501"/>
                </a:moveTo>
                <a:lnTo>
                  <a:pt x="1770670" y="4226501"/>
                </a:lnTo>
                <a:lnTo>
                  <a:pt x="1770670" y="352968"/>
                </a:lnTo>
                <a:lnTo>
                  <a:pt x="1767424" y="304768"/>
                </a:lnTo>
                <a:lnTo>
                  <a:pt x="1757974" y="258632"/>
                </a:lnTo>
                <a:lnTo>
                  <a:pt x="1742754" y="214966"/>
                </a:lnTo>
                <a:lnTo>
                  <a:pt x="1722197" y="174174"/>
                </a:lnTo>
                <a:lnTo>
                  <a:pt x="1696737" y="136663"/>
                </a:lnTo>
                <a:lnTo>
                  <a:pt x="1666806" y="102838"/>
                </a:lnTo>
                <a:lnTo>
                  <a:pt x="1632837" y="73105"/>
                </a:lnTo>
                <a:lnTo>
                  <a:pt x="1595264" y="47868"/>
                </a:lnTo>
                <a:lnTo>
                  <a:pt x="1554521" y="27534"/>
                </a:lnTo>
                <a:lnTo>
                  <a:pt x="1511040" y="12507"/>
                </a:lnTo>
                <a:lnTo>
                  <a:pt x="1465255" y="3194"/>
                </a:lnTo>
                <a:lnTo>
                  <a:pt x="1417598" y="0"/>
                </a:lnTo>
                <a:lnTo>
                  <a:pt x="1369384" y="3245"/>
                </a:lnTo>
                <a:lnTo>
                  <a:pt x="1323234" y="12692"/>
                </a:lnTo>
                <a:lnTo>
                  <a:pt x="1279555" y="27907"/>
                </a:lnTo>
                <a:lnTo>
                  <a:pt x="1238751" y="48458"/>
                </a:lnTo>
                <a:lnTo>
                  <a:pt x="1201230" y="73911"/>
                </a:lnTo>
                <a:lnTo>
                  <a:pt x="1167395" y="103833"/>
                </a:lnTo>
                <a:lnTo>
                  <a:pt x="1137653" y="137792"/>
                </a:lnTo>
                <a:lnTo>
                  <a:pt x="1112409" y="175354"/>
                </a:lnTo>
                <a:lnTo>
                  <a:pt x="1092068" y="216085"/>
                </a:lnTo>
                <a:lnTo>
                  <a:pt x="1077037" y="259554"/>
                </a:lnTo>
                <a:lnTo>
                  <a:pt x="1067721" y="305326"/>
                </a:lnTo>
                <a:lnTo>
                  <a:pt x="1064526" y="352968"/>
                </a:lnTo>
                <a:lnTo>
                  <a:pt x="1064526" y="597127"/>
                </a:lnTo>
                <a:lnTo>
                  <a:pt x="1061278" y="645380"/>
                </a:lnTo>
                <a:lnTo>
                  <a:pt x="1051818" y="691660"/>
                </a:lnTo>
                <a:lnTo>
                  <a:pt x="1036569" y="735545"/>
                </a:lnTo>
                <a:lnTo>
                  <a:pt x="1015955" y="776610"/>
                </a:lnTo>
                <a:lnTo>
                  <a:pt x="990401" y="814431"/>
                </a:lnTo>
                <a:lnTo>
                  <a:pt x="960330" y="848584"/>
                </a:lnTo>
                <a:lnTo>
                  <a:pt x="926166" y="878647"/>
                </a:lnTo>
                <a:lnTo>
                  <a:pt x="888334" y="904193"/>
                </a:lnTo>
                <a:lnTo>
                  <a:pt x="847257" y="924801"/>
                </a:lnTo>
                <a:lnTo>
                  <a:pt x="803360" y="940046"/>
                </a:lnTo>
                <a:lnTo>
                  <a:pt x="757066" y="949503"/>
                </a:lnTo>
                <a:lnTo>
                  <a:pt x="708800" y="952750"/>
                </a:lnTo>
                <a:lnTo>
                  <a:pt x="549518" y="952750"/>
                </a:lnTo>
                <a:lnTo>
                  <a:pt x="501849" y="954773"/>
                </a:lnTo>
                <a:lnTo>
                  <a:pt x="455355" y="960731"/>
                </a:lnTo>
                <a:lnTo>
                  <a:pt x="410196" y="970457"/>
                </a:lnTo>
                <a:lnTo>
                  <a:pt x="366532" y="983784"/>
                </a:lnTo>
                <a:lnTo>
                  <a:pt x="324524" y="1000545"/>
                </a:lnTo>
                <a:lnTo>
                  <a:pt x="284333" y="1020571"/>
                </a:lnTo>
                <a:lnTo>
                  <a:pt x="246117" y="1043697"/>
                </a:lnTo>
                <a:lnTo>
                  <a:pt x="210038" y="1069755"/>
                </a:lnTo>
                <a:lnTo>
                  <a:pt x="176256" y="1098578"/>
                </a:lnTo>
                <a:lnTo>
                  <a:pt x="144930" y="1129999"/>
                </a:lnTo>
                <a:lnTo>
                  <a:pt x="116222" y="1163851"/>
                </a:lnTo>
                <a:lnTo>
                  <a:pt x="90291" y="1199966"/>
                </a:lnTo>
                <a:lnTo>
                  <a:pt x="67297" y="1238177"/>
                </a:lnTo>
                <a:lnTo>
                  <a:pt x="47402" y="1278317"/>
                </a:lnTo>
                <a:lnTo>
                  <a:pt x="30764" y="1320220"/>
                </a:lnTo>
                <a:lnTo>
                  <a:pt x="17545" y="1363717"/>
                </a:lnTo>
                <a:lnTo>
                  <a:pt x="7904" y="1408643"/>
                </a:lnTo>
                <a:lnTo>
                  <a:pt x="2002" y="1454828"/>
                </a:lnTo>
                <a:lnTo>
                  <a:pt x="0" y="1502108"/>
                </a:lnTo>
                <a:lnTo>
                  <a:pt x="0" y="4226501"/>
                </a:lnTo>
                <a:close/>
              </a:path>
            </a:pathLst>
          </a:custGeom>
          <a:solidFill>
            <a:srgbClr val="672E8B">
              <a:alpha val="6274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bg 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69040" y="5229826"/>
            <a:ext cx="706144" cy="5057172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17610618" y="6766435"/>
            <a:ext cx="677545" cy="3521075"/>
          </a:xfrm>
          <a:custGeom>
            <a:avLst/>
            <a:gdLst/>
            <a:ahLst/>
            <a:cxnLst/>
            <a:rect l="l" t="t" r="r" b="b"/>
            <a:pathLst>
              <a:path w="677544" h="3521075">
                <a:moveTo>
                  <a:pt x="0" y="3520563"/>
                </a:moveTo>
                <a:lnTo>
                  <a:pt x="677382" y="3520563"/>
                </a:lnTo>
                <a:lnTo>
                  <a:pt x="677382" y="208495"/>
                </a:lnTo>
                <a:lnTo>
                  <a:pt x="660087" y="174174"/>
                </a:lnTo>
                <a:lnTo>
                  <a:pt x="634626" y="136663"/>
                </a:lnTo>
                <a:lnTo>
                  <a:pt x="604695" y="102838"/>
                </a:lnTo>
                <a:lnTo>
                  <a:pt x="570726" y="73105"/>
                </a:lnTo>
                <a:lnTo>
                  <a:pt x="533154" y="47868"/>
                </a:lnTo>
                <a:lnTo>
                  <a:pt x="492410" y="27534"/>
                </a:lnTo>
                <a:lnTo>
                  <a:pt x="448929" y="12507"/>
                </a:lnTo>
                <a:lnTo>
                  <a:pt x="403144" y="3194"/>
                </a:lnTo>
                <a:lnTo>
                  <a:pt x="355487" y="0"/>
                </a:lnTo>
                <a:lnTo>
                  <a:pt x="307273" y="3245"/>
                </a:lnTo>
                <a:lnTo>
                  <a:pt x="261123" y="12692"/>
                </a:lnTo>
                <a:lnTo>
                  <a:pt x="217444" y="27907"/>
                </a:lnTo>
                <a:lnTo>
                  <a:pt x="176640" y="48458"/>
                </a:lnTo>
                <a:lnTo>
                  <a:pt x="139118" y="73911"/>
                </a:lnTo>
                <a:lnTo>
                  <a:pt x="105284" y="103833"/>
                </a:lnTo>
                <a:lnTo>
                  <a:pt x="75541" y="137792"/>
                </a:lnTo>
                <a:lnTo>
                  <a:pt x="50297" y="175354"/>
                </a:lnTo>
                <a:lnTo>
                  <a:pt x="29957" y="216085"/>
                </a:lnTo>
                <a:lnTo>
                  <a:pt x="14926" y="259554"/>
                </a:lnTo>
                <a:lnTo>
                  <a:pt x="5610" y="305326"/>
                </a:lnTo>
                <a:lnTo>
                  <a:pt x="2415" y="352969"/>
                </a:lnTo>
                <a:lnTo>
                  <a:pt x="0" y="3520563"/>
                </a:lnTo>
                <a:close/>
              </a:path>
            </a:pathLst>
          </a:custGeom>
          <a:solidFill>
            <a:srgbClr val="57C4B3">
              <a:alpha val="6274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bg 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77839" y="1028700"/>
            <a:ext cx="706143" cy="2436308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880772" y="8255275"/>
            <a:ext cx="1417596" cy="2031724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11263043" y="5463370"/>
            <a:ext cx="1046480" cy="1045844"/>
          </a:xfrm>
          <a:custGeom>
            <a:avLst/>
            <a:gdLst/>
            <a:ahLst/>
            <a:cxnLst/>
            <a:rect l="l" t="t" r="r" b="b"/>
            <a:pathLst>
              <a:path w="1046479" h="1045845">
                <a:moveTo>
                  <a:pt x="522971" y="1045637"/>
                </a:moveTo>
                <a:lnTo>
                  <a:pt x="570651" y="1043505"/>
                </a:lnTo>
                <a:lnTo>
                  <a:pt x="617116" y="1037231"/>
                </a:lnTo>
                <a:lnTo>
                  <a:pt x="662182" y="1026998"/>
                </a:lnTo>
                <a:lnTo>
                  <a:pt x="705667" y="1012989"/>
                </a:lnTo>
                <a:lnTo>
                  <a:pt x="747388" y="995387"/>
                </a:lnTo>
                <a:lnTo>
                  <a:pt x="787161" y="974374"/>
                </a:lnTo>
                <a:lnTo>
                  <a:pt x="824804" y="950135"/>
                </a:lnTo>
                <a:lnTo>
                  <a:pt x="860134" y="922851"/>
                </a:lnTo>
                <a:lnTo>
                  <a:pt x="892967" y="892706"/>
                </a:lnTo>
                <a:lnTo>
                  <a:pt x="923121" y="859882"/>
                </a:lnTo>
                <a:lnTo>
                  <a:pt x="950413" y="824562"/>
                </a:lnTo>
                <a:lnTo>
                  <a:pt x="974660" y="786930"/>
                </a:lnTo>
                <a:lnTo>
                  <a:pt x="995678" y="747169"/>
                </a:lnTo>
                <a:lnTo>
                  <a:pt x="1013286" y="705460"/>
                </a:lnTo>
                <a:lnTo>
                  <a:pt x="1027299" y="661988"/>
                </a:lnTo>
                <a:lnTo>
                  <a:pt x="1037535" y="616935"/>
                </a:lnTo>
                <a:lnTo>
                  <a:pt x="1043810" y="570484"/>
                </a:lnTo>
                <a:lnTo>
                  <a:pt x="1045943" y="522818"/>
                </a:lnTo>
                <a:lnTo>
                  <a:pt x="1043811" y="475152"/>
                </a:lnTo>
                <a:lnTo>
                  <a:pt x="1037535" y="428701"/>
                </a:lnTo>
                <a:lnTo>
                  <a:pt x="1027299" y="383648"/>
                </a:lnTo>
                <a:lnTo>
                  <a:pt x="1013286" y="340176"/>
                </a:lnTo>
                <a:lnTo>
                  <a:pt x="995679" y="298467"/>
                </a:lnTo>
                <a:lnTo>
                  <a:pt x="974660" y="258706"/>
                </a:lnTo>
                <a:lnTo>
                  <a:pt x="950413" y="221074"/>
                </a:lnTo>
                <a:lnTo>
                  <a:pt x="923122" y="185754"/>
                </a:lnTo>
                <a:lnTo>
                  <a:pt x="892967" y="152931"/>
                </a:lnTo>
                <a:lnTo>
                  <a:pt x="860134" y="122785"/>
                </a:lnTo>
                <a:lnTo>
                  <a:pt x="824804" y="95501"/>
                </a:lnTo>
                <a:lnTo>
                  <a:pt x="787161" y="71262"/>
                </a:lnTo>
                <a:lnTo>
                  <a:pt x="747388" y="50249"/>
                </a:lnTo>
                <a:lnTo>
                  <a:pt x="705667" y="32647"/>
                </a:lnTo>
                <a:lnTo>
                  <a:pt x="662182" y="18638"/>
                </a:lnTo>
                <a:lnTo>
                  <a:pt x="617116" y="8405"/>
                </a:lnTo>
                <a:lnTo>
                  <a:pt x="570651" y="2131"/>
                </a:lnTo>
                <a:lnTo>
                  <a:pt x="522971" y="0"/>
                </a:lnTo>
                <a:lnTo>
                  <a:pt x="475291" y="2131"/>
                </a:lnTo>
                <a:lnTo>
                  <a:pt x="428827" y="8405"/>
                </a:lnTo>
                <a:lnTo>
                  <a:pt x="383760" y="18638"/>
                </a:lnTo>
                <a:lnTo>
                  <a:pt x="340275" y="32647"/>
                </a:lnTo>
                <a:lnTo>
                  <a:pt x="298555" y="50249"/>
                </a:lnTo>
                <a:lnTo>
                  <a:pt x="258781" y="71262"/>
                </a:lnTo>
                <a:lnTo>
                  <a:pt x="221138" y="95501"/>
                </a:lnTo>
                <a:lnTo>
                  <a:pt x="185809" y="122785"/>
                </a:lnTo>
                <a:lnTo>
                  <a:pt x="152975" y="152931"/>
                </a:lnTo>
                <a:lnTo>
                  <a:pt x="122821" y="185754"/>
                </a:lnTo>
                <a:lnTo>
                  <a:pt x="95529" y="221074"/>
                </a:lnTo>
                <a:lnTo>
                  <a:pt x="71282" y="258706"/>
                </a:lnTo>
                <a:lnTo>
                  <a:pt x="50264" y="298467"/>
                </a:lnTo>
                <a:lnTo>
                  <a:pt x="32657" y="340176"/>
                </a:lnTo>
                <a:lnTo>
                  <a:pt x="18644" y="383648"/>
                </a:lnTo>
                <a:lnTo>
                  <a:pt x="8408" y="428701"/>
                </a:lnTo>
                <a:lnTo>
                  <a:pt x="2132" y="475152"/>
                </a:lnTo>
                <a:lnTo>
                  <a:pt x="0" y="522818"/>
                </a:lnTo>
                <a:lnTo>
                  <a:pt x="2132" y="570090"/>
                </a:lnTo>
                <a:lnTo>
                  <a:pt x="8408" y="616236"/>
                </a:lnTo>
                <a:lnTo>
                  <a:pt x="18644" y="661067"/>
                </a:lnTo>
                <a:lnTo>
                  <a:pt x="32657" y="704390"/>
                </a:lnTo>
                <a:lnTo>
                  <a:pt x="50264" y="746015"/>
                </a:lnTo>
                <a:lnTo>
                  <a:pt x="71282" y="785751"/>
                </a:lnTo>
                <a:lnTo>
                  <a:pt x="95529" y="823406"/>
                </a:lnTo>
                <a:lnTo>
                  <a:pt x="122821" y="858790"/>
                </a:lnTo>
                <a:lnTo>
                  <a:pt x="152975" y="891710"/>
                </a:lnTo>
                <a:lnTo>
                  <a:pt x="185809" y="921977"/>
                </a:lnTo>
                <a:lnTo>
                  <a:pt x="221138" y="949399"/>
                </a:lnTo>
                <a:lnTo>
                  <a:pt x="258781" y="973785"/>
                </a:lnTo>
                <a:lnTo>
                  <a:pt x="298555" y="994943"/>
                </a:lnTo>
                <a:lnTo>
                  <a:pt x="340275" y="1012683"/>
                </a:lnTo>
                <a:lnTo>
                  <a:pt x="383760" y="1026814"/>
                </a:lnTo>
                <a:lnTo>
                  <a:pt x="428827" y="1037143"/>
                </a:lnTo>
                <a:lnTo>
                  <a:pt x="475291" y="1043481"/>
                </a:lnTo>
                <a:lnTo>
                  <a:pt x="522971" y="1045637"/>
                </a:lnTo>
                <a:close/>
              </a:path>
            </a:pathLst>
          </a:custGeom>
          <a:solidFill>
            <a:srgbClr val="57C4B3">
              <a:alpha val="6274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bg 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775184" y="3637512"/>
            <a:ext cx="2835193" cy="6649487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63046" y="5463370"/>
            <a:ext cx="2805991" cy="482362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32" y="9058726"/>
            <a:ext cx="1702742" cy="122827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43282" y="398418"/>
            <a:ext cx="11420474" cy="9648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6676" y="-244071"/>
            <a:ext cx="7404100" cy="2158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0" i="0">
                <a:solidFill>
                  <a:srgbClr val="72338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16.png"/><Relationship Id="rId15" Type="http://schemas.openxmlformats.org/officeDocument/2006/relationships/image" Target="../media/image38.jpg"/><Relationship Id="rId16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12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28.png"/><Relationship Id="rId15" Type="http://schemas.openxmlformats.org/officeDocument/2006/relationships/image" Target="../media/image4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9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28.png"/><Relationship Id="rId15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60.png"/><Relationship Id="rId4" Type="http://schemas.openxmlformats.org/officeDocument/2006/relationships/image" Target="../media/image16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175885" y="5514043"/>
              <a:ext cx="732155" cy="4768850"/>
            </a:xfrm>
            <a:custGeom>
              <a:avLst/>
              <a:gdLst/>
              <a:ahLst/>
              <a:cxnLst/>
              <a:rect l="l" t="t" r="r" b="b"/>
              <a:pathLst>
                <a:path w="732155" h="4768850">
                  <a:moveTo>
                    <a:pt x="732121" y="4768616"/>
                  </a:moveTo>
                  <a:lnTo>
                    <a:pt x="0" y="4768616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32" y="2831"/>
                  </a:lnTo>
                  <a:lnTo>
                    <a:pt x="456602" y="11105"/>
                  </a:lnTo>
                  <a:lnTo>
                    <a:pt x="498862" y="24487"/>
                  </a:lnTo>
                  <a:lnTo>
                    <a:pt x="538680" y="42645"/>
                  </a:lnTo>
                  <a:lnTo>
                    <a:pt x="575723" y="65244"/>
                  </a:lnTo>
                  <a:lnTo>
                    <a:pt x="609656" y="91953"/>
                  </a:lnTo>
                  <a:lnTo>
                    <a:pt x="640146" y="122438"/>
                  </a:lnTo>
                  <a:lnTo>
                    <a:pt x="666860" y="156365"/>
                  </a:lnTo>
                  <a:lnTo>
                    <a:pt x="689465" y="193402"/>
                  </a:lnTo>
                  <a:lnTo>
                    <a:pt x="707627" y="233215"/>
                  </a:lnTo>
                  <a:lnTo>
                    <a:pt x="721012" y="275472"/>
                  </a:lnTo>
                  <a:lnTo>
                    <a:pt x="729288" y="319839"/>
                  </a:lnTo>
                  <a:lnTo>
                    <a:pt x="732121" y="365982"/>
                  </a:lnTo>
                  <a:lnTo>
                    <a:pt x="732121" y="4768616"/>
                  </a:lnTo>
                  <a:close/>
                </a:path>
              </a:pathLst>
            </a:custGeom>
            <a:solidFill>
              <a:srgbClr val="385991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1535" y="8325330"/>
              <a:ext cx="1464945" cy="1960245"/>
            </a:xfrm>
            <a:custGeom>
              <a:avLst/>
              <a:gdLst/>
              <a:ahLst/>
              <a:cxnLst/>
              <a:rect l="l" t="t" r="r" b="b"/>
              <a:pathLst>
                <a:path w="1464945" h="1960245">
                  <a:moveTo>
                    <a:pt x="1464350" y="1960039"/>
                  </a:moveTo>
                  <a:lnTo>
                    <a:pt x="0" y="1960039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1700" y="2253"/>
                  </a:lnTo>
                  <a:lnTo>
                    <a:pt x="455709" y="10036"/>
                  </a:lnTo>
                  <a:lnTo>
                    <a:pt x="497759" y="23010"/>
                  </a:lnTo>
                  <a:lnTo>
                    <a:pt x="537493" y="40833"/>
                  </a:lnTo>
                  <a:lnTo>
                    <a:pt x="574556" y="63165"/>
                  </a:lnTo>
                  <a:lnTo>
                    <a:pt x="608591" y="89665"/>
                  </a:lnTo>
                  <a:lnTo>
                    <a:pt x="639243" y="119993"/>
                  </a:lnTo>
                  <a:lnTo>
                    <a:pt x="666156" y="153809"/>
                  </a:lnTo>
                  <a:lnTo>
                    <a:pt x="688974" y="190770"/>
                  </a:lnTo>
                  <a:lnTo>
                    <a:pt x="707340" y="230538"/>
                  </a:lnTo>
                  <a:lnTo>
                    <a:pt x="720900" y="272771"/>
                  </a:lnTo>
                  <a:lnTo>
                    <a:pt x="729297" y="317129"/>
                  </a:lnTo>
                  <a:lnTo>
                    <a:pt x="732175" y="363271"/>
                  </a:lnTo>
                  <a:lnTo>
                    <a:pt x="737288" y="407224"/>
                  </a:lnTo>
                  <a:lnTo>
                    <a:pt x="751838" y="447667"/>
                  </a:lnTo>
                  <a:lnTo>
                    <a:pt x="774639" y="483416"/>
                  </a:lnTo>
                  <a:lnTo>
                    <a:pt x="804504" y="513284"/>
                  </a:lnTo>
                  <a:lnTo>
                    <a:pt x="840248" y="536086"/>
                  </a:lnTo>
                  <a:lnTo>
                    <a:pt x="880685" y="550637"/>
                  </a:lnTo>
                  <a:lnTo>
                    <a:pt x="924628" y="555751"/>
                  </a:lnTo>
                  <a:lnTo>
                    <a:pt x="1098263" y="555751"/>
                  </a:lnTo>
                  <a:lnTo>
                    <a:pt x="1144419" y="558583"/>
                  </a:lnTo>
                  <a:lnTo>
                    <a:pt x="1188799" y="566856"/>
                  </a:lnTo>
                  <a:lnTo>
                    <a:pt x="1231067" y="580238"/>
                  </a:lnTo>
                  <a:lnTo>
                    <a:pt x="1270892" y="598396"/>
                  </a:lnTo>
                  <a:lnTo>
                    <a:pt x="1307940" y="620996"/>
                  </a:lnTo>
                  <a:lnTo>
                    <a:pt x="1341877" y="647704"/>
                  </a:lnTo>
                  <a:lnTo>
                    <a:pt x="1372370" y="678189"/>
                  </a:lnTo>
                  <a:lnTo>
                    <a:pt x="1399087" y="712116"/>
                  </a:lnTo>
                  <a:lnTo>
                    <a:pt x="1421693" y="749153"/>
                  </a:lnTo>
                  <a:lnTo>
                    <a:pt x="1439856" y="788967"/>
                  </a:lnTo>
                  <a:lnTo>
                    <a:pt x="1453242" y="831223"/>
                  </a:lnTo>
                  <a:lnTo>
                    <a:pt x="1461518" y="875590"/>
                  </a:lnTo>
                  <a:lnTo>
                    <a:pt x="1464350" y="921733"/>
                  </a:lnTo>
                  <a:lnTo>
                    <a:pt x="1464350" y="1960039"/>
                  </a:lnTo>
                  <a:close/>
                </a:path>
              </a:pathLst>
            </a:custGeom>
            <a:solidFill>
              <a:srgbClr val="37377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35" y="5308008"/>
              <a:ext cx="732175" cy="25185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6149" y="2052119"/>
              <a:ext cx="732173" cy="25185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0606" y="4060956"/>
              <a:ext cx="754380" cy="753745"/>
            </a:xfrm>
            <a:custGeom>
              <a:avLst/>
              <a:gdLst/>
              <a:ahLst/>
              <a:cxnLst/>
              <a:rect l="l" t="t" r="r" b="b"/>
              <a:pathLst>
                <a:path w="754380" h="753745">
                  <a:moveTo>
                    <a:pt x="377016" y="753652"/>
                  </a:moveTo>
                  <a:lnTo>
                    <a:pt x="329587" y="750726"/>
                  </a:lnTo>
                  <a:lnTo>
                    <a:pt x="283955" y="742181"/>
                  </a:lnTo>
                  <a:lnTo>
                    <a:pt x="240467" y="728365"/>
                  </a:lnTo>
                  <a:lnTo>
                    <a:pt x="199471" y="709625"/>
                  </a:lnTo>
                  <a:lnTo>
                    <a:pt x="161315" y="686309"/>
                  </a:lnTo>
                  <a:lnTo>
                    <a:pt x="126346" y="658767"/>
                  </a:lnTo>
                  <a:lnTo>
                    <a:pt x="94911" y="627344"/>
                  </a:lnTo>
                  <a:lnTo>
                    <a:pt x="67359" y="592390"/>
                  </a:lnTo>
                  <a:lnTo>
                    <a:pt x="44036" y="554252"/>
                  </a:lnTo>
                  <a:lnTo>
                    <a:pt x="25292" y="513279"/>
                  </a:lnTo>
                  <a:lnTo>
                    <a:pt x="11472" y="469818"/>
                  </a:lnTo>
                  <a:lnTo>
                    <a:pt x="2926" y="424218"/>
                  </a:lnTo>
                  <a:lnTo>
                    <a:pt x="0" y="376826"/>
                  </a:lnTo>
                  <a:lnTo>
                    <a:pt x="2926" y="329434"/>
                  </a:lnTo>
                  <a:lnTo>
                    <a:pt x="11472" y="283833"/>
                  </a:lnTo>
                  <a:lnTo>
                    <a:pt x="25292" y="240372"/>
                  </a:lnTo>
                  <a:lnTo>
                    <a:pt x="44036" y="199399"/>
                  </a:lnTo>
                  <a:lnTo>
                    <a:pt x="67359" y="161261"/>
                  </a:lnTo>
                  <a:lnTo>
                    <a:pt x="94911" y="126307"/>
                  </a:lnTo>
                  <a:lnTo>
                    <a:pt x="126346" y="94885"/>
                  </a:lnTo>
                  <a:lnTo>
                    <a:pt x="161315" y="67342"/>
                  </a:lnTo>
                  <a:lnTo>
                    <a:pt x="199471" y="44027"/>
                  </a:lnTo>
                  <a:lnTo>
                    <a:pt x="240467" y="25287"/>
                  </a:lnTo>
                  <a:lnTo>
                    <a:pt x="283955" y="11470"/>
                  </a:lnTo>
                  <a:lnTo>
                    <a:pt x="329587" y="2925"/>
                  </a:lnTo>
                  <a:lnTo>
                    <a:pt x="377016" y="0"/>
                  </a:lnTo>
                  <a:lnTo>
                    <a:pt x="424415" y="2970"/>
                  </a:lnTo>
                  <a:lnTo>
                    <a:pt x="470023" y="11633"/>
                  </a:lnTo>
                  <a:lnTo>
                    <a:pt x="513490" y="25620"/>
                  </a:lnTo>
                  <a:lnTo>
                    <a:pt x="554469" y="44560"/>
                  </a:lnTo>
                  <a:lnTo>
                    <a:pt x="592612" y="68083"/>
                  </a:lnTo>
                  <a:lnTo>
                    <a:pt x="627571" y="95818"/>
                  </a:lnTo>
                  <a:lnTo>
                    <a:pt x="658998" y="127396"/>
                  </a:lnTo>
                  <a:lnTo>
                    <a:pt x="686545" y="162446"/>
                  </a:lnTo>
                  <a:lnTo>
                    <a:pt x="709863" y="200599"/>
                  </a:lnTo>
                  <a:lnTo>
                    <a:pt x="728606" y="241483"/>
                  </a:lnTo>
                  <a:lnTo>
                    <a:pt x="742424" y="284729"/>
                  </a:lnTo>
                  <a:lnTo>
                    <a:pt x="750970" y="329967"/>
                  </a:lnTo>
                  <a:lnTo>
                    <a:pt x="753896" y="376826"/>
                  </a:lnTo>
                  <a:lnTo>
                    <a:pt x="750970" y="424218"/>
                  </a:lnTo>
                  <a:lnTo>
                    <a:pt x="742424" y="469818"/>
                  </a:lnTo>
                  <a:lnTo>
                    <a:pt x="728606" y="513279"/>
                  </a:lnTo>
                  <a:lnTo>
                    <a:pt x="709863" y="554252"/>
                  </a:lnTo>
                  <a:lnTo>
                    <a:pt x="686545" y="592390"/>
                  </a:lnTo>
                  <a:lnTo>
                    <a:pt x="658998" y="627344"/>
                  </a:lnTo>
                  <a:lnTo>
                    <a:pt x="627571" y="658767"/>
                  </a:lnTo>
                  <a:lnTo>
                    <a:pt x="592612" y="686309"/>
                  </a:lnTo>
                  <a:lnTo>
                    <a:pt x="554469" y="709625"/>
                  </a:lnTo>
                  <a:lnTo>
                    <a:pt x="513490" y="728365"/>
                  </a:lnTo>
                  <a:lnTo>
                    <a:pt x="470023" y="742181"/>
                  </a:lnTo>
                  <a:lnTo>
                    <a:pt x="424415" y="750726"/>
                  </a:lnTo>
                  <a:lnTo>
                    <a:pt x="377016" y="753652"/>
                  </a:lnTo>
                  <a:close/>
                </a:path>
              </a:pathLst>
            </a:custGeom>
            <a:solidFill>
              <a:srgbClr val="F5867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56391" y="3087687"/>
              <a:ext cx="754380" cy="753745"/>
            </a:xfrm>
            <a:custGeom>
              <a:avLst/>
              <a:gdLst/>
              <a:ahLst/>
              <a:cxnLst/>
              <a:rect l="l" t="t" r="r" b="b"/>
              <a:pathLst>
                <a:path w="754379" h="753745">
                  <a:moveTo>
                    <a:pt x="376934" y="753680"/>
                  </a:moveTo>
                  <a:lnTo>
                    <a:pt x="329528" y="750754"/>
                  </a:lnTo>
                  <a:lnTo>
                    <a:pt x="283915" y="742209"/>
                  </a:lnTo>
                  <a:lnTo>
                    <a:pt x="240441" y="728392"/>
                  </a:lnTo>
                  <a:lnTo>
                    <a:pt x="199456" y="709652"/>
                  </a:lnTo>
                  <a:lnTo>
                    <a:pt x="161308" y="686337"/>
                  </a:lnTo>
                  <a:lnTo>
                    <a:pt x="126344" y="658794"/>
                  </a:lnTo>
                  <a:lnTo>
                    <a:pt x="94912" y="627372"/>
                  </a:lnTo>
                  <a:lnTo>
                    <a:pt x="67362" y="592418"/>
                  </a:lnTo>
                  <a:lnTo>
                    <a:pt x="44039" y="554280"/>
                  </a:lnTo>
                  <a:lnTo>
                    <a:pt x="25294" y="513307"/>
                  </a:lnTo>
                  <a:lnTo>
                    <a:pt x="11474" y="469846"/>
                  </a:lnTo>
                  <a:lnTo>
                    <a:pt x="2926" y="424245"/>
                  </a:lnTo>
                  <a:lnTo>
                    <a:pt x="0" y="376853"/>
                  </a:lnTo>
                  <a:lnTo>
                    <a:pt x="2926" y="329460"/>
                  </a:lnTo>
                  <a:lnTo>
                    <a:pt x="11474" y="283859"/>
                  </a:lnTo>
                  <a:lnTo>
                    <a:pt x="25294" y="240396"/>
                  </a:lnTo>
                  <a:lnTo>
                    <a:pt x="44039" y="199420"/>
                  </a:lnTo>
                  <a:lnTo>
                    <a:pt x="67362" y="161280"/>
                  </a:lnTo>
                  <a:lnTo>
                    <a:pt x="94912" y="126323"/>
                  </a:lnTo>
                  <a:lnTo>
                    <a:pt x="126344" y="94897"/>
                  </a:lnTo>
                  <a:lnTo>
                    <a:pt x="161308" y="67351"/>
                  </a:lnTo>
                  <a:lnTo>
                    <a:pt x="199456" y="44033"/>
                  </a:lnTo>
                  <a:lnTo>
                    <a:pt x="240441" y="25290"/>
                  </a:lnTo>
                  <a:lnTo>
                    <a:pt x="283915" y="11472"/>
                  </a:lnTo>
                  <a:lnTo>
                    <a:pt x="329528" y="2926"/>
                  </a:lnTo>
                  <a:lnTo>
                    <a:pt x="376934" y="0"/>
                  </a:lnTo>
                  <a:lnTo>
                    <a:pt x="424340" y="2970"/>
                  </a:lnTo>
                  <a:lnTo>
                    <a:pt x="469954" y="11635"/>
                  </a:lnTo>
                  <a:lnTo>
                    <a:pt x="513427" y="25624"/>
                  </a:lnTo>
                  <a:lnTo>
                    <a:pt x="554412" y="44566"/>
                  </a:lnTo>
                  <a:lnTo>
                    <a:pt x="592560" y="68091"/>
                  </a:lnTo>
                  <a:lnTo>
                    <a:pt x="627524" y="95830"/>
                  </a:lnTo>
                  <a:lnTo>
                    <a:pt x="658956" y="127411"/>
                  </a:lnTo>
                  <a:lnTo>
                    <a:pt x="686507" y="162464"/>
                  </a:lnTo>
                  <a:lnTo>
                    <a:pt x="709829" y="200620"/>
                  </a:lnTo>
                  <a:lnTo>
                    <a:pt x="728574" y="241506"/>
                  </a:lnTo>
                  <a:lnTo>
                    <a:pt x="742395" y="284754"/>
                  </a:lnTo>
                  <a:lnTo>
                    <a:pt x="750942" y="329993"/>
                  </a:lnTo>
                  <a:lnTo>
                    <a:pt x="753869" y="376853"/>
                  </a:lnTo>
                  <a:lnTo>
                    <a:pt x="750942" y="424245"/>
                  </a:lnTo>
                  <a:lnTo>
                    <a:pt x="742395" y="469846"/>
                  </a:lnTo>
                  <a:lnTo>
                    <a:pt x="728574" y="513307"/>
                  </a:lnTo>
                  <a:lnTo>
                    <a:pt x="709829" y="554280"/>
                  </a:lnTo>
                  <a:lnTo>
                    <a:pt x="686507" y="592417"/>
                  </a:lnTo>
                  <a:lnTo>
                    <a:pt x="658956" y="627371"/>
                  </a:lnTo>
                  <a:lnTo>
                    <a:pt x="627524" y="658794"/>
                  </a:lnTo>
                  <a:lnTo>
                    <a:pt x="592560" y="686337"/>
                  </a:lnTo>
                  <a:lnTo>
                    <a:pt x="554412" y="709652"/>
                  </a:lnTo>
                  <a:lnTo>
                    <a:pt x="513427" y="728392"/>
                  </a:lnTo>
                  <a:lnTo>
                    <a:pt x="469954" y="742209"/>
                  </a:lnTo>
                  <a:lnTo>
                    <a:pt x="424340" y="750754"/>
                  </a:lnTo>
                  <a:lnTo>
                    <a:pt x="376934" y="753680"/>
                  </a:lnTo>
                  <a:close/>
                </a:path>
              </a:pathLst>
            </a:custGeom>
            <a:solidFill>
              <a:srgbClr val="382E85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6148" y="6826158"/>
              <a:ext cx="732174" cy="34565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05295" y="6018285"/>
              <a:ext cx="1464945" cy="4264660"/>
            </a:xfrm>
            <a:custGeom>
              <a:avLst/>
              <a:gdLst/>
              <a:ahLst/>
              <a:cxnLst/>
              <a:rect l="l" t="t" r="r" b="b"/>
              <a:pathLst>
                <a:path w="1464945" h="4264659">
                  <a:moveTo>
                    <a:pt x="1464350" y="4264374"/>
                  </a:moveTo>
                  <a:lnTo>
                    <a:pt x="0" y="4264374"/>
                  </a:lnTo>
                  <a:lnTo>
                    <a:pt x="0" y="921733"/>
                  </a:lnTo>
                  <a:lnTo>
                    <a:pt x="2832" y="875590"/>
                  </a:lnTo>
                  <a:lnTo>
                    <a:pt x="11108" y="831223"/>
                  </a:lnTo>
                  <a:lnTo>
                    <a:pt x="24494" y="788967"/>
                  </a:lnTo>
                  <a:lnTo>
                    <a:pt x="42657" y="749153"/>
                  </a:lnTo>
                  <a:lnTo>
                    <a:pt x="65263" y="712116"/>
                  </a:lnTo>
                  <a:lnTo>
                    <a:pt x="91980" y="678189"/>
                  </a:lnTo>
                  <a:lnTo>
                    <a:pt x="122473" y="647704"/>
                  </a:lnTo>
                  <a:lnTo>
                    <a:pt x="156410" y="620996"/>
                  </a:lnTo>
                  <a:lnTo>
                    <a:pt x="193458" y="598396"/>
                  </a:lnTo>
                  <a:lnTo>
                    <a:pt x="233283" y="580238"/>
                  </a:lnTo>
                  <a:lnTo>
                    <a:pt x="275551" y="566856"/>
                  </a:lnTo>
                  <a:lnTo>
                    <a:pt x="319930" y="558583"/>
                  </a:lnTo>
                  <a:lnTo>
                    <a:pt x="366087" y="555751"/>
                  </a:lnTo>
                  <a:lnTo>
                    <a:pt x="539640" y="555751"/>
                  </a:lnTo>
                  <a:lnTo>
                    <a:pt x="583605" y="550637"/>
                  </a:lnTo>
                  <a:lnTo>
                    <a:pt x="624060" y="536086"/>
                  </a:lnTo>
                  <a:lnTo>
                    <a:pt x="659819" y="513284"/>
                  </a:lnTo>
                  <a:lnTo>
                    <a:pt x="689696" y="483416"/>
                  </a:lnTo>
                  <a:lnTo>
                    <a:pt x="712505" y="447667"/>
                  </a:lnTo>
                  <a:lnTo>
                    <a:pt x="727060" y="407224"/>
                  </a:lnTo>
                  <a:lnTo>
                    <a:pt x="732175" y="363271"/>
                  </a:lnTo>
                  <a:lnTo>
                    <a:pt x="736115" y="313981"/>
                  </a:lnTo>
                  <a:lnTo>
                    <a:pt x="746299" y="266705"/>
                  </a:lnTo>
                  <a:lnTo>
                    <a:pt x="762301" y="221876"/>
                  </a:lnTo>
                  <a:lnTo>
                    <a:pt x="783698" y="179928"/>
                  </a:lnTo>
                  <a:lnTo>
                    <a:pt x="810067" y="141294"/>
                  </a:lnTo>
                  <a:lnTo>
                    <a:pt x="840984" y="106406"/>
                  </a:lnTo>
                  <a:lnTo>
                    <a:pt x="876025" y="75697"/>
                  </a:lnTo>
                  <a:lnTo>
                    <a:pt x="914767" y="49600"/>
                  </a:lnTo>
                  <a:lnTo>
                    <a:pt x="956785" y="28550"/>
                  </a:lnTo>
                  <a:lnTo>
                    <a:pt x="1001656" y="12977"/>
                  </a:lnTo>
                  <a:lnTo>
                    <a:pt x="1048957" y="3316"/>
                  </a:lnTo>
                  <a:lnTo>
                    <a:pt x="1098263" y="0"/>
                  </a:lnTo>
                  <a:lnTo>
                    <a:pt x="1144419" y="2831"/>
                  </a:lnTo>
                  <a:lnTo>
                    <a:pt x="1188799" y="11105"/>
                  </a:lnTo>
                  <a:lnTo>
                    <a:pt x="1231067" y="24487"/>
                  </a:lnTo>
                  <a:lnTo>
                    <a:pt x="1270892" y="42645"/>
                  </a:lnTo>
                  <a:lnTo>
                    <a:pt x="1307940" y="65244"/>
                  </a:lnTo>
                  <a:lnTo>
                    <a:pt x="1341877" y="91953"/>
                  </a:lnTo>
                  <a:lnTo>
                    <a:pt x="1372370" y="122438"/>
                  </a:lnTo>
                  <a:lnTo>
                    <a:pt x="1399087" y="156365"/>
                  </a:lnTo>
                  <a:lnTo>
                    <a:pt x="1421693" y="193402"/>
                  </a:lnTo>
                  <a:lnTo>
                    <a:pt x="1439856" y="233215"/>
                  </a:lnTo>
                  <a:lnTo>
                    <a:pt x="1453242" y="275472"/>
                  </a:lnTo>
                  <a:lnTo>
                    <a:pt x="1461518" y="319839"/>
                  </a:lnTo>
                  <a:lnTo>
                    <a:pt x="1464350" y="365982"/>
                  </a:lnTo>
                  <a:lnTo>
                    <a:pt x="1464350" y="4264374"/>
                  </a:lnTo>
                  <a:close/>
                </a:path>
              </a:pathLst>
            </a:custGeom>
            <a:solidFill>
              <a:srgbClr val="EC2F82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35610" y="5514043"/>
              <a:ext cx="732790" cy="4768850"/>
            </a:xfrm>
            <a:custGeom>
              <a:avLst/>
              <a:gdLst/>
              <a:ahLst/>
              <a:cxnLst/>
              <a:rect l="l" t="t" r="r" b="b"/>
              <a:pathLst>
                <a:path w="732790" h="4768850">
                  <a:moveTo>
                    <a:pt x="732175" y="4768616"/>
                  </a:moveTo>
                  <a:lnTo>
                    <a:pt x="0" y="4768616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31"/>
                  </a:lnTo>
                  <a:lnTo>
                    <a:pt x="456623" y="11105"/>
                  </a:lnTo>
                  <a:lnTo>
                    <a:pt x="498892" y="24487"/>
                  </a:lnTo>
                  <a:lnTo>
                    <a:pt x="538717" y="42645"/>
                  </a:lnTo>
                  <a:lnTo>
                    <a:pt x="575764" y="65244"/>
                  </a:lnTo>
                  <a:lnTo>
                    <a:pt x="609701" y="91953"/>
                  </a:lnTo>
                  <a:lnTo>
                    <a:pt x="640195" y="122438"/>
                  </a:lnTo>
                  <a:lnTo>
                    <a:pt x="666911" y="156365"/>
                  </a:lnTo>
                  <a:lnTo>
                    <a:pt x="689517" y="193402"/>
                  </a:lnTo>
                  <a:lnTo>
                    <a:pt x="707680" y="233215"/>
                  </a:lnTo>
                  <a:lnTo>
                    <a:pt x="721066" y="275472"/>
                  </a:lnTo>
                  <a:lnTo>
                    <a:pt x="729342" y="319839"/>
                  </a:lnTo>
                  <a:lnTo>
                    <a:pt x="732175" y="365982"/>
                  </a:lnTo>
                  <a:lnTo>
                    <a:pt x="732175" y="4768616"/>
                  </a:lnTo>
                  <a:close/>
                </a:path>
              </a:pathLst>
            </a:custGeom>
            <a:solidFill>
              <a:srgbClr val="A6A6D4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5885" y="4388986"/>
              <a:ext cx="5030262" cy="58936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594" y="398420"/>
              <a:ext cx="1079280" cy="10789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67786" y="8685891"/>
              <a:ext cx="1464945" cy="1597025"/>
            </a:xfrm>
            <a:custGeom>
              <a:avLst/>
              <a:gdLst/>
              <a:ahLst/>
              <a:cxnLst/>
              <a:rect l="l" t="t" r="r" b="b"/>
              <a:pathLst>
                <a:path w="1464945" h="1597025">
                  <a:moveTo>
                    <a:pt x="1464350" y="1596768"/>
                  </a:moveTo>
                  <a:lnTo>
                    <a:pt x="0" y="1596768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76"/>
                  </a:lnTo>
                  <a:lnTo>
                    <a:pt x="456623" y="11268"/>
                  </a:lnTo>
                  <a:lnTo>
                    <a:pt x="498892" y="24820"/>
                  </a:lnTo>
                  <a:lnTo>
                    <a:pt x="538717" y="43178"/>
                  </a:lnTo>
                  <a:lnTo>
                    <a:pt x="575764" y="65985"/>
                  </a:lnTo>
                  <a:lnTo>
                    <a:pt x="609701" y="92886"/>
                  </a:lnTo>
                  <a:lnTo>
                    <a:pt x="640195" y="123526"/>
                  </a:lnTo>
                  <a:lnTo>
                    <a:pt x="666911" y="157550"/>
                  </a:lnTo>
                  <a:lnTo>
                    <a:pt x="689517" y="194602"/>
                  </a:lnTo>
                  <a:lnTo>
                    <a:pt x="707680" y="234326"/>
                  </a:lnTo>
                  <a:lnTo>
                    <a:pt x="721066" y="276368"/>
                  </a:lnTo>
                  <a:lnTo>
                    <a:pt x="729342" y="320372"/>
                  </a:lnTo>
                  <a:lnTo>
                    <a:pt x="732175" y="365982"/>
                  </a:lnTo>
                  <a:lnTo>
                    <a:pt x="737290" y="409935"/>
                  </a:lnTo>
                  <a:lnTo>
                    <a:pt x="751845" y="450378"/>
                  </a:lnTo>
                  <a:lnTo>
                    <a:pt x="774654" y="486127"/>
                  </a:lnTo>
                  <a:lnTo>
                    <a:pt x="804531" y="515995"/>
                  </a:lnTo>
                  <a:lnTo>
                    <a:pt x="840290" y="538797"/>
                  </a:lnTo>
                  <a:lnTo>
                    <a:pt x="880745" y="553348"/>
                  </a:lnTo>
                  <a:lnTo>
                    <a:pt x="924710" y="558462"/>
                  </a:lnTo>
                  <a:lnTo>
                    <a:pt x="1098263" y="558462"/>
                  </a:lnTo>
                  <a:lnTo>
                    <a:pt x="1144419" y="561294"/>
                  </a:lnTo>
                  <a:lnTo>
                    <a:pt x="1188799" y="569567"/>
                  </a:lnTo>
                  <a:lnTo>
                    <a:pt x="1231067" y="582950"/>
                  </a:lnTo>
                  <a:lnTo>
                    <a:pt x="1270892" y="601107"/>
                  </a:lnTo>
                  <a:lnTo>
                    <a:pt x="1307940" y="623707"/>
                  </a:lnTo>
                  <a:lnTo>
                    <a:pt x="1341877" y="650416"/>
                  </a:lnTo>
                  <a:lnTo>
                    <a:pt x="1372370" y="680900"/>
                  </a:lnTo>
                  <a:lnTo>
                    <a:pt x="1399087" y="714828"/>
                  </a:lnTo>
                  <a:lnTo>
                    <a:pt x="1421693" y="751865"/>
                  </a:lnTo>
                  <a:lnTo>
                    <a:pt x="1439856" y="791678"/>
                  </a:lnTo>
                  <a:lnTo>
                    <a:pt x="1453242" y="833934"/>
                  </a:lnTo>
                  <a:lnTo>
                    <a:pt x="1461518" y="878301"/>
                  </a:lnTo>
                  <a:lnTo>
                    <a:pt x="1464350" y="924444"/>
                  </a:lnTo>
                  <a:lnTo>
                    <a:pt x="1464350" y="1596768"/>
                  </a:lnTo>
                  <a:close/>
                </a:path>
              </a:pathLst>
            </a:custGeom>
            <a:solidFill>
              <a:srgbClr val="F5867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132137" y="9778417"/>
              <a:ext cx="732790" cy="504825"/>
            </a:xfrm>
            <a:custGeom>
              <a:avLst/>
              <a:gdLst/>
              <a:ahLst/>
              <a:cxnLst/>
              <a:rect l="l" t="t" r="r" b="b"/>
              <a:pathLst>
                <a:path w="732790" h="504825">
                  <a:moveTo>
                    <a:pt x="732175" y="504242"/>
                  </a:moveTo>
                  <a:lnTo>
                    <a:pt x="0" y="504242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31"/>
                  </a:lnTo>
                  <a:lnTo>
                    <a:pt x="456623" y="11105"/>
                  </a:lnTo>
                  <a:lnTo>
                    <a:pt x="498892" y="24487"/>
                  </a:lnTo>
                  <a:lnTo>
                    <a:pt x="538717" y="42645"/>
                  </a:lnTo>
                  <a:lnTo>
                    <a:pt x="575764" y="65244"/>
                  </a:lnTo>
                  <a:lnTo>
                    <a:pt x="609701" y="91953"/>
                  </a:lnTo>
                  <a:lnTo>
                    <a:pt x="640195" y="122438"/>
                  </a:lnTo>
                  <a:lnTo>
                    <a:pt x="666911" y="156365"/>
                  </a:lnTo>
                  <a:lnTo>
                    <a:pt x="689517" y="193402"/>
                  </a:lnTo>
                  <a:lnTo>
                    <a:pt x="707680" y="233215"/>
                  </a:lnTo>
                  <a:lnTo>
                    <a:pt x="721066" y="275472"/>
                  </a:lnTo>
                  <a:lnTo>
                    <a:pt x="729342" y="319839"/>
                  </a:lnTo>
                  <a:lnTo>
                    <a:pt x="732175" y="365982"/>
                  </a:lnTo>
                  <a:lnTo>
                    <a:pt x="732175" y="504242"/>
                  </a:lnTo>
                  <a:close/>
                </a:path>
              </a:pathLst>
            </a:custGeom>
            <a:solidFill>
              <a:srgbClr val="57C4B3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5611" y="5579108"/>
              <a:ext cx="2928700" cy="47035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1" y="8721134"/>
              <a:ext cx="732175" cy="15615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9612" y="4380852"/>
              <a:ext cx="10177780" cy="5902325"/>
            </a:xfrm>
            <a:custGeom>
              <a:avLst/>
              <a:gdLst/>
              <a:ahLst/>
              <a:cxnLst/>
              <a:rect l="l" t="t" r="r" b="b"/>
              <a:pathLst>
                <a:path w="10177780" h="5902325">
                  <a:moveTo>
                    <a:pt x="10177259" y="5901806"/>
                  </a:moveTo>
                  <a:lnTo>
                    <a:pt x="10155565" y="5901806"/>
                  </a:lnTo>
                  <a:lnTo>
                    <a:pt x="10155565" y="5763546"/>
                  </a:lnTo>
                  <a:lnTo>
                    <a:pt x="10152304" y="5715555"/>
                  </a:lnTo>
                  <a:lnTo>
                    <a:pt x="10142810" y="5669465"/>
                  </a:lnTo>
                  <a:lnTo>
                    <a:pt x="10127515" y="5625709"/>
                  </a:lnTo>
                  <a:lnTo>
                    <a:pt x="10106854" y="5584722"/>
                  </a:lnTo>
                  <a:lnTo>
                    <a:pt x="10081258" y="5546934"/>
                  </a:lnTo>
                  <a:lnTo>
                    <a:pt x="10051162" y="5512780"/>
                  </a:lnTo>
                  <a:lnTo>
                    <a:pt x="10016999" y="5482693"/>
                  </a:lnTo>
                  <a:lnTo>
                    <a:pt x="9979200" y="5457104"/>
                  </a:lnTo>
                  <a:lnTo>
                    <a:pt x="9938201" y="5436449"/>
                  </a:lnTo>
                  <a:lnTo>
                    <a:pt x="9894433" y="5421159"/>
                  </a:lnTo>
                  <a:lnTo>
                    <a:pt x="9848329" y="5411667"/>
                  </a:lnTo>
                  <a:lnTo>
                    <a:pt x="9800324" y="5408407"/>
                  </a:lnTo>
                  <a:lnTo>
                    <a:pt x="9752319" y="5411667"/>
                  </a:lnTo>
                  <a:lnTo>
                    <a:pt x="9706216" y="5421159"/>
                  </a:lnTo>
                  <a:lnTo>
                    <a:pt x="9662448" y="5436449"/>
                  </a:lnTo>
                  <a:lnTo>
                    <a:pt x="9621448" y="5457104"/>
                  </a:lnTo>
                  <a:lnTo>
                    <a:pt x="9583650" y="5482693"/>
                  </a:lnTo>
                  <a:lnTo>
                    <a:pt x="9549486" y="5512780"/>
                  </a:lnTo>
                  <a:lnTo>
                    <a:pt x="9519390" y="5546934"/>
                  </a:lnTo>
                  <a:lnTo>
                    <a:pt x="9493795" y="5584722"/>
                  </a:lnTo>
                  <a:lnTo>
                    <a:pt x="9473133" y="5625709"/>
                  </a:lnTo>
                  <a:lnTo>
                    <a:pt x="9457839" y="5669465"/>
                  </a:lnTo>
                  <a:lnTo>
                    <a:pt x="9448344" y="5715555"/>
                  </a:lnTo>
                  <a:lnTo>
                    <a:pt x="9445083" y="5763546"/>
                  </a:lnTo>
                  <a:lnTo>
                    <a:pt x="9423390" y="5763546"/>
                  </a:lnTo>
                  <a:lnTo>
                    <a:pt x="9423390" y="5229482"/>
                  </a:lnTo>
                  <a:lnTo>
                    <a:pt x="9420129" y="5181491"/>
                  </a:lnTo>
                  <a:lnTo>
                    <a:pt x="9410634" y="5135401"/>
                  </a:lnTo>
                  <a:lnTo>
                    <a:pt x="9395340" y="5091646"/>
                  </a:lnTo>
                  <a:lnTo>
                    <a:pt x="9374678" y="5050658"/>
                  </a:lnTo>
                  <a:lnTo>
                    <a:pt x="9349083" y="5012870"/>
                  </a:lnTo>
                  <a:lnTo>
                    <a:pt x="9318987" y="4978716"/>
                  </a:lnTo>
                  <a:lnTo>
                    <a:pt x="9284823" y="4948629"/>
                  </a:lnTo>
                  <a:lnTo>
                    <a:pt x="9247025" y="4923041"/>
                  </a:lnTo>
                  <a:lnTo>
                    <a:pt x="9206025" y="4902385"/>
                  </a:lnTo>
                  <a:lnTo>
                    <a:pt x="9162257" y="4887095"/>
                  </a:lnTo>
                  <a:lnTo>
                    <a:pt x="9116154" y="4877604"/>
                  </a:lnTo>
                  <a:lnTo>
                    <a:pt x="9068149" y="4874344"/>
                  </a:lnTo>
                  <a:lnTo>
                    <a:pt x="8894596" y="4874344"/>
                  </a:lnTo>
                  <a:lnTo>
                    <a:pt x="8848322" y="4868914"/>
                  </a:lnTo>
                  <a:lnTo>
                    <a:pt x="8805654" y="4853478"/>
                  </a:lnTo>
                  <a:lnTo>
                    <a:pt x="8767871" y="4829316"/>
                  </a:lnTo>
                  <a:lnTo>
                    <a:pt x="8736255" y="4797709"/>
                  </a:lnTo>
                  <a:lnTo>
                    <a:pt x="8712086" y="4759937"/>
                  </a:lnTo>
                  <a:lnTo>
                    <a:pt x="8696646" y="4717281"/>
                  </a:lnTo>
                  <a:lnTo>
                    <a:pt x="8691214" y="4671020"/>
                  </a:lnTo>
                  <a:lnTo>
                    <a:pt x="8687953" y="4623029"/>
                  </a:lnTo>
                  <a:lnTo>
                    <a:pt x="8678459" y="4576939"/>
                  </a:lnTo>
                  <a:lnTo>
                    <a:pt x="8663165" y="4533183"/>
                  </a:lnTo>
                  <a:lnTo>
                    <a:pt x="8642503" y="4492195"/>
                  </a:lnTo>
                  <a:lnTo>
                    <a:pt x="8616908" y="4454408"/>
                  </a:lnTo>
                  <a:lnTo>
                    <a:pt x="8586812" y="4420254"/>
                  </a:lnTo>
                  <a:lnTo>
                    <a:pt x="8552648" y="4390167"/>
                  </a:lnTo>
                  <a:lnTo>
                    <a:pt x="8514850" y="4364579"/>
                  </a:lnTo>
                  <a:lnTo>
                    <a:pt x="8473850" y="4343923"/>
                  </a:lnTo>
                  <a:lnTo>
                    <a:pt x="8430082" y="4328633"/>
                  </a:lnTo>
                  <a:lnTo>
                    <a:pt x="8383979" y="4319141"/>
                  </a:lnTo>
                  <a:lnTo>
                    <a:pt x="8335974" y="4315881"/>
                  </a:lnTo>
                  <a:lnTo>
                    <a:pt x="8287968" y="4319141"/>
                  </a:lnTo>
                  <a:lnTo>
                    <a:pt x="8241865" y="4328633"/>
                  </a:lnTo>
                  <a:lnTo>
                    <a:pt x="8198097" y="4343923"/>
                  </a:lnTo>
                  <a:lnTo>
                    <a:pt x="8157098" y="4364579"/>
                  </a:lnTo>
                  <a:lnTo>
                    <a:pt x="8119299" y="4390167"/>
                  </a:lnTo>
                  <a:lnTo>
                    <a:pt x="8085135" y="4420254"/>
                  </a:lnTo>
                  <a:lnTo>
                    <a:pt x="8055039" y="4454408"/>
                  </a:lnTo>
                  <a:lnTo>
                    <a:pt x="8029444" y="4492195"/>
                  </a:lnTo>
                  <a:lnTo>
                    <a:pt x="8008782" y="4533183"/>
                  </a:lnTo>
                  <a:lnTo>
                    <a:pt x="7993488" y="4576939"/>
                  </a:lnTo>
                  <a:lnTo>
                    <a:pt x="7983994" y="4623029"/>
                  </a:lnTo>
                  <a:lnTo>
                    <a:pt x="7980733" y="4671020"/>
                  </a:lnTo>
                  <a:lnTo>
                    <a:pt x="7959039" y="4671020"/>
                  </a:lnTo>
                  <a:lnTo>
                    <a:pt x="7959039" y="1499172"/>
                  </a:lnTo>
                  <a:lnTo>
                    <a:pt x="7955778" y="1451180"/>
                  </a:lnTo>
                  <a:lnTo>
                    <a:pt x="7946284" y="1405090"/>
                  </a:lnTo>
                  <a:lnTo>
                    <a:pt x="7930989" y="1361335"/>
                  </a:lnTo>
                  <a:lnTo>
                    <a:pt x="7910328" y="1320347"/>
                  </a:lnTo>
                  <a:lnTo>
                    <a:pt x="7884732" y="1282560"/>
                  </a:lnTo>
                  <a:lnTo>
                    <a:pt x="7854636" y="1248406"/>
                  </a:lnTo>
                  <a:lnTo>
                    <a:pt x="7820472" y="1218318"/>
                  </a:lnTo>
                  <a:lnTo>
                    <a:pt x="7782674" y="1192730"/>
                  </a:lnTo>
                  <a:lnTo>
                    <a:pt x="7741674" y="1172075"/>
                  </a:lnTo>
                  <a:lnTo>
                    <a:pt x="7697906" y="1156785"/>
                  </a:lnTo>
                  <a:lnTo>
                    <a:pt x="7651803" y="1147293"/>
                  </a:lnTo>
                  <a:lnTo>
                    <a:pt x="7603798" y="1144033"/>
                  </a:lnTo>
                  <a:lnTo>
                    <a:pt x="7555793" y="1147293"/>
                  </a:lnTo>
                  <a:lnTo>
                    <a:pt x="7509690" y="1156785"/>
                  </a:lnTo>
                  <a:lnTo>
                    <a:pt x="7465922" y="1172075"/>
                  </a:lnTo>
                  <a:lnTo>
                    <a:pt x="7424922" y="1192730"/>
                  </a:lnTo>
                  <a:lnTo>
                    <a:pt x="7387124" y="1218318"/>
                  </a:lnTo>
                  <a:lnTo>
                    <a:pt x="7352960" y="1248406"/>
                  </a:lnTo>
                  <a:lnTo>
                    <a:pt x="7322864" y="1282560"/>
                  </a:lnTo>
                  <a:lnTo>
                    <a:pt x="7297269" y="1320347"/>
                  </a:lnTo>
                  <a:lnTo>
                    <a:pt x="7276607" y="1361335"/>
                  </a:lnTo>
                  <a:lnTo>
                    <a:pt x="7261313" y="1405090"/>
                  </a:lnTo>
                  <a:lnTo>
                    <a:pt x="7251818" y="1451180"/>
                  </a:lnTo>
                  <a:lnTo>
                    <a:pt x="7248557" y="1499172"/>
                  </a:lnTo>
                  <a:lnTo>
                    <a:pt x="7248557" y="2808576"/>
                  </a:lnTo>
                  <a:lnTo>
                    <a:pt x="7226864" y="2808576"/>
                  </a:lnTo>
                  <a:lnTo>
                    <a:pt x="7223602" y="2760584"/>
                  </a:lnTo>
                  <a:lnTo>
                    <a:pt x="7214108" y="2714495"/>
                  </a:lnTo>
                  <a:lnTo>
                    <a:pt x="7198814" y="2670739"/>
                  </a:lnTo>
                  <a:lnTo>
                    <a:pt x="7178152" y="2629751"/>
                  </a:lnTo>
                  <a:lnTo>
                    <a:pt x="7152557" y="2591964"/>
                  </a:lnTo>
                  <a:lnTo>
                    <a:pt x="7122461" y="2557810"/>
                  </a:lnTo>
                  <a:lnTo>
                    <a:pt x="7088297" y="2527722"/>
                  </a:lnTo>
                  <a:lnTo>
                    <a:pt x="7050499" y="2502134"/>
                  </a:lnTo>
                  <a:lnTo>
                    <a:pt x="7009499" y="2481479"/>
                  </a:lnTo>
                  <a:lnTo>
                    <a:pt x="6965731" y="2466189"/>
                  </a:lnTo>
                  <a:lnTo>
                    <a:pt x="6919628" y="2456697"/>
                  </a:lnTo>
                  <a:lnTo>
                    <a:pt x="6871623" y="2453437"/>
                  </a:lnTo>
                  <a:lnTo>
                    <a:pt x="6823618" y="2456697"/>
                  </a:lnTo>
                  <a:lnTo>
                    <a:pt x="6777515" y="2466189"/>
                  </a:lnTo>
                  <a:lnTo>
                    <a:pt x="6733747" y="2481479"/>
                  </a:lnTo>
                  <a:lnTo>
                    <a:pt x="6692747" y="2502134"/>
                  </a:lnTo>
                  <a:lnTo>
                    <a:pt x="6654948" y="2527722"/>
                  </a:lnTo>
                  <a:lnTo>
                    <a:pt x="6620785" y="2557810"/>
                  </a:lnTo>
                  <a:lnTo>
                    <a:pt x="6590689" y="2591964"/>
                  </a:lnTo>
                  <a:lnTo>
                    <a:pt x="6565093" y="2629751"/>
                  </a:lnTo>
                  <a:lnTo>
                    <a:pt x="6544432" y="2670739"/>
                  </a:lnTo>
                  <a:lnTo>
                    <a:pt x="6529137" y="2714494"/>
                  </a:lnTo>
                  <a:lnTo>
                    <a:pt x="6519643" y="2760584"/>
                  </a:lnTo>
                  <a:lnTo>
                    <a:pt x="6516382" y="2808576"/>
                  </a:lnTo>
                  <a:lnTo>
                    <a:pt x="6494688" y="2808576"/>
                  </a:lnTo>
                  <a:lnTo>
                    <a:pt x="6494688" y="1932929"/>
                  </a:lnTo>
                  <a:lnTo>
                    <a:pt x="6493030" y="1885934"/>
                  </a:lnTo>
                  <a:lnTo>
                    <a:pt x="6488131" y="1839791"/>
                  </a:lnTo>
                  <a:lnTo>
                    <a:pt x="6480101" y="1794617"/>
                  </a:lnTo>
                  <a:lnTo>
                    <a:pt x="6469052" y="1750526"/>
                  </a:lnTo>
                  <a:lnTo>
                    <a:pt x="6455094" y="1707632"/>
                  </a:lnTo>
                  <a:lnTo>
                    <a:pt x="6438338" y="1666052"/>
                  </a:lnTo>
                  <a:lnTo>
                    <a:pt x="6418896" y="1625899"/>
                  </a:lnTo>
                  <a:lnTo>
                    <a:pt x="6396878" y="1587289"/>
                  </a:lnTo>
                  <a:lnTo>
                    <a:pt x="6372396" y="1550336"/>
                  </a:lnTo>
                  <a:lnTo>
                    <a:pt x="6345560" y="1515156"/>
                  </a:lnTo>
                  <a:lnTo>
                    <a:pt x="6316481" y="1481864"/>
                  </a:lnTo>
                  <a:lnTo>
                    <a:pt x="6285271" y="1450575"/>
                  </a:lnTo>
                  <a:lnTo>
                    <a:pt x="6252041" y="1421403"/>
                  </a:lnTo>
                  <a:lnTo>
                    <a:pt x="6216900" y="1394464"/>
                  </a:lnTo>
                  <a:lnTo>
                    <a:pt x="6179961" y="1369873"/>
                  </a:lnTo>
                  <a:lnTo>
                    <a:pt x="6141335" y="1347744"/>
                  </a:lnTo>
                  <a:lnTo>
                    <a:pt x="6101132" y="1328192"/>
                  </a:lnTo>
                  <a:lnTo>
                    <a:pt x="6059463" y="1311333"/>
                  </a:lnTo>
                  <a:lnTo>
                    <a:pt x="6016439" y="1297282"/>
                  </a:lnTo>
                  <a:lnTo>
                    <a:pt x="5972172" y="1286152"/>
                  </a:lnTo>
                  <a:lnTo>
                    <a:pt x="5926772" y="1278061"/>
                  </a:lnTo>
                  <a:lnTo>
                    <a:pt x="5880350" y="1273121"/>
                  </a:lnTo>
                  <a:lnTo>
                    <a:pt x="5833018" y="1271449"/>
                  </a:lnTo>
                  <a:lnTo>
                    <a:pt x="5784318" y="1268384"/>
                  </a:lnTo>
                  <a:lnTo>
                    <a:pt x="5737343" y="1259441"/>
                  </a:lnTo>
                  <a:lnTo>
                    <a:pt x="5692471" y="1244996"/>
                  </a:lnTo>
                  <a:lnTo>
                    <a:pt x="5650080" y="1225428"/>
                  </a:lnTo>
                  <a:lnTo>
                    <a:pt x="5610548" y="1201114"/>
                  </a:lnTo>
                  <a:lnTo>
                    <a:pt x="5574252" y="1172432"/>
                  </a:lnTo>
                  <a:lnTo>
                    <a:pt x="5541570" y="1139760"/>
                  </a:lnTo>
                  <a:lnTo>
                    <a:pt x="5512880" y="1103475"/>
                  </a:lnTo>
                  <a:lnTo>
                    <a:pt x="5488560" y="1063954"/>
                  </a:lnTo>
                  <a:lnTo>
                    <a:pt x="5468986" y="1021575"/>
                  </a:lnTo>
                  <a:lnTo>
                    <a:pt x="5454537" y="976716"/>
                  </a:lnTo>
                  <a:lnTo>
                    <a:pt x="5445591" y="929755"/>
                  </a:lnTo>
                  <a:lnTo>
                    <a:pt x="5442525" y="881068"/>
                  </a:lnTo>
                  <a:lnTo>
                    <a:pt x="5442525" y="531352"/>
                  </a:lnTo>
                  <a:lnTo>
                    <a:pt x="5440421" y="484442"/>
                  </a:lnTo>
                  <a:lnTo>
                    <a:pt x="5434230" y="438717"/>
                  </a:lnTo>
                  <a:lnTo>
                    <a:pt x="5424133" y="394359"/>
                  </a:lnTo>
                  <a:lnTo>
                    <a:pt x="5410311" y="351549"/>
                  </a:lnTo>
                  <a:lnTo>
                    <a:pt x="5392947" y="310468"/>
                  </a:lnTo>
                  <a:lnTo>
                    <a:pt x="5372220" y="271298"/>
                  </a:lnTo>
                  <a:lnTo>
                    <a:pt x="5348313" y="234220"/>
                  </a:lnTo>
                  <a:lnTo>
                    <a:pt x="5321407" y="199414"/>
                  </a:lnTo>
                  <a:lnTo>
                    <a:pt x="5291683" y="167063"/>
                  </a:lnTo>
                  <a:lnTo>
                    <a:pt x="5259323" y="137348"/>
                  </a:lnTo>
                  <a:lnTo>
                    <a:pt x="5224508" y="110450"/>
                  </a:lnTo>
                  <a:lnTo>
                    <a:pt x="5187419" y="86550"/>
                  </a:lnTo>
                  <a:lnTo>
                    <a:pt x="5148237" y="65829"/>
                  </a:lnTo>
                  <a:lnTo>
                    <a:pt x="5107145" y="48470"/>
                  </a:lnTo>
                  <a:lnTo>
                    <a:pt x="5064322" y="34652"/>
                  </a:lnTo>
                  <a:lnTo>
                    <a:pt x="5019952" y="24558"/>
                  </a:lnTo>
                  <a:lnTo>
                    <a:pt x="4974214" y="18369"/>
                  </a:lnTo>
                  <a:lnTo>
                    <a:pt x="4927290" y="16265"/>
                  </a:lnTo>
                  <a:lnTo>
                    <a:pt x="4880066" y="18372"/>
                  </a:lnTo>
                  <a:lnTo>
                    <a:pt x="4833980" y="24590"/>
                  </a:lnTo>
                  <a:lnTo>
                    <a:pt x="4789229" y="34765"/>
                  </a:lnTo>
                  <a:lnTo>
                    <a:pt x="4746011" y="48742"/>
                  </a:lnTo>
                  <a:lnTo>
                    <a:pt x="4704524" y="66368"/>
                  </a:lnTo>
                  <a:lnTo>
                    <a:pt x="4664966" y="87488"/>
                  </a:lnTo>
                  <a:lnTo>
                    <a:pt x="4627533" y="111948"/>
                  </a:lnTo>
                  <a:lnTo>
                    <a:pt x="4592424" y="139593"/>
                  </a:lnTo>
                  <a:lnTo>
                    <a:pt x="4559836" y="170271"/>
                  </a:lnTo>
                  <a:lnTo>
                    <a:pt x="4529967" y="203825"/>
                  </a:lnTo>
                  <a:lnTo>
                    <a:pt x="4503015" y="240102"/>
                  </a:lnTo>
                  <a:lnTo>
                    <a:pt x="4479178" y="278948"/>
                  </a:lnTo>
                  <a:lnTo>
                    <a:pt x="4458652" y="320209"/>
                  </a:lnTo>
                  <a:lnTo>
                    <a:pt x="4441636" y="363730"/>
                  </a:lnTo>
                  <a:lnTo>
                    <a:pt x="4428327" y="409357"/>
                  </a:lnTo>
                  <a:lnTo>
                    <a:pt x="4408073" y="455741"/>
                  </a:lnTo>
                  <a:lnTo>
                    <a:pt x="4374091" y="491703"/>
                  </a:lnTo>
                  <a:lnTo>
                    <a:pt x="4329941" y="514959"/>
                  </a:lnTo>
                  <a:lnTo>
                    <a:pt x="4279180" y="523219"/>
                  </a:lnTo>
                  <a:lnTo>
                    <a:pt x="4230048" y="525206"/>
                  </a:lnTo>
                  <a:lnTo>
                    <a:pt x="4182007" y="531064"/>
                  </a:lnTo>
                  <a:lnTo>
                    <a:pt x="4135210" y="540639"/>
                  </a:lnTo>
                  <a:lnTo>
                    <a:pt x="4089812" y="553777"/>
                  </a:lnTo>
                  <a:lnTo>
                    <a:pt x="4045968" y="570322"/>
                  </a:lnTo>
                  <a:lnTo>
                    <a:pt x="4003833" y="590120"/>
                  </a:lnTo>
                  <a:lnTo>
                    <a:pt x="3963561" y="613017"/>
                  </a:lnTo>
                  <a:lnTo>
                    <a:pt x="3925306" y="638858"/>
                  </a:lnTo>
                  <a:lnTo>
                    <a:pt x="3889223" y="667489"/>
                  </a:lnTo>
                  <a:lnTo>
                    <a:pt x="3855467" y="698755"/>
                  </a:lnTo>
                  <a:lnTo>
                    <a:pt x="3824192" y="732501"/>
                  </a:lnTo>
                  <a:lnTo>
                    <a:pt x="3795553" y="768573"/>
                  </a:lnTo>
                  <a:lnTo>
                    <a:pt x="3769705" y="806817"/>
                  </a:lnTo>
                  <a:lnTo>
                    <a:pt x="3746801" y="847078"/>
                  </a:lnTo>
                  <a:lnTo>
                    <a:pt x="3726997" y="889201"/>
                  </a:lnTo>
                  <a:lnTo>
                    <a:pt x="3710448" y="933032"/>
                  </a:lnTo>
                  <a:lnTo>
                    <a:pt x="3697306" y="978417"/>
                  </a:lnTo>
                  <a:lnTo>
                    <a:pt x="3687728" y="1025200"/>
                  </a:lnTo>
                  <a:lnTo>
                    <a:pt x="3681868" y="1073228"/>
                  </a:lnTo>
                  <a:lnTo>
                    <a:pt x="3679881" y="1122346"/>
                  </a:lnTo>
                  <a:lnTo>
                    <a:pt x="3679881" y="1997993"/>
                  </a:lnTo>
                  <a:lnTo>
                    <a:pt x="3658186" y="1997993"/>
                  </a:lnTo>
                  <a:lnTo>
                    <a:pt x="3654925" y="1950002"/>
                  </a:lnTo>
                  <a:lnTo>
                    <a:pt x="3645431" y="1903912"/>
                  </a:lnTo>
                  <a:lnTo>
                    <a:pt x="3630137" y="1860156"/>
                  </a:lnTo>
                  <a:lnTo>
                    <a:pt x="3609475" y="1819168"/>
                  </a:lnTo>
                  <a:lnTo>
                    <a:pt x="3583880" y="1781381"/>
                  </a:lnTo>
                  <a:lnTo>
                    <a:pt x="3553784" y="1747227"/>
                  </a:lnTo>
                  <a:lnTo>
                    <a:pt x="3519620" y="1717139"/>
                  </a:lnTo>
                  <a:lnTo>
                    <a:pt x="3481822" y="1691551"/>
                  </a:lnTo>
                  <a:lnTo>
                    <a:pt x="3440822" y="1670896"/>
                  </a:lnTo>
                  <a:lnTo>
                    <a:pt x="3397054" y="1655606"/>
                  </a:lnTo>
                  <a:lnTo>
                    <a:pt x="3350951" y="1646114"/>
                  </a:lnTo>
                  <a:lnTo>
                    <a:pt x="3302946" y="1642854"/>
                  </a:lnTo>
                  <a:lnTo>
                    <a:pt x="3254940" y="1646114"/>
                  </a:lnTo>
                  <a:lnTo>
                    <a:pt x="3208837" y="1655606"/>
                  </a:lnTo>
                  <a:lnTo>
                    <a:pt x="3165069" y="1670896"/>
                  </a:lnTo>
                  <a:lnTo>
                    <a:pt x="3124070" y="1691551"/>
                  </a:lnTo>
                  <a:lnTo>
                    <a:pt x="3086271" y="1717139"/>
                  </a:lnTo>
                  <a:lnTo>
                    <a:pt x="3052108" y="1747227"/>
                  </a:lnTo>
                  <a:lnTo>
                    <a:pt x="3022011" y="1781381"/>
                  </a:lnTo>
                  <a:lnTo>
                    <a:pt x="2996416" y="1819168"/>
                  </a:lnTo>
                  <a:lnTo>
                    <a:pt x="2975755" y="1860156"/>
                  </a:lnTo>
                  <a:lnTo>
                    <a:pt x="2960460" y="1903912"/>
                  </a:lnTo>
                  <a:lnTo>
                    <a:pt x="2950966" y="1950002"/>
                  </a:lnTo>
                  <a:lnTo>
                    <a:pt x="2947705" y="1997993"/>
                  </a:lnTo>
                  <a:lnTo>
                    <a:pt x="2942274" y="2044254"/>
                  </a:lnTo>
                  <a:lnTo>
                    <a:pt x="2926833" y="2086910"/>
                  </a:lnTo>
                  <a:lnTo>
                    <a:pt x="2902664" y="2124682"/>
                  </a:lnTo>
                  <a:lnTo>
                    <a:pt x="2871048" y="2156289"/>
                  </a:lnTo>
                  <a:lnTo>
                    <a:pt x="2833265" y="2180451"/>
                  </a:lnTo>
                  <a:lnTo>
                    <a:pt x="2790597" y="2195887"/>
                  </a:lnTo>
                  <a:lnTo>
                    <a:pt x="2744323" y="2201317"/>
                  </a:lnTo>
                  <a:lnTo>
                    <a:pt x="2570770" y="2201317"/>
                  </a:lnTo>
                  <a:lnTo>
                    <a:pt x="2522770" y="2204577"/>
                  </a:lnTo>
                  <a:lnTo>
                    <a:pt x="2476667" y="2214068"/>
                  </a:lnTo>
                  <a:lnTo>
                    <a:pt x="2432897" y="2229358"/>
                  </a:lnTo>
                  <a:lnTo>
                    <a:pt x="2391892" y="2250014"/>
                  </a:lnTo>
                  <a:lnTo>
                    <a:pt x="2354087" y="2275602"/>
                  </a:lnTo>
                  <a:lnTo>
                    <a:pt x="2319915" y="2305689"/>
                  </a:lnTo>
                  <a:lnTo>
                    <a:pt x="2289811" y="2339843"/>
                  </a:lnTo>
                  <a:lnTo>
                    <a:pt x="2264207" y="2377631"/>
                  </a:lnTo>
                  <a:lnTo>
                    <a:pt x="2243537" y="2418619"/>
                  </a:lnTo>
                  <a:lnTo>
                    <a:pt x="2228237" y="2462374"/>
                  </a:lnTo>
                  <a:lnTo>
                    <a:pt x="2218738" y="2508464"/>
                  </a:lnTo>
                  <a:lnTo>
                    <a:pt x="2215475" y="2556455"/>
                  </a:lnTo>
                  <a:lnTo>
                    <a:pt x="2193890" y="2556455"/>
                  </a:lnTo>
                  <a:lnTo>
                    <a:pt x="2193890" y="1496461"/>
                  </a:lnTo>
                  <a:lnTo>
                    <a:pt x="2190627" y="1448470"/>
                  </a:lnTo>
                  <a:lnTo>
                    <a:pt x="2181129" y="1402380"/>
                  </a:lnTo>
                  <a:lnTo>
                    <a:pt x="2165828" y="1358625"/>
                  </a:lnTo>
                  <a:lnTo>
                    <a:pt x="2145158" y="1317637"/>
                  </a:lnTo>
                  <a:lnTo>
                    <a:pt x="2119555" y="1279849"/>
                  </a:lnTo>
                  <a:lnTo>
                    <a:pt x="2089450" y="1245695"/>
                  </a:lnTo>
                  <a:lnTo>
                    <a:pt x="2055278" y="1215608"/>
                  </a:lnTo>
                  <a:lnTo>
                    <a:pt x="2017473" y="1190020"/>
                  </a:lnTo>
                  <a:lnTo>
                    <a:pt x="1976468" y="1169364"/>
                  </a:lnTo>
                  <a:lnTo>
                    <a:pt x="1932698" y="1154074"/>
                  </a:lnTo>
                  <a:lnTo>
                    <a:pt x="1886595" y="1144583"/>
                  </a:lnTo>
                  <a:lnTo>
                    <a:pt x="1838595" y="1141322"/>
                  </a:lnTo>
                  <a:lnTo>
                    <a:pt x="1790595" y="1144583"/>
                  </a:lnTo>
                  <a:lnTo>
                    <a:pt x="1744492" y="1154074"/>
                  </a:lnTo>
                  <a:lnTo>
                    <a:pt x="1700722" y="1169364"/>
                  </a:lnTo>
                  <a:lnTo>
                    <a:pt x="1659717" y="1190020"/>
                  </a:lnTo>
                  <a:lnTo>
                    <a:pt x="1621912" y="1215608"/>
                  </a:lnTo>
                  <a:lnTo>
                    <a:pt x="1587740" y="1245695"/>
                  </a:lnTo>
                  <a:lnTo>
                    <a:pt x="1557635" y="1279849"/>
                  </a:lnTo>
                  <a:lnTo>
                    <a:pt x="1532031" y="1317637"/>
                  </a:lnTo>
                  <a:lnTo>
                    <a:pt x="1511362" y="1358625"/>
                  </a:lnTo>
                  <a:lnTo>
                    <a:pt x="1496061" y="1402380"/>
                  </a:lnTo>
                  <a:lnTo>
                    <a:pt x="1486563" y="1448470"/>
                  </a:lnTo>
                  <a:lnTo>
                    <a:pt x="1483300" y="1496461"/>
                  </a:lnTo>
                  <a:lnTo>
                    <a:pt x="1483300" y="4860789"/>
                  </a:lnTo>
                  <a:lnTo>
                    <a:pt x="1461714" y="4860789"/>
                  </a:lnTo>
                  <a:lnTo>
                    <a:pt x="1458452" y="4812798"/>
                  </a:lnTo>
                  <a:lnTo>
                    <a:pt x="1448953" y="4766708"/>
                  </a:lnTo>
                  <a:lnTo>
                    <a:pt x="1433652" y="4722953"/>
                  </a:lnTo>
                  <a:lnTo>
                    <a:pt x="1412983" y="4681965"/>
                  </a:lnTo>
                  <a:lnTo>
                    <a:pt x="1387379" y="4644178"/>
                  </a:lnTo>
                  <a:lnTo>
                    <a:pt x="1357274" y="4610024"/>
                  </a:lnTo>
                  <a:lnTo>
                    <a:pt x="1323103" y="4579936"/>
                  </a:lnTo>
                  <a:lnTo>
                    <a:pt x="1285297" y="4554348"/>
                  </a:lnTo>
                  <a:lnTo>
                    <a:pt x="1244293" y="4533693"/>
                  </a:lnTo>
                  <a:lnTo>
                    <a:pt x="1200522" y="4518403"/>
                  </a:lnTo>
                  <a:lnTo>
                    <a:pt x="1154420" y="4508911"/>
                  </a:lnTo>
                  <a:lnTo>
                    <a:pt x="1106420" y="4505651"/>
                  </a:lnTo>
                  <a:lnTo>
                    <a:pt x="932921" y="4505651"/>
                  </a:lnTo>
                  <a:lnTo>
                    <a:pt x="886630" y="4500221"/>
                  </a:lnTo>
                  <a:lnTo>
                    <a:pt x="843955" y="4484785"/>
                  </a:lnTo>
                  <a:lnTo>
                    <a:pt x="806173" y="4460623"/>
                  </a:lnTo>
                  <a:lnTo>
                    <a:pt x="774563" y="4429016"/>
                  </a:lnTo>
                  <a:lnTo>
                    <a:pt x="750401" y="4391244"/>
                  </a:lnTo>
                  <a:lnTo>
                    <a:pt x="734968" y="4348588"/>
                  </a:lnTo>
                  <a:lnTo>
                    <a:pt x="729539" y="4302327"/>
                  </a:lnTo>
                  <a:lnTo>
                    <a:pt x="726276" y="4254336"/>
                  </a:lnTo>
                  <a:lnTo>
                    <a:pt x="716778" y="4208246"/>
                  </a:lnTo>
                  <a:lnTo>
                    <a:pt x="701477" y="4164491"/>
                  </a:lnTo>
                  <a:lnTo>
                    <a:pt x="680808" y="4123503"/>
                  </a:lnTo>
                  <a:lnTo>
                    <a:pt x="655204" y="4085715"/>
                  </a:lnTo>
                  <a:lnTo>
                    <a:pt x="625099" y="4051561"/>
                  </a:lnTo>
                  <a:lnTo>
                    <a:pt x="590927" y="4021474"/>
                  </a:lnTo>
                  <a:lnTo>
                    <a:pt x="553122" y="3995886"/>
                  </a:lnTo>
                  <a:lnTo>
                    <a:pt x="512117" y="3975230"/>
                  </a:lnTo>
                  <a:lnTo>
                    <a:pt x="468347" y="3959940"/>
                  </a:lnTo>
                  <a:lnTo>
                    <a:pt x="422245" y="3950448"/>
                  </a:lnTo>
                  <a:lnTo>
                    <a:pt x="374244" y="3947188"/>
                  </a:lnTo>
                  <a:lnTo>
                    <a:pt x="326244" y="3950448"/>
                  </a:lnTo>
                  <a:lnTo>
                    <a:pt x="280141" y="3959940"/>
                  </a:lnTo>
                  <a:lnTo>
                    <a:pt x="236371" y="3975230"/>
                  </a:lnTo>
                  <a:lnTo>
                    <a:pt x="195366" y="3995886"/>
                  </a:lnTo>
                  <a:lnTo>
                    <a:pt x="157561" y="4021474"/>
                  </a:lnTo>
                  <a:lnTo>
                    <a:pt x="123389" y="4051561"/>
                  </a:lnTo>
                  <a:lnTo>
                    <a:pt x="93285" y="4085715"/>
                  </a:lnTo>
                  <a:lnTo>
                    <a:pt x="67681" y="4123503"/>
                  </a:lnTo>
                  <a:lnTo>
                    <a:pt x="47011" y="4164491"/>
                  </a:lnTo>
                  <a:lnTo>
                    <a:pt x="31711" y="4208246"/>
                  </a:lnTo>
                  <a:lnTo>
                    <a:pt x="22212" y="4254336"/>
                  </a:lnTo>
                  <a:lnTo>
                    <a:pt x="18949" y="4302327"/>
                  </a:lnTo>
                  <a:lnTo>
                    <a:pt x="18960" y="5896384"/>
                  </a:lnTo>
                  <a:lnTo>
                    <a:pt x="0" y="5896384"/>
                  </a:lnTo>
                  <a:lnTo>
                    <a:pt x="0" y="4302327"/>
                  </a:lnTo>
                  <a:lnTo>
                    <a:pt x="2926" y="4254935"/>
                  </a:lnTo>
                  <a:lnTo>
                    <a:pt x="11472" y="4209334"/>
                  </a:lnTo>
                  <a:lnTo>
                    <a:pt x="25291" y="4165873"/>
                  </a:lnTo>
                  <a:lnTo>
                    <a:pt x="44035" y="4124900"/>
                  </a:lnTo>
                  <a:lnTo>
                    <a:pt x="67357" y="4086763"/>
                  </a:lnTo>
                  <a:lnTo>
                    <a:pt x="94909" y="4051809"/>
                  </a:lnTo>
                  <a:lnTo>
                    <a:pt x="126343" y="4020386"/>
                  </a:lnTo>
                  <a:lnTo>
                    <a:pt x="161313" y="3992843"/>
                  </a:lnTo>
                  <a:lnTo>
                    <a:pt x="199469" y="3969528"/>
                  </a:lnTo>
                  <a:lnTo>
                    <a:pt x="240465" y="3950788"/>
                  </a:lnTo>
                  <a:lnTo>
                    <a:pt x="283953" y="3936972"/>
                  </a:lnTo>
                  <a:lnTo>
                    <a:pt x="329586" y="3928427"/>
                  </a:lnTo>
                  <a:lnTo>
                    <a:pt x="377016" y="3925501"/>
                  </a:lnTo>
                  <a:lnTo>
                    <a:pt x="424415" y="3928427"/>
                  </a:lnTo>
                  <a:lnTo>
                    <a:pt x="470023" y="3936972"/>
                  </a:lnTo>
                  <a:lnTo>
                    <a:pt x="513490" y="3950788"/>
                  </a:lnTo>
                  <a:lnTo>
                    <a:pt x="554469" y="3969528"/>
                  </a:lnTo>
                  <a:lnTo>
                    <a:pt x="592612" y="3992844"/>
                  </a:lnTo>
                  <a:lnTo>
                    <a:pt x="627571" y="4020387"/>
                  </a:lnTo>
                  <a:lnTo>
                    <a:pt x="658998" y="4051809"/>
                  </a:lnTo>
                  <a:lnTo>
                    <a:pt x="686545" y="4086763"/>
                  </a:lnTo>
                  <a:lnTo>
                    <a:pt x="709863" y="4124901"/>
                  </a:lnTo>
                  <a:lnTo>
                    <a:pt x="728605" y="4165874"/>
                  </a:lnTo>
                  <a:lnTo>
                    <a:pt x="742424" y="4209335"/>
                  </a:lnTo>
                  <a:lnTo>
                    <a:pt x="750970" y="4254935"/>
                  </a:lnTo>
                  <a:lnTo>
                    <a:pt x="753896" y="4302327"/>
                  </a:lnTo>
                  <a:lnTo>
                    <a:pt x="760374" y="4350410"/>
                  </a:lnTo>
                  <a:lnTo>
                    <a:pt x="778605" y="4393296"/>
                  </a:lnTo>
                  <a:lnTo>
                    <a:pt x="806782" y="4429405"/>
                  </a:lnTo>
                  <a:lnTo>
                    <a:pt x="843099" y="4457155"/>
                  </a:lnTo>
                  <a:lnTo>
                    <a:pt x="885749" y="4474964"/>
                  </a:lnTo>
                  <a:lnTo>
                    <a:pt x="932927" y="4481252"/>
                  </a:lnTo>
                  <a:lnTo>
                    <a:pt x="1106425" y="4481252"/>
                  </a:lnTo>
                  <a:lnTo>
                    <a:pt x="1154446" y="4484280"/>
                  </a:lnTo>
                  <a:lnTo>
                    <a:pt x="1200648" y="4493115"/>
                  </a:lnTo>
                  <a:lnTo>
                    <a:pt x="1244671" y="4507383"/>
                  </a:lnTo>
                  <a:lnTo>
                    <a:pt x="1286158" y="4526710"/>
                  </a:lnTo>
                  <a:lnTo>
                    <a:pt x="1324749" y="4550721"/>
                  </a:lnTo>
                  <a:lnTo>
                    <a:pt x="1360086" y="4579043"/>
                  </a:lnTo>
                  <a:lnTo>
                    <a:pt x="1391810" y="4611301"/>
                  </a:lnTo>
                  <a:lnTo>
                    <a:pt x="1419563" y="4647121"/>
                  </a:lnTo>
                  <a:lnTo>
                    <a:pt x="1442985" y="4686129"/>
                  </a:lnTo>
                  <a:lnTo>
                    <a:pt x="1461720" y="4727952"/>
                  </a:lnTo>
                  <a:lnTo>
                    <a:pt x="1461720" y="1499172"/>
                  </a:lnTo>
                  <a:lnTo>
                    <a:pt x="1464646" y="1451780"/>
                  </a:lnTo>
                  <a:lnTo>
                    <a:pt x="1473192" y="1406180"/>
                  </a:lnTo>
                  <a:lnTo>
                    <a:pt x="1487010" y="1362719"/>
                  </a:lnTo>
                  <a:lnTo>
                    <a:pt x="1505753" y="1321746"/>
                  </a:lnTo>
                  <a:lnTo>
                    <a:pt x="1529071" y="1283608"/>
                  </a:lnTo>
                  <a:lnTo>
                    <a:pt x="1556618" y="1248654"/>
                  </a:lnTo>
                  <a:lnTo>
                    <a:pt x="1588045" y="1217232"/>
                  </a:lnTo>
                  <a:lnTo>
                    <a:pt x="1623004" y="1189689"/>
                  </a:lnTo>
                  <a:lnTo>
                    <a:pt x="1661147" y="1166373"/>
                  </a:lnTo>
                  <a:lnTo>
                    <a:pt x="1702126" y="1147633"/>
                  </a:lnTo>
                  <a:lnTo>
                    <a:pt x="1745593" y="1133817"/>
                  </a:lnTo>
                  <a:lnTo>
                    <a:pt x="1791201" y="1125272"/>
                  </a:lnTo>
                  <a:lnTo>
                    <a:pt x="1838600" y="1122346"/>
                  </a:lnTo>
                  <a:lnTo>
                    <a:pt x="1886000" y="1125272"/>
                  </a:lnTo>
                  <a:lnTo>
                    <a:pt x="1931607" y="1133817"/>
                  </a:lnTo>
                  <a:lnTo>
                    <a:pt x="1975075" y="1147633"/>
                  </a:lnTo>
                  <a:lnTo>
                    <a:pt x="2016054" y="1166373"/>
                  </a:lnTo>
                  <a:lnTo>
                    <a:pt x="2054197" y="1189689"/>
                  </a:lnTo>
                  <a:lnTo>
                    <a:pt x="2089156" y="1217232"/>
                  </a:lnTo>
                  <a:lnTo>
                    <a:pt x="2120583" y="1248654"/>
                  </a:lnTo>
                  <a:lnTo>
                    <a:pt x="2148129" y="1283608"/>
                  </a:lnTo>
                  <a:lnTo>
                    <a:pt x="2171448" y="1321746"/>
                  </a:lnTo>
                  <a:lnTo>
                    <a:pt x="2190190" y="1362719"/>
                  </a:lnTo>
                  <a:lnTo>
                    <a:pt x="2204009" y="1406180"/>
                  </a:lnTo>
                  <a:lnTo>
                    <a:pt x="2212555" y="1451780"/>
                  </a:lnTo>
                  <a:lnTo>
                    <a:pt x="2215481" y="1499172"/>
                  </a:lnTo>
                  <a:lnTo>
                    <a:pt x="2215481" y="2429039"/>
                  </a:lnTo>
                  <a:lnTo>
                    <a:pt x="2234215" y="2387217"/>
                  </a:lnTo>
                  <a:lnTo>
                    <a:pt x="2257638" y="2348209"/>
                  </a:lnTo>
                  <a:lnTo>
                    <a:pt x="2285391" y="2312388"/>
                  </a:lnTo>
                  <a:lnTo>
                    <a:pt x="2317115" y="2280130"/>
                  </a:lnTo>
                  <a:lnTo>
                    <a:pt x="2352452" y="2251809"/>
                  </a:lnTo>
                  <a:lnTo>
                    <a:pt x="2391043" y="2227797"/>
                  </a:lnTo>
                  <a:lnTo>
                    <a:pt x="2432529" y="2208471"/>
                  </a:lnTo>
                  <a:lnTo>
                    <a:pt x="2476553" y="2194203"/>
                  </a:lnTo>
                  <a:lnTo>
                    <a:pt x="2522754" y="2185368"/>
                  </a:lnTo>
                  <a:lnTo>
                    <a:pt x="2570776" y="2182340"/>
                  </a:lnTo>
                  <a:lnTo>
                    <a:pt x="2744329" y="2182340"/>
                  </a:lnTo>
                  <a:lnTo>
                    <a:pt x="2792425" y="2175863"/>
                  </a:lnTo>
                  <a:lnTo>
                    <a:pt x="2835323" y="2157640"/>
                  </a:lnTo>
                  <a:lnTo>
                    <a:pt x="2871442" y="2129476"/>
                  </a:lnTo>
                  <a:lnTo>
                    <a:pt x="2899200" y="2093178"/>
                  </a:lnTo>
                  <a:lnTo>
                    <a:pt x="2917015" y="2050556"/>
                  </a:lnTo>
                  <a:lnTo>
                    <a:pt x="2923305" y="2003415"/>
                  </a:lnTo>
                  <a:lnTo>
                    <a:pt x="2926231" y="1956022"/>
                  </a:lnTo>
                  <a:lnTo>
                    <a:pt x="2934779" y="1910422"/>
                  </a:lnTo>
                  <a:lnTo>
                    <a:pt x="2948599" y="1866961"/>
                  </a:lnTo>
                  <a:lnTo>
                    <a:pt x="2967345" y="1825988"/>
                  </a:lnTo>
                  <a:lnTo>
                    <a:pt x="2990667" y="1787850"/>
                  </a:lnTo>
                  <a:lnTo>
                    <a:pt x="3018218" y="1752896"/>
                  </a:lnTo>
                  <a:lnTo>
                    <a:pt x="3049649" y="1721474"/>
                  </a:lnTo>
                  <a:lnTo>
                    <a:pt x="3084613" y="1693931"/>
                  </a:lnTo>
                  <a:lnTo>
                    <a:pt x="3122762" y="1670616"/>
                  </a:lnTo>
                  <a:lnTo>
                    <a:pt x="3163747" y="1651876"/>
                  </a:lnTo>
                  <a:lnTo>
                    <a:pt x="3207220" y="1638059"/>
                  </a:lnTo>
                  <a:lnTo>
                    <a:pt x="3252834" y="1629514"/>
                  </a:lnTo>
                  <a:lnTo>
                    <a:pt x="3300239" y="1626588"/>
                  </a:lnTo>
                  <a:lnTo>
                    <a:pt x="3348259" y="1629617"/>
                  </a:lnTo>
                  <a:lnTo>
                    <a:pt x="3394457" y="1638452"/>
                  </a:lnTo>
                  <a:lnTo>
                    <a:pt x="3438474" y="1652720"/>
                  </a:lnTo>
                  <a:lnTo>
                    <a:pt x="3479953" y="1672046"/>
                  </a:lnTo>
                  <a:lnTo>
                    <a:pt x="3518536" y="1696057"/>
                  </a:lnTo>
                  <a:lnTo>
                    <a:pt x="3553865" y="1724379"/>
                  </a:lnTo>
                  <a:lnTo>
                    <a:pt x="3585582" y="1756637"/>
                  </a:lnTo>
                  <a:lnTo>
                    <a:pt x="3613329" y="1792457"/>
                  </a:lnTo>
                  <a:lnTo>
                    <a:pt x="3636747" y="1831466"/>
                  </a:lnTo>
                  <a:lnTo>
                    <a:pt x="3655480" y="1873288"/>
                  </a:lnTo>
                  <a:lnTo>
                    <a:pt x="3655480" y="1127768"/>
                  </a:lnTo>
                  <a:lnTo>
                    <a:pt x="3657357" y="1079418"/>
                  </a:lnTo>
                  <a:lnTo>
                    <a:pt x="3662893" y="1032057"/>
                  </a:lnTo>
                  <a:lnTo>
                    <a:pt x="3671948" y="985825"/>
                  </a:lnTo>
                  <a:lnTo>
                    <a:pt x="3684382" y="940863"/>
                  </a:lnTo>
                  <a:lnTo>
                    <a:pt x="3700054" y="897311"/>
                  </a:lnTo>
                  <a:lnTo>
                    <a:pt x="3718823" y="855310"/>
                  </a:lnTo>
                  <a:lnTo>
                    <a:pt x="3740549" y="815001"/>
                  </a:lnTo>
                  <a:lnTo>
                    <a:pt x="3765092" y="776524"/>
                  </a:lnTo>
                  <a:lnTo>
                    <a:pt x="3792310" y="740019"/>
                  </a:lnTo>
                  <a:lnTo>
                    <a:pt x="3822063" y="705627"/>
                  </a:lnTo>
                  <a:lnTo>
                    <a:pt x="3854211" y="673488"/>
                  </a:lnTo>
                  <a:lnTo>
                    <a:pt x="3888613" y="643743"/>
                  </a:lnTo>
                  <a:lnTo>
                    <a:pt x="3925128" y="616533"/>
                  </a:lnTo>
                  <a:lnTo>
                    <a:pt x="3963617" y="591998"/>
                  </a:lnTo>
                  <a:lnTo>
                    <a:pt x="4003938" y="570278"/>
                  </a:lnTo>
                  <a:lnTo>
                    <a:pt x="4045950" y="551514"/>
                  </a:lnTo>
                  <a:lnTo>
                    <a:pt x="4089514" y="535847"/>
                  </a:lnTo>
                  <a:lnTo>
                    <a:pt x="4134489" y="523417"/>
                  </a:lnTo>
                  <a:lnTo>
                    <a:pt x="4180735" y="514364"/>
                  </a:lnTo>
                  <a:lnTo>
                    <a:pt x="4228109" y="508829"/>
                  </a:lnTo>
                  <a:lnTo>
                    <a:pt x="4276473" y="506953"/>
                  </a:lnTo>
                  <a:lnTo>
                    <a:pt x="4319226" y="499710"/>
                  </a:lnTo>
                  <a:lnTo>
                    <a:pt x="4356131" y="479505"/>
                  </a:lnTo>
                  <a:lnTo>
                    <a:pt x="4384393" y="448625"/>
                  </a:lnTo>
                  <a:lnTo>
                    <a:pt x="4401214" y="409358"/>
                  </a:lnTo>
                  <a:lnTo>
                    <a:pt x="4415171" y="362107"/>
                  </a:lnTo>
                  <a:lnTo>
                    <a:pt x="4433032" y="316976"/>
                  </a:lnTo>
                  <a:lnTo>
                    <a:pt x="4454582" y="274134"/>
                  </a:lnTo>
                  <a:lnTo>
                    <a:pt x="4479602" y="233751"/>
                  </a:lnTo>
                  <a:lnTo>
                    <a:pt x="4507877" y="195994"/>
                  </a:lnTo>
                  <a:lnTo>
                    <a:pt x="4539189" y="161032"/>
                  </a:lnTo>
                  <a:lnTo>
                    <a:pt x="4573321" y="129034"/>
                  </a:lnTo>
                  <a:lnTo>
                    <a:pt x="4610056" y="100169"/>
                  </a:lnTo>
                  <a:lnTo>
                    <a:pt x="4649178" y="74606"/>
                  </a:lnTo>
                  <a:lnTo>
                    <a:pt x="4690469" y="52512"/>
                  </a:lnTo>
                  <a:lnTo>
                    <a:pt x="4733712" y="34058"/>
                  </a:lnTo>
                  <a:lnTo>
                    <a:pt x="4778692" y="19410"/>
                  </a:lnTo>
                  <a:lnTo>
                    <a:pt x="4825189" y="8739"/>
                  </a:lnTo>
                  <a:lnTo>
                    <a:pt x="4872988" y="2212"/>
                  </a:lnTo>
                  <a:lnTo>
                    <a:pt x="4921872" y="0"/>
                  </a:lnTo>
                  <a:lnTo>
                    <a:pt x="4970602" y="2201"/>
                  </a:lnTo>
                  <a:lnTo>
                    <a:pt x="5018134" y="8679"/>
                  </a:lnTo>
                  <a:lnTo>
                    <a:pt x="5064277" y="19240"/>
                  </a:lnTo>
                  <a:lnTo>
                    <a:pt x="5108839" y="33692"/>
                  </a:lnTo>
                  <a:lnTo>
                    <a:pt x="5151626" y="51841"/>
                  </a:lnTo>
                  <a:lnTo>
                    <a:pt x="5192446" y="73497"/>
                  </a:lnTo>
                  <a:lnTo>
                    <a:pt x="5231106" y="98466"/>
                  </a:lnTo>
                  <a:lnTo>
                    <a:pt x="5267415" y="126557"/>
                  </a:lnTo>
                  <a:lnTo>
                    <a:pt x="5301180" y="157575"/>
                  </a:lnTo>
                  <a:lnTo>
                    <a:pt x="5332207" y="191330"/>
                  </a:lnTo>
                  <a:lnTo>
                    <a:pt x="5360306" y="227628"/>
                  </a:lnTo>
                  <a:lnTo>
                    <a:pt x="5385282" y="266278"/>
                  </a:lnTo>
                  <a:lnTo>
                    <a:pt x="5406944" y="307086"/>
                  </a:lnTo>
                  <a:lnTo>
                    <a:pt x="5425099" y="349861"/>
                  </a:lnTo>
                  <a:lnTo>
                    <a:pt x="5439555" y="394410"/>
                  </a:lnTo>
                  <a:lnTo>
                    <a:pt x="5450119" y="440540"/>
                  </a:lnTo>
                  <a:lnTo>
                    <a:pt x="5456598" y="488059"/>
                  </a:lnTo>
                  <a:lnTo>
                    <a:pt x="5458801" y="536774"/>
                  </a:lnTo>
                  <a:lnTo>
                    <a:pt x="5458801" y="886491"/>
                  </a:lnTo>
                  <a:lnTo>
                    <a:pt x="5461679" y="932680"/>
                  </a:lnTo>
                  <a:lnTo>
                    <a:pt x="5470083" y="977173"/>
                  </a:lnTo>
                  <a:lnTo>
                    <a:pt x="5483662" y="1019624"/>
                  </a:lnTo>
                  <a:lnTo>
                    <a:pt x="5502071" y="1059682"/>
                  </a:lnTo>
                  <a:lnTo>
                    <a:pt x="5524960" y="1097002"/>
                  </a:lnTo>
                  <a:lnTo>
                    <a:pt x="5551981" y="1131234"/>
                  </a:lnTo>
                  <a:lnTo>
                    <a:pt x="5582787" y="1162031"/>
                  </a:lnTo>
                  <a:lnTo>
                    <a:pt x="5617029" y="1189044"/>
                  </a:lnTo>
                  <a:lnTo>
                    <a:pt x="5654359" y="1211927"/>
                  </a:lnTo>
                  <a:lnTo>
                    <a:pt x="5694429" y="1230330"/>
                  </a:lnTo>
                  <a:lnTo>
                    <a:pt x="5736892" y="1243906"/>
                  </a:lnTo>
                  <a:lnTo>
                    <a:pt x="5781398" y="1252306"/>
                  </a:lnTo>
                  <a:lnTo>
                    <a:pt x="5827601" y="1255184"/>
                  </a:lnTo>
                  <a:lnTo>
                    <a:pt x="5876347" y="1256902"/>
                  </a:lnTo>
                  <a:lnTo>
                    <a:pt x="5924177" y="1261978"/>
                  </a:lnTo>
                  <a:lnTo>
                    <a:pt x="5970975" y="1270296"/>
                  </a:lnTo>
                  <a:lnTo>
                    <a:pt x="6016624" y="1281740"/>
                  </a:lnTo>
                  <a:lnTo>
                    <a:pt x="6061008" y="1296193"/>
                  </a:lnTo>
                  <a:lnTo>
                    <a:pt x="6104010" y="1313539"/>
                  </a:lnTo>
                  <a:lnTo>
                    <a:pt x="6145515" y="1333662"/>
                  </a:lnTo>
                  <a:lnTo>
                    <a:pt x="6185406" y="1356445"/>
                  </a:lnTo>
                  <a:lnTo>
                    <a:pt x="6223566" y="1381772"/>
                  </a:lnTo>
                  <a:lnTo>
                    <a:pt x="6259880" y="1409528"/>
                  </a:lnTo>
                  <a:lnTo>
                    <a:pt x="6294230" y="1439594"/>
                  </a:lnTo>
                  <a:lnTo>
                    <a:pt x="6326501" y="1471856"/>
                  </a:lnTo>
                  <a:lnTo>
                    <a:pt x="6356576" y="1506196"/>
                  </a:lnTo>
                  <a:lnTo>
                    <a:pt x="6384340" y="1542500"/>
                  </a:lnTo>
                  <a:lnTo>
                    <a:pt x="6409674" y="1580649"/>
                  </a:lnTo>
                  <a:lnTo>
                    <a:pt x="6432464" y="1620528"/>
                  </a:lnTo>
                  <a:lnTo>
                    <a:pt x="6452593" y="1662021"/>
                  </a:lnTo>
                  <a:lnTo>
                    <a:pt x="6469944" y="1705011"/>
                  </a:lnTo>
                  <a:lnTo>
                    <a:pt x="6484401" y="1749383"/>
                  </a:lnTo>
                  <a:lnTo>
                    <a:pt x="6495848" y="1795019"/>
                  </a:lnTo>
                  <a:lnTo>
                    <a:pt x="6504168" y="1841803"/>
                  </a:lnTo>
                  <a:lnTo>
                    <a:pt x="6509246" y="1889619"/>
                  </a:lnTo>
                  <a:lnTo>
                    <a:pt x="6510964" y="1938351"/>
                  </a:lnTo>
                  <a:lnTo>
                    <a:pt x="6510964" y="2683871"/>
                  </a:lnTo>
                  <a:lnTo>
                    <a:pt x="6529697" y="2642049"/>
                  </a:lnTo>
                  <a:lnTo>
                    <a:pt x="6553116" y="2603041"/>
                  </a:lnTo>
                  <a:lnTo>
                    <a:pt x="6580863" y="2567220"/>
                  </a:lnTo>
                  <a:lnTo>
                    <a:pt x="6612579" y="2534962"/>
                  </a:lnTo>
                  <a:lnTo>
                    <a:pt x="6647908" y="2506641"/>
                  </a:lnTo>
                  <a:lnTo>
                    <a:pt x="6686491" y="2482630"/>
                  </a:lnTo>
                  <a:lnTo>
                    <a:pt x="6727970" y="2463303"/>
                  </a:lnTo>
                  <a:lnTo>
                    <a:pt x="6771987" y="2449035"/>
                  </a:lnTo>
                  <a:lnTo>
                    <a:pt x="6818185" y="2440200"/>
                  </a:lnTo>
                  <a:lnTo>
                    <a:pt x="6866205" y="2437172"/>
                  </a:lnTo>
                  <a:lnTo>
                    <a:pt x="6914225" y="2440200"/>
                  </a:lnTo>
                  <a:lnTo>
                    <a:pt x="6960422" y="2449035"/>
                  </a:lnTo>
                  <a:lnTo>
                    <a:pt x="7004439" y="2463303"/>
                  </a:lnTo>
                  <a:lnTo>
                    <a:pt x="7045919" y="2482630"/>
                  </a:lnTo>
                  <a:lnTo>
                    <a:pt x="7084501" y="2506641"/>
                  </a:lnTo>
                  <a:lnTo>
                    <a:pt x="7119830" y="2534962"/>
                  </a:lnTo>
                  <a:lnTo>
                    <a:pt x="7151547" y="2567220"/>
                  </a:lnTo>
                  <a:lnTo>
                    <a:pt x="7179294" y="2603041"/>
                  </a:lnTo>
                  <a:lnTo>
                    <a:pt x="7202713" y="2642049"/>
                  </a:lnTo>
                  <a:lnTo>
                    <a:pt x="7221445" y="2683871"/>
                  </a:lnTo>
                  <a:lnTo>
                    <a:pt x="7221445" y="1504594"/>
                  </a:lnTo>
                  <a:lnTo>
                    <a:pt x="7224372" y="1457202"/>
                  </a:lnTo>
                  <a:lnTo>
                    <a:pt x="7232920" y="1411602"/>
                  </a:lnTo>
                  <a:lnTo>
                    <a:pt x="7246740" y="1368141"/>
                  </a:lnTo>
                  <a:lnTo>
                    <a:pt x="7265485" y="1327168"/>
                  </a:lnTo>
                  <a:lnTo>
                    <a:pt x="7288808" y="1289030"/>
                  </a:lnTo>
                  <a:lnTo>
                    <a:pt x="7316358" y="1254076"/>
                  </a:lnTo>
                  <a:lnTo>
                    <a:pt x="7347790" y="1222654"/>
                  </a:lnTo>
                  <a:lnTo>
                    <a:pt x="7382754" y="1195111"/>
                  </a:lnTo>
                  <a:lnTo>
                    <a:pt x="7420903" y="1171795"/>
                  </a:lnTo>
                  <a:lnTo>
                    <a:pt x="7461888" y="1153055"/>
                  </a:lnTo>
                  <a:lnTo>
                    <a:pt x="7505361" y="1139239"/>
                  </a:lnTo>
                  <a:lnTo>
                    <a:pt x="7550974" y="1130694"/>
                  </a:lnTo>
                  <a:lnTo>
                    <a:pt x="7598380" y="1127768"/>
                  </a:lnTo>
                  <a:lnTo>
                    <a:pt x="7645786" y="1130694"/>
                  </a:lnTo>
                  <a:lnTo>
                    <a:pt x="7691399" y="1139239"/>
                  </a:lnTo>
                  <a:lnTo>
                    <a:pt x="7734873" y="1153055"/>
                  </a:lnTo>
                  <a:lnTo>
                    <a:pt x="7775858" y="1171795"/>
                  </a:lnTo>
                  <a:lnTo>
                    <a:pt x="7814006" y="1195111"/>
                  </a:lnTo>
                  <a:lnTo>
                    <a:pt x="7848970" y="1222654"/>
                  </a:lnTo>
                  <a:lnTo>
                    <a:pt x="7880402" y="1254076"/>
                  </a:lnTo>
                  <a:lnTo>
                    <a:pt x="7907953" y="1289030"/>
                  </a:lnTo>
                  <a:lnTo>
                    <a:pt x="7931275" y="1327168"/>
                  </a:lnTo>
                  <a:lnTo>
                    <a:pt x="7950020" y="1368141"/>
                  </a:lnTo>
                  <a:lnTo>
                    <a:pt x="7963841" y="1411602"/>
                  </a:lnTo>
                  <a:lnTo>
                    <a:pt x="7972388" y="1457202"/>
                  </a:lnTo>
                  <a:lnTo>
                    <a:pt x="7975315" y="1504594"/>
                  </a:lnTo>
                  <a:lnTo>
                    <a:pt x="7975315" y="4546316"/>
                  </a:lnTo>
                  <a:lnTo>
                    <a:pt x="7994047" y="4504493"/>
                  </a:lnTo>
                  <a:lnTo>
                    <a:pt x="8017466" y="4465485"/>
                  </a:lnTo>
                  <a:lnTo>
                    <a:pt x="8045213" y="4429665"/>
                  </a:lnTo>
                  <a:lnTo>
                    <a:pt x="8076930" y="4397407"/>
                  </a:lnTo>
                  <a:lnTo>
                    <a:pt x="8112259" y="4369085"/>
                  </a:lnTo>
                  <a:lnTo>
                    <a:pt x="8150842" y="4345074"/>
                  </a:lnTo>
                  <a:lnTo>
                    <a:pt x="8192321" y="4325747"/>
                  </a:lnTo>
                  <a:lnTo>
                    <a:pt x="8236338" y="4311479"/>
                  </a:lnTo>
                  <a:lnTo>
                    <a:pt x="8282536" y="4302644"/>
                  </a:lnTo>
                  <a:lnTo>
                    <a:pt x="8330556" y="4299616"/>
                  </a:lnTo>
                  <a:lnTo>
                    <a:pt x="8377961" y="4302542"/>
                  </a:lnTo>
                  <a:lnTo>
                    <a:pt x="8423575" y="4311087"/>
                  </a:lnTo>
                  <a:lnTo>
                    <a:pt x="8467048" y="4324903"/>
                  </a:lnTo>
                  <a:lnTo>
                    <a:pt x="8508033" y="4343643"/>
                  </a:lnTo>
                  <a:lnTo>
                    <a:pt x="8546182" y="4366959"/>
                  </a:lnTo>
                  <a:lnTo>
                    <a:pt x="8581146" y="4394502"/>
                  </a:lnTo>
                  <a:lnTo>
                    <a:pt x="8612577" y="4425924"/>
                  </a:lnTo>
                  <a:lnTo>
                    <a:pt x="8640128" y="4460878"/>
                  </a:lnTo>
                  <a:lnTo>
                    <a:pt x="8663450" y="4499016"/>
                  </a:lnTo>
                  <a:lnTo>
                    <a:pt x="8682196" y="4539989"/>
                  </a:lnTo>
                  <a:lnTo>
                    <a:pt x="8696016" y="4583450"/>
                  </a:lnTo>
                  <a:lnTo>
                    <a:pt x="8704563" y="4629050"/>
                  </a:lnTo>
                  <a:lnTo>
                    <a:pt x="8707490" y="4676442"/>
                  </a:lnTo>
                  <a:lnTo>
                    <a:pt x="8713968" y="4724525"/>
                  </a:lnTo>
                  <a:lnTo>
                    <a:pt x="8732197" y="4767411"/>
                  </a:lnTo>
                  <a:lnTo>
                    <a:pt x="8760369" y="4803520"/>
                  </a:lnTo>
                  <a:lnTo>
                    <a:pt x="8796677" y="4831270"/>
                  </a:lnTo>
                  <a:lnTo>
                    <a:pt x="8839312" y="4849079"/>
                  </a:lnTo>
                  <a:lnTo>
                    <a:pt x="8886466" y="4855367"/>
                  </a:lnTo>
                  <a:lnTo>
                    <a:pt x="9060019" y="4855367"/>
                  </a:lnTo>
                  <a:lnTo>
                    <a:pt x="9107425" y="4858293"/>
                  </a:lnTo>
                  <a:lnTo>
                    <a:pt x="9153038" y="4866838"/>
                  </a:lnTo>
                  <a:lnTo>
                    <a:pt x="9196512" y="4880655"/>
                  </a:lnTo>
                  <a:lnTo>
                    <a:pt x="9237497" y="4899395"/>
                  </a:lnTo>
                  <a:lnTo>
                    <a:pt x="9275645" y="4922710"/>
                  </a:lnTo>
                  <a:lnTo>
                    <a:pt x="9310609" y="4950253"/>
                  </a:lnTo>
                  <a:lnTo>
                    <a:pt x="9342041" y="4981675"/>
                  </a:lnTo>
                  <a:lnTo>
                    <a:pt x="9369592" y="5016629"/>
                  </a:lnTo>
                  <a:lnTo>
                    <a:pt x="9392914" y="5054767"/>
                  </a:lnTo>
                  <a:lnTo>
                    <a:pt x="9411659" y="5095740"/>
                  </a:lnTo>
                  <a:lnTo>
                    <a:pt x="9425480" y="5139201"/>
                  </a:lnTo>
                  <a:lnTo>
                    <a:pt x="9434027" y="5184801"/>
                  </a:lnTo>
                  <a:lnTo>
                    <a:pt x="9436954" y="5232193"/>
                  </a:lnTo>
                  <a:lnTo>
                    <a:pt x="9436954" y="5636130"/>
                  </a:lnTo>
                  <a:lnTo>
                    <a:pt x="9455686" y="5594307"/>
                  </a:lnTo>
                  <a:lnTo>
                    <a:pt x="9479105" y="5555299"/>
                  </a:lnTo>
                  <a:lnTo>
                    <a:pt x="9506852" y="5519479"/>
                  </a:lnTo>
                  <a:lnTo>
                    <a:pt x="9538569" y="5487221"/>
                  </a:lnTo>
                  <a:lnTo>
                    <a:pt x="9573898" y="5458899"/>
                  </a:lnTo>
                  <a:lnTo>
                    <a:pt x="9612480" y="5434888"/>
                  </a:lnTo>
                  <a:lnTo>
                    <a:pt x="9653960" y="5415561"/>
                  </a:lnTo>
                  <a:lnTo>
                    <a:pt x="9697977" y="5401293"/>
                  </a:lnTo>
                  <a:lnTo>
                    <a:pt x="9744174" y="5392458"/>
                  </a:lnTo>
                  <a:lnTo>
                    <a:pt x="9792194" y="5389430"/>
                  </a:lnTo>
                  <a:lnTo>
                    <a:pt x="9839600" y="5392356"/>
                  </a:lnTo>
                  <a:lnTo>
                    <a:pt x="9885214" y="5400901"/>
                  </a:lnTo>
                  <a:lnTo>
                    <a:pt x="9928687" y="5414717"/>
                  </a:lnTo>
                  <a:lnTo>
                    <a:pt x="9969672" y="5433457"/>
                  </a:lnTo>
                  <a:lnTo>
                    <a:pt x="10007821" y="5456773"/>
                  </a:lnTo>
                  <a:lnTo>
                    <a:pt x="10042785" y="5484316"/>
                  </a:lnTo>
                  <a:lnTo>
                    <a:pt x="10074216" y="5515738"/>
                  </a:lnTo>
                  <a:lnTo>
                    <a:pt x="10101767" y="5550692"/>
                  </a:lnTo>
                  <a:lnTo>
                    <a:pt x="10125089" y="5588830"/>
                  </a:lnTo>
                  <a:lnTo>
                    <a:pt x="10143834" y="5629803"/>
                  </a:lnTo>
                  <a:lnTo>
                    <a:pt x="10157655" y="5673264"/>
                  </a:lnTo>
                  <a:lnTo>
                    <a:pt x="10166202" y="5718864"/>
                  </a:lnTo>
                  <a:lnTo>
                    <a:pt x="10169129" y="5766257"/>
                  </a:lnTo>
                  <a:lnTo>
                    <a:pt x="10169129" y="5901806"/>
                  </a:lnTo>
                  <a:lnTo>
                    <a:pt x="10177264" y="5901806"/>
                  </a:lnTo>
                  <a:close/>
                </a:path>
              </a:pathLst>
            </a:custGeom>
            <a:solidFill>
              <a:srgbClr val="EC2F82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775181" y="3637512"/>
              <a:ext cx="2835275" cy="6649720"/>
            </a:xfrm>
            <a:custGeom>
              <a:avLst/>
              <a:gdLst/>
              <a:ahLst/>
              <a:cxnLst/>
              <a:rect l="l" t="t" r="r" b="b"/>
              <a:pathLst>
                <a:path w="2835275" h="6649720">
                  <a:moveTo>
                    <a:pt x="0" y="1090727"/>
                  </a:moveTo>
                  <a:lnTo>
                    <a:pt x="1420252" y="1090727"/>
                  </a:lnTo>
                  <a:lnTo>
                    <a:pt x="1420252" y="352942"/>
                  </a:lnTo>
                  <a:lnTo>
                    <a:pt x="1417006" y="304742"/>
                  </a:lnTo>
                  <a:lnTo>
                    <a:pt x="1407556" y="258607"/>
                  </a:lnTo>
                  <a:lnTo>
                    <a:pt x="1392336" y="214943"/>
                  </a:lnTo>
                  <a:lnTo>
                    <a:pt x="1371780" y="174154"/>
                  </a:lnTo>
                  <a:lnTo>
                    <a:pt x="1346319" y="136647"/>
                  </a:lnTo>
                  <a:lnTo>
                    <a:pt x="1316388" y="102825"/>
                  </a:lnTo>
                  <a:lnTo>
                    <a:pt x="1282419" y="73095"/>
                  </a:lnTo>
                  <a:lnTo>
                    <a:pt x="1244847" y="47861"/>
                  </a:lnTo>
                  <a:lnTo>
                    <a:pt x="1204103" y="27530"/>
                  </a:lnTo>
                  <a:lnTo>
                    <a:pt x="1160622" y="12505"/>
                  </a:lnTo>
                  <a:lnTo>
                    <a:pt x="1114837" y="3193"/>
                  </a:lnTo>
                  <a:lnTo>
                    <a:pt x="1067180" y="0"/>
                  </a:lnTo>
                  <a:lnTo>
                    <a:pt x="1018966" y="3244"/>
                  </a:lnTo>
                  <a:lnTo>
                    <a:pt x="972816" y="12690"/>
                  </a:lnTo>
                  <a:lnTo>
                    <a:pt x="929137" y="27903"/>
                  </a:lnTo>
                  <a:lnTo>
                    <a:pt x="888333" y="48451"/>
                  </a:lnTo>
                  <a:lnTo>
                    <a:pt x="850812" y="73901"/>
                  </a:lnTo>
                  <a:lnTo>
                    <a:pt x="816977" y="103820"/>
                  </a:lnTo>
                  <a:lnTo>
                    <a:pt x="787234" y="137775"/>
                  </a:lnTo>
                  <a:lnTo>
                    <a:pt x="761990" y="175334"/>
                  </a:lnTo>
                  <a:lnTo>
                    <a:pt x="741650" y="216063"/>
                  </a:lnTo>
                  <a:lnTo>
                    <a:pt x="726619" y="259529"/>
                  </a:lnTo>
                  <a:lnTo>
                    <a:pt x="717303" y="305300"/>
                  </a:lnTo>
                  <a:lnTo>
                    <a:pt x="714108" y="352942"/>
                  </a:lnTo>
                  <a:lnTo>
                    <a:pt x="707533" y="402641"/>
                  </a:lnTo>
                  <a:lnTo>
                    <a:pt x="688937" y="447106"/>
                  </a:lnTo>
                  <a:lnTo>
                    <a:pt x="660019" y="484642"/>
                  </a:lnTo>
                  <a:lnTo>
                    <a:pt x="622472" y="513552"/>
                  </a:lnTo>
                  <a:lnTo>
                    <a:pt x="577994" y="532142"/>
                  </a:lnTo>
                  <a:lnTo>
                    <a:pt x="528280" y="538715"/>
                  </a:lnTo>
                  <a:lnTo>
                    <a:pt x="358381" y="538715"/>
                  </a:lnTo>
                  <a:lnTo>
                    <a:pt x="309505" y="541909"/>
                  </a:lnTo>
                  <a:lnTo>
                    <a:pt x="262702" y="551223"/>
                  </a:lnTo>
                  <a:lnTo>
                    <a:pt x="218388" y="566249"/>
                  </a:lnTo>
                  <a:lnTo>
                    <a:pt x="176978" y="586583"/>
                  </a:lnTo>
                  <a:lnTo>
                    <a:pt x="138886" y="611820"/>
                  </a:lnTo>
                  <a:lnTo>
                    <a:pt x="104527" y="641554"/>
                  </a:lnTo>
                  <a:lnTo>
                    <a:pt x="74317" y="675379"/>
                  </a:lnTo>
                  <a:lnTo>
                    <a:pt x="48669" y="712890"/>
                  </a:lnTo>
                  <a:lnTo>
                    <a:pt x="27998" y="753681"/>
                  </a:lnTo>
                  <a:lnTo>
                    <a:pt x="12720" y="797348"/>
                  </a:lnTo>
                  <a:lnTo>
                    <a:pt x="3249" y="843484"/>
                  </a:lnTo>
                  <a:lnTo>
                    <a:pt x="0" y="891684"/>
                  </a:lnTo>
                  <a:lnTo>
                    <a:pt x="0" y="1090727"/>
                  </a:lnTo>
                  <a:close/>
                </a:path>
                <a:path w="2835275" h="6649720">
                  <a:moveTo>
                    <a:pt x="0" y="6649487"/>
                  </a:moveTo>
                  <a:lnTo>
                    <a:pt x="2835195" y="6649487"/>
                  </a:lnTo>
                  <a:lnTo>
                    <a:pt x="2835195" y="1629469"/>
                  </a:lnTo>
                  <a:lnTo>
                    <a:pt x="2831949" y="1581268"/>
                  </a:lnTo>
                  <a:lnTo>
                    <a:pt x="2822500" y="1535132"/>
                  </a:lnTo>
                  <a:lnTo>
                    <a:pt x="2807280" y="1491466"/>
                  </a:lnTo>
                  <a:lnTo>
                    <a:pt x="2786723" y="1450674"/>
                  </a:lnTo>
                  <a:lnTo>
                    <a:pt x="2761262" y="1413163"/>
                  </a:lnTo>
                  <a:lnTo>
                    <a:pt x="2731331" y="1379338"/>
                  </a:lnTo>
                  <a:lnTo>
                    <a:pt x="2697363" y="1349605"/>
                  </a:lnTo>
                  <a:lnTo>
                    <a:pt x="2659790" y="1324368"/>
                  </a:lnTo>
                  <a:lnTo>
                    <a:pt x="2619047" y="1304034"/>
                  </a:lnTo>
                  <a:lnTo>
                    <a:pt x="2575565" y="1289007"/>
                  </a:lnTo>
                  <a:lnTo>
                    <a:pt x="2529780" y="1279694"/>
                  </a:lnTo>
                  <a:lnTo>
                    <a:pt x="2482123" y="1276500"/>
                  </a:lnTo>
                  <a:lnTo>
                    <a:pt x="2312224" y="1276500"/>
                  </a:lnTo>
                  <a:lnTo>
                    <a:pt x="2262510" y="1269926"/>
                  </a:lnTo>
                  <a:lnTo>
                    <a:pt x="2218032" y="1251337"/>
                  </a:lnTo>
                  <a:lnTo>
                    <a:pt x="2180486" y="1222426"/>
                  </a:lnTo>
                  <a:lnTo>
                    <a:pt x="2151567" y="1184891"/>
                  </a:lnTo>
                  <a:lnTo>
                    <a:pt x="2132972" y="1140426"/>
                  </a:lnTo>
                  <a:lnTo>
                    <a:pt x="2126397" y="1090727"/>
                  </a:lnTo>
                  <a:lnTo>
                    <a:pt x="2123150" y="1042526"/>
                  </a:lnTo>
                  <a:lnTo>
                    <a:pt x="2113701" y="996390"/>
                  </a:lnTo>
                  <a:lnTo>
                    <a:pt x="2098481" y="952724"/>
                  </a:lnTo>
                  <a:lnTo>
                    <a:pt x="2077924" y="911932"/>
                  </a:lnTo>
                  <a:lnTo>
                    <a:pt x="2052464" y="874421"/>
                  </a:lnTo>
                  <a:lnTo>
                    <a:pt x="2022532" y="840596"/>
                  </a:lnTo>
                  <a:lnTo>
                    <a:pt x="1988564" y="810863"/>
                  </a:lnTo>
                  <a:lnTo>
                    <a:pt x="1950991" y="785626"/>
                  </a:lnTo>
                  <a:lnTo>
                    <a:pt x="1910248" y="765292"/>
                  </a:lnTo>
                  <a:lnTo>
                    <a:pt x="1866767" y="750265"/>
                  </a:lnTo>
                  <a:lnTo>
                    <a:pt x="1820981" y="740952"/>
                  </a:lnTo>
                  <a:lnTo>
                    <a:pt x="1773324" y="737758"/>
                  </a:lnTo>
                  <a:lnTo>
                    <a:pt x="1725110" y="741003"/>
                  </a:lnTo>
                  <a:lnTo>
                    <a:pt x="1678960" y="750450"/>
                  </a:lnTo>
                  <a:lnTo>
                    <a:pt x="1635281" y="765665"/>
                  </a:lnTo>
                  <a:lnTo>
                    <a:pt x="1594478" y="786216"/>
                  </a:lnTo>
                  <a:lnTo>
                    <a:pt x="1556956" y="811669"/>
                  </a:lnTo>
                  <a:lnTo>
                    <a:pt x="1523121" y="841591"/>
                  </a:lnTo>
                  <a:lnTo>
                    <a:pt x="1493379" y="875550"/>
                  </a:lnTo>
                  <a:lnTo>
                    <a:pt x="1468135" y="913112"/>
                  </a:lnTo>
                  <a:lnTo>
                    <a:pt x="1447794" y="953843"/>
                  </a:lnTo>
                  <a:lnTo>
                    <a:pt x="1432763" y="997312"/>
                  </a:lnTo>
                  <a:lnTo>
                    <a:pt x="1423448" y="1043084"/>
                  </a:lnTo>
                  <a:lnTo>
                    <a:pt x="1420252" y="1090727"/>
                  </a:lnTo>
                  <a:lnTo>
                    <a:pt x="0" y="1090727"/>
                  </a:lnTo>
                  <a:lnTo>
                    <a:pt x="0" y="6649487"/>
                  </a:lnTo>
                  <a:close/>
                </a:path>
              </a:pathLst>
            </a:custGeom>
            <a:solidFill>
              <a:srgbClr val="262B58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298367" y="6060497"/>
              <a:ext cx="1771014" cy="4226560"/>
            </a:xfrm>
            <a:custGeom>
              <a:avLst/>
              <a:gdLst/>
              <a:ahLst/>
              <a:cxnLst/>
              <a:rect l="l" t="t" r="r" b="b"/>
              <a:pathLst>
                <a:path w="1771015" h="4226559">
                  <a:moveTo>
                    <a:pt x="0" y="4226501"/>
                  </a:moveTo>
                  <a:lnTo>
                    <a:pt x="1770670" y="4226501"/>
                  </a:lnTo>
                  <a:lnTo>
                    <a:pt x="1770670" y="352968"/>
                  </a:lnTo>
                  <a:lnTo>
                    <a:pt x="1767424" y="304768"/>
                  </a:lnTo>
                  <a:lnTo>
                    <a:pt x="1757974" y="258632"/>
                  </a:lnTo>
                  <a:lnTo>
                    <a:pt x="1742754" y="214966"/>
                  </a:lnTo>
                  <a:lnTo>
                    <a:pt x="1722197" y="174174"/>
                  </a:lnTo>
                  <a:lnTo>
                    <a:pt x="1696737" y="136663"/>
                  </a:lnTo>
                  <a:lnTo>
                    <a:pt x="1666806" y="102838"/>
                  </a:lnTo>
                  <a:lnTo>
                    <a:pt x="1632837" y="73105"/>
                  </a:lnTo>
                  <a:lnTo>
                    <a:pt x="1595264" y="47868"/>
                  </a:lnTo>
                  <a:lnTo>
                    <a:pt x="1554521" y="27534"/>
                  </a:lnTo>
                  <a:lnTo>
                    <a:pt x="1511040" y="12507"/>
                  </a:lnTo>
                  <a:lnTo>
                    <a:pt x="1465255" y="3194"/>
                  </a:lnTo>
                  <a:lnTo>
                    <a:pt x="1417598" y="0"/>
                  </a:lnTo>
                  <a:lnTo>
                    <a:pt x="1369384" y="3245"/>
                  </a:lnTo>
                  <a:lnTo>
                    <a:pt x="1323234" y="12692"/>
                  </a:lnTo>
                  <a:lnTo>
                    <a:pt x="1279555" y="27907"/>
                  </a:lnTo>
                  <a:lnTo>
                    <a:pt x="1238751" y="48458"/>
                  </a:lnTo>
                  <a:lnTo>
                    <a:pt x="1201230" y="73911"/>
                  </a:lnTo>
                  <a:lnTo>
                    <a:pt x="1167395" y="103833"/>
                  </a:lnTo>
                  <a:lnTo>
                    <a:pt x="1137653" y="137792"/>
                  </a:lnTo>
                  <a:lnTo>
                    <a:pt x="1112409" y="175354"/>
                  </a:lnTo>
                  <a:lnTo>
                    <a:pt x="1092068" y="216085"/>
                  </a:lnTo>
                  <a:lnTo>
                    <a:pt x="1077037" y="259554"/>
                  </a:lnTo>
                  <a:lnTo>
                    <a:pt x="1067721" y="305326"/>
                  </a:lnTo>
                  <a:lnTo>
                    <a:pt x="1064526" y="352968"/>
                  </a:lnTo>
                  <a:lnTo>
                    <a:pt x="1064526" y="597127"/>
                  </a:lnTo>
                  <a:lnTo>
                    <a:pt x="1061278" y="645380"/>
                  </a:lnTo>
                  <a:lnTo>
                    <a:pt x="1051818" y="691660"/>
                  </a:lnTo>
                  <a:lnTo>
                    <a:pt x="1036569" y="735545"/>
                  </a:lnTo>
                  <a:lnTo>
                    <a:pt x="1015955" y="776610"/>
                  </a:lnTo>
                  <a:lnTo>
                    <a:pt x="990401" y="814431"/>
                  </a:lnTo>
                  <a:lnTo>
                    <a:pt x="960330" y="848584"/>
                  </a:lnTo>
                  <a:lnTo>
                    <a:pt x="926166" y="878647"/>
                  </a:lnTo>
                  <a:lnTo>
                    <a:pt x="888334" y="904193"/>
                  </a:lnTo>
                  <a:lnTo>
                    <a:pt x="847257" y="924801"/>
                  </a:lnTo>
                  <a:lnTo>
                    <a:pt x="803360" y="940046"/>
                  </a:lnTo>
                  <a:lnTo>
                    <a:pt x="757066" y="949503"/>
                  </a:lnTo>
                  <a:lnTo>
                    <a:pt x="708800" y="952750"/>
                  </a:lnTo>
                  <a:lnTo>
                    <a:pt x="549518" y="952750"/>
                  </a:lnTo>
                  <a:lnTo>
                    <a:pt x="501849" y="954773"/>
                  </a:lnTo>
                  <a:lnTo>
                    <a:pt x="455355" y="960731"/>
                  </a:lnTo>
                  <a:lnTo>
                    <a:pt x="410196" y="970457"/>
                  </a:lnTo>
                  <a:lnTo>
                    <a:pt x="366532" y="983784"/>
                  </a:lnTo>
                  <a:lnTo>
                    <a:pt x="324524" y="1000545"/>
                  </a:lnTo>
                  <a:lnTo>
                    <a:pt x="284333" y="1020571"/>
                  </a:lnTo>
                  <a:lnTo>
                    <a:pt x="246117" y="1043697"/>
                  </a:lnTo>
                  <a:lnTo>
                    <a:pt x="210038" y="1069755"/>
                  </a:lnTo>
                  <a:lnTo>
                    <a:pt x="176256" y="1098578"/>
                  </a:lnTo>
                  <a:lnTo>
                    <a:pt x="144930" y="1129999"/>
                  </a:lnTo>
                  <a:lnTo>
                    <a:pt x="116222" y="1163851"/>
                  </a:lnTo>
                  <a:lnTo>
                    <a:pt x="90291" y="1199966"/>
                  </a:lnTo>
                  <a:lnTo>
                    <a:pt x="67297" y="1238177"/>
                  </a:lnTo>
                  <a:lnTo>
                    <a:pt x="47402" y="1278317"/>
                  </a:lnTo>
                  <a:lnTo>
                    <a:pt x="30764" y="1320220"/>
                  </a:lnTo>
                  <a:lnTo>
                    <a:pt x="17545" y="1363717"/>
                  </a:lnTo>
                  <a:lnTo>
                    <a:pt x="7904" y="1408643"/>
                  </a:lnTo>
                  <a:lnTo>
                    <a:pt x="2002" y="1454828"/>
                  </a:lnTo>
                  <a:lnTo>
                    <a:pt x="0" y="1502108"/>
                  </a:lnTo>
                  <a:lnTo>
                    <a:pt x="0" y="4226501"/>
                  </a:lnTo>
                  <a:close/>
                </a:path>
              </a:pathLst>
            </a:custGeom>
            <a:solidFill>
              <a:srgbClr val="672E8B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9040" y="5229826"/>
              <a:ext cx="706144" cy="50571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10618" y="6766435"/>
              <a:ext cx="677545" cy="3521075"/>
            </a:xfrm>
            <a:custGeom>
              <a:avLst/>
              <a:gdLst/>
              <a:ahLst/>
              <a:cxnLst/>
              <a:rect l="l" t="t" r="r" b="b"/>
              <a:pathLst>
                <a:path w="677544" h="3521075">
                  <a:moveTo>
                    <a:pt x="0" y="3520563"/>
                  </a:moveTo>
                  <a:lnTo>
                    <a:pt x="677382" y="3520563"/>
                  </a:lnTo>
                  <a:lnTo>
                    <a:pt x="677382" y="208495"/>
                  </a:lnTo>
                  <a:lnTo>
                    <a:pt x="660087" y="174174"/>
                  </a:lnTo>
                  <a:lnTo>
                    <a:pt x="634626" y="136663"/>
                  </a:lnTo>
                  <a:lnTo>
                    <a:pt x="604695" y="102838"/>
                  </a:lnTo>
                  <a:lnTo>
                    <a:pt x="570726" y="73105"/>
                  </a:lnTo>
                  <a:lnTo>
                    <a:pt x="533154" y="47868"/>
                  </a:lnTo>
                  <a:lnTo>
                    <a:pt x="492410" y="27534"/>
                  </a:lnTo>
                  <a:lnTo>
                    <a:pt x="448929" y="12507"/>
                  </a:lnTo>
                  <a:lnTo>
                    <a:pt x="403144" y="3194"/>
                  </a:lnTo>
                  <a:lnTo>
                    <a:pt x="355487" y="0"/>
                  </a:lnTo>
                  <a:lnTo>
                    <a:pt x="307273" y="3245"/>
                  </a:lnTo>
                  <a:lnTo>
                    <a:pt x="261123" y="12692"/>
                  </a:lnTo>
                  <a:lnTo>
                    <a:pt x="217444" y="27907"/>
                  </a:lnTo>
                  <a:lnTo>
                    <a:pt x="176640" y="48458"/>
                  </a:lnTo>
                  <a:lnTo>
                    <a:pt x="139118" y="73911"/>
                  </a:lnTo>
                  <a:lnTo>
                    <a:pt x="105284" y="103833"/>
                  </a:lnTo>
                  <a:lnTo>
                    <a:pt x="75541" y="137792"/>
                  </a:lnTo>
                  <a:lnTo>
                    <a:pt x="50297" y="175354"/>
                  </a:lnTo>
                  <a:lnTo>
                    <a:pt x="29957" y="216085"/>
                  </a:lnTo>
                  <a:lnTo>
                    <a:pt x="14926" y="259554"/>
                  </a:lnTo>
                  <a:lnTo>
                    <a:pt x="5610" y="305326"/>
                  </a:lnTo>
                  <a:lnTo>
                    <a:pt x="2415" y="352969"/>
                  </a:lnTo>
                  <a:lnTo>
                    <a:pt x="0" y="3520563"/>
                  </a:lnTo>
                  <a:close/>
                </a:path>
              </a:pathLst>
            </a:custGeom>
            <a:solidFill>
              <a:srgbClr val="57C4B3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77839" y="1028700"/>
              <a:ext cx="706143" cy="2436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80772" y="8255275"/>
              <a:ext cx="1417596" cy="2031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263043" y="5463370"/>
              <a:ext cx="1046480" cy="1045844"/>
            </a:xfrm>
            <a:custGeom>
              <a:avLst/>
              <a:gdLst/>
              <a:ahLst/>
              <a:cxnLst/>
              <a:rect l="l" t="t" r="r" b="b"/>
              <a:pathLst>
                <a:path w="1046479" h="1045845">
                  <a:moveTo>
                    <a:pt x="522971" y="1045637"/>
                  </a:moveTo>
                  <a:lnTo>
                    <a:pt x="570651" y="1043505"/>
                  </a:lnTo>
                  <a:lnTo>
                    <a:pt x="617116" y="1037231"/>
                  </a:lnTo>
                  <a:lnTo>
                    <a:pt x="662182" y="1026998"/>
                  </a:lnTo>
                  <a:lnTo>
                    <a:pt x="705667" y="1012989"/>
                  </a:lnTo>
                  <a:lnTo>
                    <a:pt x="747388" y="995387"/>
                  </a:lnTo>
                  <a:lnTo>
                    <a:pt x="787161" y="974374"/>
                  </a:lnTo>
                  <a:lnTo>
                    <a:pt x="824804" y="950135"/>
                  </a:lnTo>
                  <a:lnTo>
                    <a:pt x="860134" y="922851"/>
                  </a:lnTo>
                  <a:lnTo>
                    <a:pt x="892967" y="892706"/>
                  </a:lnTo>
                  <a:lnTo>
                    <a:pt x="923121" y="859882"/>
                  </a:lnTo>
                  <a:lnTo>
                    <a:pt x="950413" y="824562"/>
                  </a:lnTo>
                  <a:lnTo>
                    <a:pt x="974660" y="786930"/>
                  </a:lnTo>
                  <a:lnTo>
                    <a:pt x="995678" y="747169"/>
                  </a:lnTo>
                  <a:lnTo>
                    <a:pt x="1013286" y="705460"/>
                  </a:lnTo>
                  <a:lnTo>
                    <a:pt x="1027299" y="661988"/>
                  </a:lnTo>
                  <a:lnTo>
                    <a:pt x="1037535" y="616935"/>
                  </a:lnTo>
                  <a:lnTo>
                    <a:pt x="1043810" y="570484"/>
                  </a:lnTo>
                  <a:lnTo>
                    <a:pt x="1045943" y="522818"/>
                  </a:lnTo>
                  <a:lnTo>
                    <a:pt x="1043811" y="475152"/>
                  </a:lnTo>
                  <a:lnTo>
                    <a:pt x="1037535" y="428701"/>
                  </a:lnTo>
                  <a:lnTo>
                    <a:pt x="1027299" y="383648"/>
                  </a:lnTo>
                  <a:lnTo>
                    <a:pt x="1013286" y="340176"/>
                  </a:lnTo>
                  <a:lnTo>
                    <a:pt x="995679" y="298467"/>
                  </a:lnTo>
                  <a:lnTo>
                    <a:pt x="974660" y="258706"/>
                  </a:lnTo>
                  <a:lnTo>
                    <a:pt x="950413" y="221074"/>
                  </a:lnTo>
                  <a:lnTo>
                    <a:pt x="923122" y="185754"/>
                  </a:lnTo>
                  <a:lnTo>
                    <a:pt x="892967" y="152931"/>
                  </a:lnTo>
                  <a:lnTo>
                    <a:pt x="860134" y="122785"/>
                  </a:lnTo>
                  <a:lnTo>
                    <a:pt x="824804" y="95501"/>
                  </a:lnTo>
                  <a:lnTo>
                    <a:pt x="787161" y="71262"/>
                  </a:lnTo>
                  <a:lnTo>
                    <a:pt x="747388" y="50249"/>
                  </a:lnTo>
                  <a:lnTo>
                    <a:pt x="705667" y="32647"/>
                  </a:lnTo>
                  <a:lnTo>
                    <a:pt x="662182" y="18638"/>
                  </a:lnTo>
                  <a:lnTo>
                    <a:pt x="617116" y="8405"/>
                  </a:lnTo>
                  <a:lnTo>
                    <a:pt x="570651" y="2131"/>
                  </a:lnTo>
                  <a:lnTo>
                    <a:pt x="522971" y="0"/>
                  </a:lnTo>
                  <a:lnTo>
                    <a:pt x="475291" y="2131"/>
                  </a:lnTo>
                  <a:lnTo>
                    <a:pt x="428827" y="8405"/>
                  </a:lnTo>
                  <a:lnTo>
                    <a:pt x="383760" y="18638"/>
                  </a:lnTo>
                  <a:lnTo>
                    <a:pt x="340275" y="32647"/>
                  </a:lnTo>
                  <a:lnTo>
                    <a:pt x="298555" y="50249"/>
                  </a:lnTo>
                  <a:lnTo>
                    <a:pt x="258781" y="71262"/>
                  </a:lnTo>
                  <a:lnTo>
                    <a:pt x="221138" y="95501"/>
                  </a:lnTo>
                  <a:lnTo>
                    <a:pt x="185809" y="122785"/>
                  </a:lnTo>
                  <a:lnTo>
                    <a:pt x="152975" y="152931"/>
                  </a:lnTo>
                  <a:lnTo>
                    <a:pt x="122821" y="185754"/>
                  </a:lnTo>
                  <a:lnTo>
                    <a:pt x="95529" y="221074"/>
                  </a:lnTo>
                  <a:lnTo>
                    <a:pt x="71282" y="258706"/>
                  </a:lnTo>
                  <a:lnTo>
                    <a:pt x="50264" y="298467"/>
                  </a:lnTo>
                  <a:lnTo>
                    <a:pt x="32657" y="340176"/>
                  </a:lnTo>
                  <a:lnTo>
                    <a:pt x="18644" y="383648"/>
                  </a:lnTo>
                  <a:lnTo>
                    <a:pt x="8408" y="428701"/>
                  </a:lnTo>
                  <a:lnTo>
                    <a:pt x="2132" y="475152"/>
                  </a:lnTo>
                  <a:lnTo>
                    <a:pt x="0" y="522818"/>
                  </a:lnTo>
                  <a:lnTo>
                    <a:pt x="2132" y="570090"/>
                  </a:lnTo>
                  <a:lnTo>
                    <a:pt x="8408" y="616236"/>
                  </a:lnTo>
                  <a:lnTo>
                    <a:pt x="18644" y="661067"/>
                  </a:lnTo>
                  <a:lnTo>
                    <a:pt x="32657" y="704390"/>
                  </a:lnTo>
                  <a:lnTo>
                    <a:pt x="50264" y="746015"/>
                  </a:lnTo>
                  <a:lnTo>
                    <a:pt x="71282" y="785751"/>
                  </a:lnTo>
                  <a:lnTo>
                    <a:pt x="95529" y="823406"/>
                  </a:lnTo>
                  <a:lnTo>
                    <a:pt x="122821" y="858790"/>
                  </a:lnTo>
                  <a:lnTo>
                    <a:pt x="152975" y="891710"/>
                  </a:lnTo>
                  <a:lnTo>
                    <a:pt x="185809" y="921977"/>
                  </a:lnTo>
                  <a:lnTo>
                    <a:pt x="221138" y="949399"/>
                  </a:lnTo>
                  <a:lnTo>
                    <a:pt x="258781" y="973785"/>
                  </a:lnTo>
                  <a:lnTo>
                    <a:pt x="298555" y="994943"/>
                  </a:lnTo>
                  <a:lnTo>
                    <a:pt x="340275" y="1012683"/>
                  </a:lnTo>
                  <a:lnTo>
                    <a:pt x="383760" y="1026814"/>
                  </a:lnTo>
                  <a:lnTo>
                    <a:pt x="428827" y="1037143"/>
                  </a:lnTo>
                  <a:lnTo>
                    <a:pt x="475291" y="1043481"/>
                  </a:lnTo>
                  <a:lnTo>
                    <a:pt x="522971" y="1045637"/>
                  </a:lnTo>
                  <a:close/>
                </a:path>
              </a:pathLst>
            </a:custGeom>
            <a:solidFill>
              <a:srgbClr val="57C4B3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75184" y="3637512"/>
              <a:ext cx="2835193" cy="66494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63046" y="5463370"/>
              <a:ext cx="2805991" cy="482362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217674" y="3761434"/>
            <a:ext cx="5030470" cy="5149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7920" algn="l"/>
                <a:tab pos="3696335" algn="l"/>
                <a:tab pos="4474845" algn="l"/>
              </a:tabLst>
            </a:pPr>
            <a:r>
              <a:rPr dirty="0" sz="3200" spc="150" b="1">
                <a:solidFill>
                  <a:srgbClr val="1C97BD"/>
                </a:solidFill>
                <a:latin typeface="Tahoma"/>
                <a:cs typeface="Tahoma"/>
              </a:rPr>
              <a:t>U</a:t>
            </a:r>
            <a:r>
              <a:rPr dirty="0" sz="3200" spc="20" b="1">
                <a:solidFill>
                  <a:srgbClr val="1C97BD"/>
                </a:solidFill>
                <a:latin typeface="Tahoma"/>
                <a:cs typeface="Tahoma"/>
              </a:rPr>
              <a:t>M</a:t>
            </a:r>
            <a:r>
              <a:rPr dirty="0" sz="3200" spc="-145" b="1">
                <a:solidFill>
                  <a:srgbClr val="1C97BD"/>
                </a:solidFill>
                <a:latin typeface="Tahoma"/>
                <a:cs typeface="Tahoma"/>
              </a:rPr>
              <a:t>A</a:t>
            </a:r>
            <a:r>
              <a:rPr dirty="0" sz="3200" b="1">
                <a:solidFill>
                  <a:srgbClr val="1C97BD"/>
                </a:solidFill>
                <a:latin typeface="Tahoma"/>
                <a:cs typeface="Tahoma"/>
              </a:rPr>
              <a:t>	</a:t>
            </a:r>
            <a:r>
              <a:rPr dirty="0" sz="3200" spc="110" b="1">
                <a:solidFill>
                  <a:srgbClr val="1C97BD"/>
                </a:solidFill>
                <a:latin typeface="Tahoma"/>
                <a:cs typeface="Tahoma"/>
              </a:rPr>
              <a:t>A</a:t>
            </a:r>
            <a:r>
              <a:rPr dirty="0" sz="3200" spc="270" b="1">
                <a:solidFill>
                  <a:srgbClr val="1C97BD"/>
                </a:solidFill>
                <a:latin typeface="Tahoma"/>
                <a:cs typeface="Tahoma"/>
              </a:rPr>
              <a:t>V</a:t>
            </a:r>
            <a:r>
              <a:rPr dirty="0" sz="3200" spc="120" b="1">
                <a:solidFill>
                  <a:srgbClr val="1C97BD"/>
                </a:solidFill>
                <a:latin typeface="Tahoma"/>
                <a:cs typeface="Tahoma"/>
              </a:rPr>
              <a:t>E</a:t>
            </a:r>
            <a:r>
              <a:rPr dirty="0" sz="3200" spc="145" b="1">
                <a:solidFill>
                  <a:srgbClr val="1C97BD"/>
                </a:solidFill>
                <a:latin typeface="Tahoma"/>
                <a:cs typeface="Tahoma"/>
              </a:rPr>
              <a:t>N</a:t>
            </a:r>
            <a:r>
              <a:rPr dirty="0" sz="3200" spc="300" b="1">
                <a:solidFill>
                  <a:srgbClr val="1C97BD"/>
                </a:solidFill>
                <a:latin typeface="Tahoma"/>
                <a:cs typeface="Tahoma"/>
              </a:rPr>
              <a:t>T</a:t>
            </a:r>
            <a:r>
              <a:rPr dirty="0" sz="3200" spc="150" b="1">
                <a:solidFill>
                  <a:srgbClr val="1C97BD"/>
                </a:solidFill>
                <a:latin typeface="Tahoma"/>
                <a:cs typeface="Tahoma"/>
              </a:rPr>
              <a:t>U</a:t>
            </a:r>
            <a:r>
              <a:rPr dirty="0" sz="3200" spc="135" b="1">
                <a:solidFill>
                  <a:srgbClr val="1C97BD"/>
                </a:solidFill>
                <a:latin typeface="Tahoma"/>
                <a:cs typeface="Tahoma"/>
              </a:rPr>
              <a:t>R</a:t>
            </a:r>
            <a:r>
              <a:rPr dirty="0" sz="3200" spc="-145" b="1">
                <a:solidFill>
                  <a:srgbClr val="1C97BD"/>
                </a:solidFill>
                <a:latin typeface="Tahoma"/>
                <a:cs typeface="Tahoma"/>
              </a:rPr>
              <a:t>A</a:t>
            </a:r>
            <a:r>
              <a:rPr dirty="0" sz="3200" b="1">
                <a:solidFill>
                  <a:srgbClr val="1C97BD"/>
                </a:solidFill>
                <a:latin typeface="Tahoma"/>
                <a:cs typeface="Tahoma"/>
              </a:rPr>
              <a:t>	</a:t>
            </a:r>
            <a:r>
              <a:rPr dirty="0" sz="3200" spc="120" b="1">
                <a:solidFill>
                  <a:srgbClr val="1C97BD"/>
                </a:solidFill>
                <a:latin typeface="Tahoma"/>
                <a:cs typeface="Tahoma"/>
              </a:rPr>
              <a:t>E</a:t>
            </a:r>
            <a:r>
              <a:rPr dirty="0" sz="3200" spc="-235" b="1">
                <a:solidFill>
                  <a:srgbClr val="1C97BD"/>
                </a:solidFill>
                <a:latin typeface="Tahoma"/>
                <a:cs typeface="Tahoma"/>
              </a:rPr>
              <a:t>M</a:t>
            </a:r>
            <a:r>
              <a:rPr dirty="0" sz="3200" b="1">
                <a:solidFill>
                  <a:srgbClr val="1C97BD"/>
                </a:solidFill>
                <a:latin typeface="Tahoma"/>
                <a:cs typeface="Tahoma"/>
              </a:rPr>
              <a:t>	</a:t>
            </a:r>
            <a:r>
              <a:rPr dirty="0" sz="3200" spc="-65" b="1">
                <a:solidFill>
                  <a:srgbClr val="1C97BD"/>
                </a:solidFill>
                <a:latin typeface="Tahoma"/>
                <a:cs typeface="Tahoma"/>
              </a:rPr>
              <a:t>2</a:t>
            </a:r>
            <a:r>
              <a:rPr dirty="0" sz="3200" spc="-130" b="1">
                <a:solidFill>
                  <a:srgbClr val="1C97BD"/>
                </a:solidFill>
                <a:latin typeface="Tahoma"/>
                <a:cs typeface="Tahoma"/>
              </a:rPr>
              <a:t>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497073" y="1293898"/>
            <a:ext cx="8586470" cy="24999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200" spc="-185">
                <a:solidFill>
                  <a:srgbClr val="9D054A"/>
                </a:solidFill>
                <a:latin typeface="Trebuchet MS"/>
                <a:cs typeface="Trebuchet MS"/>
              </a:rPr>
              <a:t>WILD</a:t>
            </a:r>
            <a:r>
              <a:rPr dirty="0" sz="16200" spc="100">
                <a:solidFill>
                  <a:srgbClr val="9D054A"/>
                </a:solidFill>
                <a:latin typeface="Trebuchet MS"/>
                <a:cs typeface="Trebuchet MS"/>
              </a:rPr>
              <a:t> </a:t>
            </a:r>
            <a:r>
              <a:rPr dirty="0" sz="16200" spc="-685">
                <a:solidFill>
                  <a:srgbClr val="9D054A"/>
                </a:solidFill>
                <a:latin typeface="Trebuchet MS"/>
                <a:cs typeface="Trebuchet MS"/>
              </a:rPr>
              <a:t>CAT</a:t>
            </a:r>
            <a:endParaRPr sz="162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97199" y="1523069"/>
            <a:ext cx="9975215" cy="4095750"/>
            <a:chOff x="1597199" y="1523069"/>
            <a:chExt cx="9975215" cy="4095750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97199" y="1523069"/>
              <a:ext cx="4905374" cy="40957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62403" y="2659786"/>
              <a:ext cx="1409699" cy="90487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504537" y="7549741"/>
            <a:ext cx="10838180" cy="219646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3300" spc="-15" b="1">
                <a:solidFill>
                  <a:srgbClr val="0D6A73"/>
                </a:solidFill>
                <a:latin typeface="Arial"/>
                <a:cs typeface="Arial"/>
              </a:rPr>
              <a:t>TCC</a:t>
            </a:r>
            <a:r>
              <a:rPr dirty="0" sz="3300" spc="300" b="1">
                <a:solidFill>
                  <a:srgbClr val="0D6A73"/>
                </a:solidFill>
                <a:latin typeface="Arial"/>
                <a:cs typeface="Arial"/>
              </a:rPr>
              <a:t> </a:t>
            </a:r>
            <a:r>
              <a:rPr dirty="0" sz="3300" spc="180" b="1">
                <a:solidFill>
                  <a:srgbClr val="0D6A73"/>
                </a:solidFill>
                <a:latin typeface="Arial"/>
                <a:cs typeface="Arial"/>
              </a:rPr>
              <a:t>-</a:t>
            </a:r>
            <a:r>
              <a:rPr dirty="0" sz="3300" spc="300" b="1">
                <a:solidFill>
                  <a:srgbClr val="0D6A73"/>
                </a:solidFill>
                <a:latin typeface="Arial"/>
                <a:cs typeface="Arial"/>
              </a:rPr>
              <a:t> </a:t>
            </a:r>
            <a:r>
              <a:rPr dirty="0" sz="3300" spc="5" b="1">
                <a:solidFill>
                  <a:srgbClr val="0D6A73"/>
                </a:solidFill>
                <a:latin typeface="Arial"/>
                <a:cs typeface="Arial"/>
              </a:rPr>
              <a:t>JOGOS:</a:t>
            </a:r>
            <a:r>
              <a:rPr dirty="0" sz="3300" spc="305" b="1">
                <a:solidFill>
                  <a:srgbClr val="0D6A73"/>
                </a:solidFill>
                <a:latin typeface="Arial"/>
                <a:cs typeface="Arial"/>
              </a:rPr>
              <a:t> </a:t>
            </a:r>
            <a:r>
              <a:rPr dirty="0" sz="3300" spc="100" b="1">
                <a:solidFill>
                  <a:srgbClr val="0D6A73"/>
                </a:solidFill>
                <a:latin typeface="Arial"/>
                <a:cs typeface="Arial"/>
              </a:rPr>
              <a:t>G05</a:t>
            </a:r>
            <a:endParaRPr sz="3300">
              <a:latin typeface="Arial"/>
              <a:cs typeface="Arial"/>
            </a:endParaRPr>
          </a:p>
          <a:p>
            <a:pPr marL="119380" marR="5080">
              <a:lnSpc>
                <a:spcPts val="5100"/>
              </a:lnSpc>
              <a:spcBef>
                <a:spcPts val="2025"/>
              </a:spcBef>
            </a:pPr>
            <a:r>
              <a:rPr dirty="0" sz="4700" spc="455" b="1">
                <a:solidFill>
                  <a:srgbClr val="400936"/>
                </a:solidFill>
                <a:latin typeface="Arial"/>
                <a:cs typeface="Arial"/>
              </a:rPr>
              <a:t>UM</a:t>
            </a:r>
            <a:r>
              <a:rPr dirty="0" sz="4700" spc="515" b="1">
                <a:solidFill>
                  <a:srgbClr val="400936"/>
                </a:solidFill>
                <a:latin typeface="Arial"/>
                <a:cs typeface="Arial"/>
              </a:rPr>
              <a:t> </a:t>
            </a:r>
            <a:r>
              <a:rPr dirty="0" sz="4700" spc="400" b="1">
                <a:solidFill>
                  <a:srgbClr val="400936"/>
                </a:solidFill>
                <a:latin typeface="Arial"/>
                <a:cs typeface="Arial"/>
              </a:rPr>
              <a:t>JOGO</a:t>
            </a:r>
            <a:r>
              <a:rPr dirty="0" sz="4700" spc="520" b="1">
                <a:solidFill>
                  <a:srgbClr val="400936"/>
                </a:solidFill>
                <a:latin typeface="Arial"/>
                <a:cs typeface="Arial"/>
              </a:rPr>
              <a:t> </a:t>
            </a:r>
            <a:r>
              <a:rPr dirty="0" sz="4700" spc="405" b="1">
                <a:solidFill>
                  <a:srgbClr val="400936"/>
                </a:solidFill>
                <a:latin typeface="Arial"/>
                <a:cs typeface="Arial"/>
              </a:rPr>
              <a:t>DESENVOLVIDO</a:t>
            </a:r>
            <a:r>
              <a:rPr dirty="0" sz="4700" spc="520" b="1">
                <a:solidFill>
                  <a:srgbClr val="400936"/>
                </a:solidFill>
                <a:latin typeface="Arial"/>
                <a:cs typeface="Arial"/>
              </a:rPr>
              <a:t> </a:t>
            </a:r>
            <a:r>
              <a:rPr dirty="0" sz="4700" spc="335" b="1">
                <a:solidFill>
                  <a:srgbClr val="400936"/>
                </a:solidFill>
                <a:latin typeface="Arial"/>
                <a:cs typeface="Arial"/>
              </a:rPr>
              <a:t>POR: </a:t>
            </a:r>
            <a:r>
              <a:rPr dirty="0" sz="4700" spc="-1290" b="1">
                <a:solidFill>
                  <a:srgbClr val="400936"/>
                </a:solidFill>
                <a:latin typeface="Arial"/>
                <a:cs typeface="Arial"/>
              </a:rPr>
              <a:t> </a:t>
            </a:r>
            <a:r>
              <a:rPr dirty="0" sz="4700" spc="340" b="1">
                <a:solidFill>
                  <a:srgbClr val="400936"/>
                </a:solidFill>
                <a:latin typeface="Arial"/>
                <a:cs typeface="Arial"/>
              </a:rPr>
              <a:t>MAJÚLIA</a:t>
            </a:r>
            <a:r>
              <a:rPr dirty="0" sz="4700" spc="535" b="1">
                <a:solidFill>
                  <a:srgbClr val="400936"/>
                </a:solidFill>
                <a:latin typeface="Arial"/>
                <a:cs typeface="Arial"/>
              </a:rPr>
              <a:t> </a:t>
            </a:r>
            <a:r>
              <a:rPr dirty="0" sz="4700" spc="455" b="1">
                <a:solidFill>
                  <a:srgbClr val="400936"/>
                </a:solidFill>
                <a:latin typeface="Arial"/>
                <a:cs typeface="Arial"/>
              </a:rPr>
              <a:t>CARVALHO</a:t>
            </a:r>
            <a:endParaRPr sz="47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245556" y="9433721"/>
            <a:ext cx="1038224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175885" y="5514044"/>
              <a:ext cx="732155" cy="4768850"/>
            </a:xfrm>
            <a:custGeom>
              <a:avLst/>
              <a:gdLst/>
              <a:ahLst/>
              <a:cxnLst/>
              <a:rect l="l" t="t" r="r" b="b"/>
              <a:pathLst>
                <a:path w="732155" h="4768850">
                  <a:moveTo>
                    <a:pt x="732121" y="4768616"/>
                  </a:moveTo>
                  <a:lnTo>
                    <a:pt x="0" y="4768616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32" y="2831"/>
                  </a:lnTo>
                  <a:lnTo>
                    <a:pt x="456602" y="11105"/>
                  </a:lnTo>
                  <a:lnTo>
                    <a:pt x="498862" y="24487"/>
                  </a:lnTo>
                  <a:lnTo>
                    <a:pt x="538680" y="42645"/>
                  </a:lnTo>
                  <a:lnTo>
                    <a:pt x="575723" y="65244"/>
                  </a:lnTo>
                  <a:lnTo>
                    <a:pt x="609656" y="91953"/>
                  </a:lnTo>
                  <a:lnTo>
                    <a:pt x="640146" y="122438"/>
                  </a:lnTo>
                  <a:lnTo>
                    <a:pt x="666860" y="156365"/>
                  </a:lnTo>
                  <a:lnTo>
                    <a:pt x="689465" y="193402"/>
                  </a:lnTo>
                  <a:lnTo>
                    <a:pt x="707627" y="233215"/>
                  </a:lnTo>
                  <a:lnTo>
                    <a:pt x="721012" y="275472"/>
                  </a:lnTo>
                  <a:lnTo>
                    <a:pt x="729288" y="319839"/>
                  </a:lnTo>
                  <a:lnTo>
                    <a:pt x="732121" y="365982"/>
                  </a:lnTo>
                  <a:lnTo>
                    <a:pt x="732121" y="4768616"/>
                  </a:lnTo>
                  <a:close/>
                </a:path>
              </a:pathLst>
            </a:custGeom>
            <a:solidFill>
              <a:srgbClr val="385991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1535" y="8325331"/>
              <a:ext cx="1464945" cy="1960245"/>
            </a:xfrm>
            <a:custGeom>
              <a:avLst/>
              <a:gdLst/>
              <a:ahLst/>
              <a:cxnLst/>
              <a:rect l="l" t="t" r="r" b="b"/>
              <a:pathLst>
                <a:path w="1464945" h="1960245">
                  <a:moveTo>
                    <a:pt x="1464350" y="1960039"/>
                  </a:moveTo>
                  <a:lnTo>
                    <a:pt x="0" y="1960039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1700" y="2253"/>
                  </a:lnTo>
                  <a:lnTo>
                    <a:pt x="455709" y="10036"/>
                  </a:lnTo>
                  <a:lnTo>
                    <a:pt x="497759" y="23010"/>
                  </a:lnTo>
                  <a:lnTo>
                    <a:pt x="537493" y="40833"/>
                  </a:lnTo>
                  <a:lnTo>
                    <a:pt x="574556" y="63165"/>
                  </a:lnTo>
                  <a:lnTo>
                    <a:pt x="608591" y="89665"/>
                  </a:lnTo>
                  <a:lnTo>
                    <a:pt x="639243" y="119993"/>
                  </a:lnTo>
                  <a:lnTo>
                    <a:pt x="666156" y="153809"/>
                  </a:lnTo>
                  <a:lnTo>
                    <a:pt x="688974" y="190770"/>
                  </a:lnTo>
                  <a:lnTo>
                    <a:pt x="707340" y="230538"/>
                  </a:lnTo>
                  <a:lnTo>
                    <a:pt x="720900" y="272771"/>
                  </a:lnTo>
                  <a:lnTo>
                    <a:pt x="729297" y="317129"/>
                  </a:lnTo>
                  <a:lnTo>
                    <a:pt x="732175" y="363271"/>
                  </a:lnTo>
                  <a:lnTo>
                    <a:pt x="737288" y="407224"/>
                  </a:lnTo>
                  <a:lnTo>
                    <a:pt x="751838" y="447667"/>
                  </a:lnTo>
                  <a:lnTo>
                    <a:pt x="774639" y="483416"/>
                  </a:lnTo>
                  <a:lnTo>
                    <a:pt x="804504" y="513284"/>
                  </a:lnTo>
                  <a:lnTo>
                    <a:pt x="840248" y="536086"/>
                  </a:lnTo>
                  <a:lnTo>
                    <a:pt x="880685" y="550637"/>
                  </a:lnTo>
                  <a:lnTo>
                    <a:pt x="924628" y="555751"/>
                  </a:lnTo>
                  <a:lnTo>
                    <a:pt x="1098263" y="555751"/>
                  </a:lnTo>
                  <a:lnTo>
                    <a:pt x="1144419" y="558583"/>
                  </a:lnTo>
                  <a:lnTo>
                    <a:pt x="1188799" y="566856"/>
                  </a:lnTo>
                  <a:lnTo>
                    <a:pt x="1231067" y="580238"/>
                  </a:lnTo>
                  <a:lnTo>
                    <a:pt x="1270892" y="598396"/>
                  </a:lnTo>
                  <a:lnTo>
                    <a:pt x="1307940" y="620996"/>
                  </a:lnTo>
                  <a:lnTo>
                    <a:pt x="1341877" y="647704"/>
                  </a:lnTo>
                  <a:lnTo>
                    <a:pt x="1372370" y="678189"/>
                  </a:lnTo>
                  <a:lnTo>
                    <a:pt x="1399087" y="712116"/>
                  </a:lnTo>
                  <a:lnTo>
                    <a:pt x="1421693" y="749153"/>
                  </a:lnTo>
                  <a:lnTo>
                    <a:pt x="1439856" y="788967"/>
                  </a:lnTo>
                  <a:lnTo>
                    <a:pt x="1453242" y="831223"/>
                  </a:lnTo>
                  <a:lnTo>
                    <a:pt x="1461518" y="875590"/>
                  </a:lnTo>
                  <a:lnTo>
                    <a:pt x="1464350" y="921733"/>
                  </a:lnTo>
                  <a:lnTo>
                    <a:pt x="1464350" y="1960039"/>
                  </a:lnTo>
                  <a:close/>
                </a:path>
              </a:pathLst>
            </a:custGeom>
            <a:solidFill>
              <a:srgbClr val="373779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35" y="5308008"/>
              <a:ext cx="732175" cy="25185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6149" y="2052120"/>
              <a:ext cx="732173" cy="25185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0606" y="4060957"/>
              <a:ext cx="754380" cy="753745"/>
            </a:xfrm>
            <a:custGeom>
              <a:avLst/>
              <a:gdLst/>
              <a:ahLst/>
              <a:cxnLst/>
              <a:rect l="l" t="t" r="r" b="b"/>
              <a:pathLst>
                <a:path w="754380" h="753745">
                  <a:moveTo>
                    <a:pt x="377016" y="753652"/>
                  </a:moveTo>
                  <a:lnTo>
                    <a:pt x="329587" y="750726"/>
                  </a:lnTo>
                  <a:lnTo>
                    <a:pt x="283955" y="742181"/>
                  </a:lnTo>
                  <a:lnTo>
                    <a:pt x="240467" y="728365"/>
                  </a:lnTo>
                  <a:lnTo>
                    <a:pt x="199471" y="709625"/>
                  </a:lnTo>
                  <a:lnTo>
                    <a:pt x="161315" y="686309"/>
                  </a:lnTo>
                  <a:lnTo>
                    <a:pt x="126346" y="658767"/>
                  </a:lnTo>
                  <a:lnTo>
                    <a:pt x="94911" y="627344"/>
                  </a:lnTo>
                  <a:lnTo>
                    <a:pt x="67359" y="592390"/>
                  </a:lnTo>
                  <a:lnTo>
                    <a:pt x="44036" y="554252"/>
                  </a:lnTo>
                  <a:lnTo>
                    <a:pt x="25292" y="513279"/>
                  </a:lnTo>
                  <a:lnTo>
                    <a:pt x="11472" y="469818"/>
                  </a:lnTo>
                  <a:lnTo>
                    <a:pt x="2926" y="424218"/>
                  </a:lnTo>
                  <a:lnTo>
                    <a:pt x="0" y="376826"/>
                  </a:lnTo>
                  <a:lnTo>
                    <a:pt x="2926" y="329434"/>
                  </a:lnTo>
                  <a:lnTo>
                    <a:pt x="11472" y="283833"/>
                  </a:lnTo>
                  <a:lnTo>
                    <a:pt x="25292" y="240372"/>
                  </a:lnTo>
                  <a:lnTo>
                    <a:pt x="44036" y="199399"/>
                  </a:lnTo>
                  <a:lnTo>
                    <a:pt x="67359" y="161261"/>
                  </a:lnTo>
                  <a:lnTo>
                    <a:pt x="94911" y="126307"/>
                  </a:lnTo>
                  <a:lnTo>
                    <a:pt x="126346" y="94885"/>
                  </a:lnTo>
                  <a:lnTo>
                    <a:pt x="161315" y="67342"/>
                  </a:lnTo>
                  <a:lnTo>
                    <a:pt x="199471" y="44027"/>
                  </a:lnTo>
                  <a:lnTo>
                    <a:pt x="240467" y="25287"/>
                  </a:lnTo>
                  <a:lnTo>
                    <a:pt x="283955" y="11470"/>
                  </a:lnTo>
                  <a:lnTo>
                    <a:pt x="329587" y="2925"/>
                  </a:lnTo>
                  <a:lnTo>
                    <a:pt x="377016" y="0"/>
                  </a:lnTo>
                  <a:lnTo>
                    <a:pt x="424415" y="2970"/>
                  </a:lnTo>
                  <a:lnTo>
                    <a:pt x="470023" y="11633"/>
                  </a:lnTo>
                  <a:lnTo>
                    <a:pt x="513490" y="25620"/>
                  </a:lnTo>
                  <a:lnTo>
                    <a:pt x="554469" y="44560"/>
                  </a:lnTo>
                  <a:lnTo>
                    <a:pt x="592612" y="68083"/>
                  </a:lnTo>
                  <a:lnTo>
                    <a:pt x="627571" y="95818"/>
                  </a:lnTo>
                  <a:lnTo>
                    <a:pt x="658998" y="127396"/>
                  </a:lnTo>
                  <a:lnTo>
                    <a:pt x="686545" y="162446"/>
                  </a:lnTo>
                  <a:lnTo>
                    <a:pt x="709863" y="200599"/>
                  </a:lnTo>
                  <a:lnTo>
                    <a:pt x="728606" y="241483"/>
                  </a:lnTo>
                  <a:lnTo>
                    <a:pt x="742424" y="284729"/>
                  </a:lnTo>
                  <a:lnTo>
                    <a:pt x="750970" y="329967"/>
                  </a:lnTo>
                  <a:lnTo>
                    <a:pt x="753896" y="376826"/>
                  </a:lnTo>
                  <a:lnTo>
                    <a:pt x="750970" y="424218"/>
                  </a:lnTo>
                  <a:lnTo>
                    <a:pt x="742424" y="469818"/>
                  </a:lnTo>
                  <a:lnTo>
                    <a:pt x="728606" y="513279"/>
                  </a:lnTo>
                  <a:lnTo>
                    <a:pt x="709863" y="554252"/>
                  </a:lnTo>
                  <a:lnTo>
                    <a:pt x="686545" y="592390"/>
                  </a:lnTo>
                  <a:lnTo>
                    <a:pt x="658998" y="627344"/>
                  </a:lnTo>
                  <a:lnTo>
                    <a:pt x="627571" y="658767"/>
                  </a:lnTo>
                  <a:lnTo>
                    <a:pt x="592612" y="686309"/>
                  </a:lnTo>
                  <a:lnTo>
                    <a:pt x="554469" y="709625"/>
                  </a:lnTo>
                  <a:lnTo>
                    <a:pt x="513490" y="728365"/>
                  </a:lnTo>
                  <a:lnTo>
                    <a:pt x="470023" y="742181"/>
                  </a:lnTo>
                  <a:lnTo>
                    <a:pt x="424415" y="750726"/>
                  </a:lnTo>
                  <a:lnTo>
                    <a:pt x="377016" y="753652"/>
                  </a:lnTo>
                  <a:close/>
                </a:path>
              </a:pathLst>
            </a:custGeom>
            <a:solidFill>
              <a:srgbClr val="F58679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56391" y="3087688"/>
              <a:ext cx="754380" cy="753745"/>
            </a:xfrm>
            <a:custGeom>
              <a:avLst/>
              <a:gdLst/>
              <a:ahLst/>
              <a:cxnLst/>
              <a:rect l="l" t="t" r="r" b="b"/>
              <a:pathLst>
                <a:path w="754379" h="753745">
                  <a:moveTo>
                    <a:pt x="376934" y="753680"/>
                  </a:moveTo>
                  <a:lnTo>
                    <a:pt x="329528" y="750754"/>
                  </a:lnTo>
                  <a:lnTo>
                    <a:pt x="283915" y="742209"/>
                  </a:lnTo>
                  <a:lnTo>
                    <a:pt x="240441" y="728392"/>
                  </a:lnTo>
                  <a:lnTo>
                    <a:pt x="199456" y="709652"/>
                  </a:lnTo>
                  <a:lnTo>
                    <a:pt x="161308" y="686337"/>
                  </a:lnTo>
                  <a:lnTo>
                    <a:pt x="126344" y="658794"/>
                  </a:lnTo>
                  <a:lnTo>
                    <a:pt x="94912" y="627372"/>
                  </a:lnTo>
                  <a:lnTo>
                    <a:pt x="67362" y="592418"/>
                  </a:lnTo>
                  <a:lnTo>
                    <a:pt x="44039" y="554280"/>
                  </a:lnTo>
                  <a:lnTo>
                    <a:pt x="25294" y="513307"/>
                  </a:lnTo>
                  <a:lnTo>
                    <a:pt x="11474" y="469846"/>
                  </a:lnTo>
                  <a:lnTo>
                    <a:pt x="2926" y="424245"/>
                  </a:lnTo>
                  <a:lnTo>
                    <a:pt x="0" y="376853"/>
                  </a:lnTo>
                  <a:lnTo>
                    <a:pt x="2926" y="329460"/>
                  </a:lnTo>
                  <a:lnTo>
                    <a:pt x="11474" y="283859"/>
                  </a:lnTo>
                  <a:lnTo>
                    <a:pt x="25294" y="240396"/>
                  </a:lnTo>
                  <a:lnTo>
                    <a:pt x="44039" y="199420"/>
                  </a:lnTo>
                  <a:lnTo>
                    <a:pt x="67362" y="161280"/>
                  </a:lnTo>
                  <a:lnTo>
                    <a:pt x="94912" y="126323"/>
                  </a:lnTo>
                  <a:lnTo>
                    <a:pt x="126344" y="94897"/>
                  </a:lnTo>
                  <a:lnTo>
                    <a:pt x="161308" y="67351"/>
                  </a:lnTo>
                  <a:lnTo>
                    <a:pt x="199456" y="44033"/>
                  </a:lnTo>
                  <a:lnTo>
                    <a:pt x="240441" y="25290"/>
                  </a:lnTo>
                  <a:lnTo>
                    <a:pt x="283915" y="11472"/>
                  </a:lnTo>
                  <a:lnTo>
                    <a:pt x="329528" y="2926"/>
                  </a:lnTo>
                  <a:lnTo>
                    <a:pt x="376934" y="0"/>
                  </a:lnTo>
                  <a:lnTo>
                    <a:pt x="424340" y="2970"/>
                  </a:lnTo>
                  <a:lnTo>
                    <a:pt x="469954" y="11635"/>
                  </a:lnTo>
                  <a:lnTo>
                    <a:pt x="513427" y="25624"/>
                  </a:lnTo>
                  <a:lnTo>
                    <a:pt x="554412" y="44566"/>
                  </a:lnTo>
                  <a:lnTo>
                    <a:pt x="592560" y="68091"/>
                  </a:lnTo>
                  <a:lnTo>
                    <a:pt x="627524" y="95830"/>
                  </a:lnTo>
                  <a:lnTo>
                    <a:pt x="658956" y="127411"/>
                  </a:lnTo>
                  <a:lnTo>
                    <a:pt x="686507" y="162464"/>
                  </a:lnTo>
                  <a:lnTo>
                    <a:pt x="709829" y="200620"/>
                  </a:lnTo>
                  <a:lnTo>
                    <a:pt x="728574" y="241506"/>
                  </a:lnTo>
                  <a:lnTo>
                    <a:pt x="742395" y="284754"/>
                  </a:lnTo>
                  <a:lnTo>
                    <a:pt x="750942" y="329993"/>
                  </a:lnTo>
                  <a:lnTo>
                    <a:pt x="753869" y="376853"/>
                  </a:lnTo>
                  <a:lnTo>
                    <a:pt x="750942" y="424245"/>
                  </a:lnTo>
                  <a:lnTo>
                    <a:pt x="742395" y="469846"/>
                  </a:lnTo>
                  <a:lnTo>
                    <a:pt x="728574" y="513307"/>
                  </a:lnTo>
                  <a:lnTo>
                    <a:pt x="709829" y="554280"/>
                  </a:lnTo>
                  <a:lnTo>
                    <a:pt x="686507" y="592417"/>
                  </a:lnTo>
                  <a:lnTo>
                    <a:pt x="658956" y="627371"/>
                  </a:lnTo>
                  <a:lnTo>
                    <a:pt x="627524" y="658794"/>
                  </a:lnTo>
                  <a:lnTo>
                    <a:pt x="592560" y="686337"/>
                  </a:lnTo>
                  <a:lnTo>
                    <a:pt x="554412" y="709652"/>
                  </a:lnTo>
                  <a:lnTo>
                    <a:pt x="513427" y="728392"/>
                  </a:lnTo>
                  <a:lnTo>
                    <a:pt x="469954" y="742209"/>
                  </a:lnTo>
                  <a:lnTo>
                    <a:pt x="424340" y="750754"/>
                  </a:lnTo>
                  <a:lnTo>
                    <a:pt x="376934" y="753680"/>
                  </a:lnTo>
                  <a:close/>
                </a:path>
              </a:pathLst>
            </a:custGeom>
            <a:solidFill>
              <a:srgbClr val="382E85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6148" y="6826159"/>
              <a:ext cx="732174" cy="3456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05295" y="6018286"/>
              <a:ext cx="1464945" cy="4264660"/>
            </a:xfrm>
            <a:custGeom>
              <a:avLst/>
              <a:gdLst/>
              <a:ahLst/>
              <a:cxnLst/>
              <a:rect l="l" t="t" r="r" b="b"/>
              <a:pathLst>
                <a:path w="1464945" h="4264659">
                  <a:moveTo>
                    <a:pt x="1464350" y="4264374"/>
                  </a:moveTo>
                  <a:lnTo>
                    <a:pt x="0" y="4264374"/>
                  </a:lnTo>
                  <a:lnTo>
                    <a:pt x="0" y="921733"/>
                  </a:lnTo>
                  <a:lnTo>
                    <a:pt x="2832" y="875590"/>
                  </a:lnTo>
                  <a:lnTo>
                    <a:pt x="11108" y="831223"/>
                  </a:lnTo>
                  <a:lnTo>
                    <a:pt x="24494" y="788967"/>
                  </a:lnTo>
                  <a:lnTo>
                    <a:pt x="42657" y="749153"/>
                  </a:lnTo>
                  <a:lnTo>
                    <a:pt x="65263" y="712116"/>
                  </a:lnTo>
                  <a:lnTo>
                    <a:pt x="91980" y="678189"/>
                  </a:lnTo>
                  <a:lnTo>
                    <a:pt x="122473" y="647704"/>
                  </a:lnTo>
                  <a:lnTo>
                    <a:pt x="156410" y="620996"/>
                  </a:lnTo>
                  <a:lnTo>
                    <a:pt x="193458" y="598396"/>
                  </a:lnTo>
                  <a:lnTo>
                    <a:pt x="233283" y="580238"/>
                  </a:lnTo>
                  <a:lnTo>
                    <a:pt x="275551" y="566856"/>
                  </a:lnTo>
                  <a:lnTo>
                    <a:pt x="319930" y="558583"/>
                  </a:lnTo>
                  <a:lnTo>
                    <a:pt x="366087" y="555751"/>
                  </a:lnTo>
                  <a:lnTo>
                    <a:pt x="539640" y="555751"/>
                  </a:lnTo>
                  <a:lnTo>
                    <a:pt x="583605" y="550637"/>
                  </a:lnTo>
                  <a:lnTo>
                    <a:pt x="624060" y="536086"/>
                  </a:lnTo>
                  <a:lnTo>
                    <a:pt x="659819" y="513284"/>
                  </a:lnTo>
                  <a:lnTo>
                    <a:pt x="689696" y="483416"/>
                  </a:lnTo>
                  <a:lnTo>
                    <a:pt x="712505" y="447667"/>
                  </a:lnTo>
                  <a:lnTo>
                    <a:pt x="727060" y="407224"/>
                  </a:lnTo>
                  <a:lnTo>
                    <a:pt x="732175" y="363271"/>
                  </a:lnTo>
                  <a:lnTo>
                    <a:pt x="736115" y="313981"/>
                  </a:lnTo>
                  <a:lnTo>
                    <a:pt x="746299" y="266705"/>
                  </a:lnTo>
                  <a:lnTo>
                    <a:pt x="762301" y="221876"/>
                  </a:lnTo>
                  <a:lnTo>
                    <a:pt x="783698" y="179928"/>
                  </a:lnTo>
                  <a:lnTo>
                    <a:pt x="810067" y="141294"/>
                  </a:lnTo>
                  <a:lnTo>
                    <a:pt x="840984" y="106406"/>
                  </a:lnTo>
                  <a:lnTo>
                    <a:pt x="876025" y="75697"/>
                  </a:lnTo>
                  <a:lnTo>
                    <a:pt x="914767" y="49600"/>
                  </a:lnTo>
                  <a:lnTo>
                    <a:pt x="956785" y="28550"/>
                  </a:lnTo>
                  <a:lnTo>
                    <a:pt x="1001656" y="12977"/>
                  </a:lnTo>
                  <a:lnTo>
                    <a:pt x="1048957" y="3316"/>
                  </a:lnTo>
                  <a:lnTo>
                    <a:pt x="1098263" y="0"/>
                  </a:lnTo>
                  <a:lnTo>
                    <a:pt x="1144419" y="2831"/>
                  </a:lnTo>
                  <a:lnTo>
                    <a:pt x="1188799" y="11105"/>
                  </a:lnTo>
                  <a:lnTo>
                    <a:pt x="1231067" y="24487"/>
                  </a:lnTo>
                  <a:lnTo>
                    <a:pt x="1270892" y="42645"/>
                  </a:lnTo>
                  <a:lnTo>
                    <a:pt x="1307940" y="65244"/>
                  </a:lnTo>
                  <a:lnTo>
                    <a:pt x="1341877" y="91953"/>
                  </a:lnTo>
                  <a:lnTo>
                    <a:pt x="1372370" y="122438"/>
                  </a:lnTo>
                  <a:lnTo>
                    <a:pt x="1399087" y="156365"/>
                  </a:lnTo>
                  <a:lnTo>
                    <a:pt x="1421693" y="193402"/>
                  </a:lnTo>
                  <a:lnTo>
                    <a:pt x="1439856" y="233215"/>
                  </a:lnTo>
                  <a:lnTo>
                    <a:pt x="1453242" y="275472"/>
                  </a:lnTo>
                  <a:lnTo>
                    <a:pt x="1461518" y="319839"/>
                  </a:lnTo>
                  <a:lnTo>
                    <a:pt x="1464350" y="365982"/>
                  </a:lnTo>
                  <a:lnTo>
                    <a:pt x="1464350" y="4264374"/>
                  </a:lnTo>
                  <a:close/>
                </a:path>
              </a:pathLst>
            </a:custGeom>
            <a:solidFill>
              <a:srgbClr val="EC2F82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35610" y="5514044"/>
              <a:ext cx="732790" cy="4768850"/>
            </a:xfrm>
            <a:custGeom>
              <a:avLst/>
              <a:gdLst/>
              <a:ahLst/>
              <a:cxnLst/>
              <a:rect l="l" t="t" r="r" b="b"/>
              <a:pathLst>
                <a:path w="732790" h="4768850">
                  <a:moveTo>
                    <a:pt x="732175" y="4768616"/>
                  </a:moveTo>
                  <a:lnTo>
                    <a:pt x="0" y="4768616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31"/>
                  </a:lnTo>
                  <a:lnTo>
                    <a:pt x="456623" y="11105"/>
                  </a:lnTo>
                  <a:lnTo>
                    <a:pt x="498892" y="24487"/>
                  </a:lnTo>
                  <a:lnTo>
                    <a:pt x="538717" y="42645"/>
                  </a:lnTo>
                  <a:lnTo>
                    <a:pt x="575764" y="65244"/>
                  </a:lnTo>
                  <a:lnTo>
                    <a:pt x="609701" y="91953"/>
                  </a:lnTo>
                  <a:lnTo>
                    <a:pt x="640195" y="122438"/>
                  </a:lnTo>
                  <a:lnTo>
                    <a:pt x="666911" y="156365"/>
                  </a:lnTo>
                  <a:lnTo>
                    <a:pt x="689517" y="193402"/>
                  </a:lnTo>
                  <a:lnTo>
                    <a:pt x="707680" y="233215"/>
                  </a:lnTo>
                  <a:lnTo>
                    <a:pt x="721066" y="275472"/>
                  </a:lnTo>
                  <a:lnTo>
                    <a:pt x="729342" y="319839"/>
                  </a:lnTo>
                  <a:lnTo>
                    <a:pt x="732175" y="365982"/>
                  </a:lnTo>
                  <a:lnTo>
                    <a:pt x="732175" y="4768616"/>
                  </a:lnTo>
                  <a:close/>
                </a:path>
              </a:pathLst>
            </a:custGeom>
            <a:solidFill>
              <a:srgbClr val="A6A6D4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5885" y="4388986"/>
              <a:ext cx="5030262" cy="58936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594" y="398421"/>
              <a:ext cx="1079280" cy="10789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67786" y="8685893"/>
              <a:ext cx="1464945" cy="1597025"/>
            </a:xfrm>
            <a:custGeom>
              <a:avLst/>
              <a:gdLst/>
              <a:ahLst/>
              <a:cxnLst/>
              <a:rect l="l" t="t" r="r" b="b"/>
              <a:pathLst>
                <a:path w="1464945" h="1597025">
                  <a:moveTo>
                    <a:pt x="1464350" y="1596768"/>
                  </a:moveTo>
                  <a:lnTo>
                    <a:pt x="0" y="1596768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76"/>
                  </a:lnTo>
                  <a:lnTo>
                    <a:pt x="456623" y="11268"/>
                  </a:lnTo>
                  <a:lnTo>
                    <a:pt x="498892" y="24820"/>
                  </a:lnTo>
                  <a:lnTo>
                    <a:pt x="538717" y="43178"/>
                  </a:lnTo>
                  <a:lnTo>
                    <a:pt x="575764" y="65985"/>
                  </a:lnTo>
                  <a:lnTo>
                    <a:pt x="609701" y="92886"/>
                  </a:lnTo>
                  <a:lnTo>
                    <a:pt x="640195" y="123526"/>
                  </a:lnTo>
                  <a:lnTo>
                    <a:pt x="666911" y="157550"/>
                  </a:lnTo>
                  <a:lnTo>
                    <a:pt x="689517" y="194602"/>
                  </a:lnTo>
                  <a:lnTo>
                    <a:pt x="707680" y="234326"/>
                  </a:lnTo>
                  <a:lnTo>
                    <a:pt x="721066" y="276368"/>
                  </a:lnTo>
                  <a:lnTo>
                    <a:pt x="729342" y="320372"/>
                  </a:lnTo>
                  <a:lnTo>
                    <a:pt x="732175" y="365982"/>
                  </a:lnTo>
                  <a:lnTo>
                    <a:pt x="737290" y="409935"/>
                  </a:lnTo>
                  <a:lnTo>
                    <a:pt x="751845" y="450378"/>
                  </a:lnTo>
                  <a:lnTo>
                    <a:pt x="774654" y="486127"/>
                  </a:lnTo>
                  <a:lnTo>
                    <a:pt x="804531" y="515995"/>
                  </a:lnTo>
                  <a:lnTo>
                    <a:pt x="840290" y="538797"/>
                  </a:lnTo>
                  <a:lnTo>
                    <a:pt x="880745" y="553348"/>
                  </a:lnTo>
                  <a:lnTo>
                    <a:pt x="924710" y="558462"/>
                  </a:lnTo>
                  <a:lnTo>
                    <a:pt x="1098263" y="558462"/>
                  </a:lnTo>
                  <a:lnTo>
                    <a:pt x="1144419" y="561294"/>
                  </a:lnTo>
                  <a:lnTo>
                    <a:pt x="1188799" y="569567"/>
                  </a:lnTo>
                  <a:lnTo>
                    <a:pt x="1231067" y="582950"/>
                  </a:lnTo>
                  <a:lnTo>
                    <a:pt x="1270892" y="601107"/>
                  </a:lnTo>
                  <a:lnTo>
                    <a:pt x="1307940" y="623707"/>
                  </a:lnTo>
                  <a:lnTo>
                    <a:pt x="1341877" y="650416"/>
                  </a:lnTo>
                  <a:lnTo>
                    <a:pt x="1372370" y="680900"/>
                  </a:lnTo>
                  <a:lnTo>
                    <a:pt x="1399087" y="714828"/>
                  </a:lnTo>
                  <a:lnTo>
                    <a:pt x="1421693" y="751865"/>
                  </a:lnTo>
                  <a:lnTo>
                    <a:pt x="1439856" y="791678"/>
                  </a:lnTo>
                  <a:lnTo>
                    <a:pt x="1453242" y="833934"/>
                  </a:lnTo>
                  <a:lnTo>
                    <a:pt x="1461518" y="878301"/>
                  </a:lnTo>
                  <a:lnTo>
                    <a:pt x="1464350" y="924444"/>
                  </a:lnTo>
                  <a:lnTo>
                    <a:pt x="1464350" y="1596768"/>
                  </a:lnTo>
                  <a:close/>
                </a:path>
              </a:pathLst>
            </a:custGeom>
            <a:solidFill>
              <a:srgbClr val="F58679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132137" y="9778417"/>
              <a:ext cx="732790" cy="504825"/>
            </a:xfrm>
            <a:custGeom>
              <a:avLst/>
              <a:gdLst/>
              <a:ahLst/>
              <a:cxnLst/>
              <a:rect l="l" t="t" r="r" b="b"/>
              <a:pathLst>
                <a:path w="732790" h="504825">
                  <a:moveTo>
                    <a:pt x="732175" y="504242"/>
                  </a:moveTo>
                  <a:lnTo>
                    <a:pt x="0" y="504242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31"/>
                  </a:lnTo>
                  <a:lnTo>
                    <a:pt x="456623" y="11105"/>
                  </a:lnTo>
                  <a:lnTo>
                    <a:pt x="498892" y="24487"/>
                  </a:lnTo>
                  <a:lnTo>
                    <a:pt x="538717" y="42645"/>
                  </a:lnTo>
                  <a:lnTo>
                    <a:pt x="575764" y="65244"/>
                  </a:lnTo>
                  <a:lnTo>
                    <a:pt x="609701" y="91953"/>
                  </a:lnTo>
                  <a:lnTo>
                    <a:pt x="640195" y="122438"/>
                  </a:lnTo>
                  <a:lnTo>
                    <a:pt x="666911" y="156365"/>
                  </a:lnTo>
                  <a:lnTo>
                    <a:pt x="689517" y="193402"/>
                  </a:lnTo>
                  <a:lnTo>
                    <a:pt x="707680" y="233215"/>
                  </a:lnTo>
                  <a:lnTo>
                    <a:pt x="721066" y="275472"/>
                  </a:lnTo>
                  <a:lnTo>
                    <a:pt x="729342" y="319839"/>
                  </a:lnTo>
                  <a:lnTo>
                    <a:pt x="732175" y="365982"/>
                  </a:lnTo>
                  <a:lnTo>
                    <a:pt x="732175" y="504242"/>
                  </a:lnTo>
                  <a:close/>
                </a:path>
              </a:pathLst>
            </a:custGeom>
            <a:solidFill>
              <a:srgbClr val="57C4B3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5611" y="5579108"/>
              <a:ext cx="2928700" cy="47035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1" y="8721135"/>
              <a:ext cx="732175" cy="15615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9612" y="4380853"/>
              <a:ext cx="10177780" cy="5902325"/>
            </a:xfrm>
            <a:custGeom>
              <a:avLst/>
              <a:gdLst/>
              <a:ahLst/>
              <a:cxnLst/>
              <a:rect l="l" t="t" r="r" b="b"/>
              <a:pathLst>
                <a:path w="10177780" h="5902325">
                  <a:moveTo>
                    <a:pt x="10177259" y="5901806"/>
                  </a:moveTo>
                  <a:lnTo>
                    <a:pt x="10155565" y="5901806"/>
                  </a:lnTo>
                  <a:lnTo>
                    <a:pt x="10155565" y="5763546"/>
                  </a:lnTo>
                  <a:lnTo>
                    <a:pt x="10152304" y="5715555"/>
                  </a:lnTo>
                  <a:lnTo>
                    <a:pt x="10142810" y="5669465"/>
                  </a:lnTo>
                  <a:lnTo>
                    <a:pt x="10127515" y="5625709"/>
                  </a:lnTo>
                  <a:lnTo>
                    <a:pt x="10106854" y="5584722"/>
                  </a:lnTo>
                  <a:lnTo>
                    <a:pt x="10081258" y="5546934"/>
                  </a:lnTo>
                  <a:lnTo>
                    <a:pt x="10051162" y="5512780"/>
                  </a:lnTo>
                  <a:lnTo>
                    <a:pt x="10016999" y="5482693"/>
                  </a:lnTo>
                  <a:lnTo>
                    <a:pt x="9979200" y="5457104"/>
                  </a:lnTo>
                  <a:lnTo>
                    <a:pt x="9938201" y="5436449"/>
                  </a:lnTo>
                  <a:lnTo>
                    <a:pt x="9894433" y="5421159"/>
                  </a:lnTo>
                  <a:lnTo>
                    <a:pt x="9848329" y="5411667"/>
                  </a:lnTo>
                  <a:lnTo>
                    <a:pt x="9800324" y="5408407"/>
                  </a:lnTo>
                  <a:lnTo>
                    <a:pt x="9752319" y="5411667"/>
                  </a:lnTo>
                  <a:lnTo>
                    <a:pt x="9706216" y="5421159"/>
                  </a:lnTo>
                  <a:lnTo>
                    <a:pt x="9662448" y="5436449"/>
                  </a:lnTo>
                  <a:lnTo>
                    <a:pt x="9621448" y="5457104"/>
                  </a:lnTo>
                  <a:lnTo>
                    <a:pt x="9583650" y="5482693"/>
                  </a:lnTo>
                  <a:lnTo>
                    <a:pt x="9549486" y="5512780"/>
                  </a:lnTo>
                  <a:lnTo>
                    <a:pt x="9519390" y="5546934"/>
                  </a:lnTo>
                  <a:lnTo>
                    <a:pt x="9493795" y="5584722"/>
                  </a:lnTo>
                  <a:lnTo>
                    <a:pt x="9473133" y="5625709"/>
                  </a:lnTo>
                  <a:lnTo>
                    <a:pt x="9457839" y="5669465"/>
                  </a:lnTo>
                  <a:lnTo>
                    <a:pt x="9448344" y="5715555"/>
                  </a:lnTo>
                  <a:lnTo>
                    <a:pt x="9445083" y="5763546"/>
                  </a:lnTo>
                  <a:lnTo>
                    <a:pt x="9423390" y="5763546"/>
                  </a:lnTo>
                  <a:lnTo>
                    <a:pt x="9423390" y="5229482"/>
                  </a:lnTo>
                  <a:lnTo>
                    <a:pt x="9420129" y="5181491"/>
                  </a:lnTo>
                  <a:lnTo>
                    <a:pt x="9410634" y="5135401"/>
                  </a:lnTo>
                  <a:lnTo>
                    <a:pt x="9395340" y="5091646"/>
                  </a:lnTo>
                  <a:lnTo>
                    <a:pt x="9374678" y="5050658"/>
                  </a:lnTo>
                  <a:lnTo>
                    <a:pt x="9349083" y="5012870"/>
                  </a:lnTo>
                  <a:lnTo>
                    <a:pt x="9318987" y="4978716"/>
                  </a:lnTo>
                  <a:lnTo>
                    <a:pt x="9284823" y="4948629"/>
                  </a:lnTo>
                  <a:lnTo>
                    <a:pt x="9247025" y="4923041"/>
                  </a:lnTo>
                  <a:lnTo>
                    <a:pt x="9206025" y="4902385"/>
                  </a:lnTo>
                  <a:lnTo>
                    <a:pt x="9162257" y="4887095"/>
                  </a:lnTo>
                  <a:lnTo>
                    <a:pt x="9116154" y="4877604"/>
                  </a:lnTo>
                  <a:lnTo>
                    <a:pt x="9068149" y="4874344"/>
                  </a:lnTo>
                  <a:lnTo>
                    <a:pt x="8894596" y="4874344"/>
                  </a:lnTo>
                  <a:lnTo>
                    <a:pt x="8848322" y="4868914"/>
                  </a:lnTo>
                  <a:lnTo>
                    <a:pt x="8805654" y="4853478"/>
                  </a:lnTo>
                  <a:lnTo>
                    <a:pt x="8767871" y="4829316"/>
                  </a:lnTo>
                  <a:lnTo>
                    <a:pt x="8736255" y="4797709"/>
                  </a:lnTo>
                  <a:lnTo>
                    <a:pt x="8712086" y="4759937"/>
                  </a:lnTo>
                  <a:lnTo>
                    <a:pt x="8696646" y="4717281"/>
                  </a:lnTo>
                  <a:lnTo>
                    <a:pt x="8691214" y="4671020"/>
                  </a:lnTo>
                  <a:lnTo>
                    <a:pt x="8687953" y="4623029"/>
                  </a:lnTo>
                  <a:lnTo>
                    <a:pt x="8678459" y="4576939"/>
                  </a:lnTo>
                  <a:lnTo>
                    <a:pt x="8663165" y="4533183"/>
                  </a:lnTo>
                  <a:lnTo>
                    <a:pt x="8642503" y="4492195"/>
                  </a:lnTo>
                  <a:lnTo>
                    <a:pt x="8616908" y="4454408"/>
                  </a:lnTo>
                  <a:lnTo>
                    <a:pt x="8586812" y="4420254"/>
                  </a:lnTo>
                  <a:lnTo>
                    <a:pt x="8552648" y="4390167"/>
                  </a:lnTo>
                  <a:lnTo>
                    <a:pt x="8514850" y="4364579"/>
                  </a:lnTo>
                  <a:lnTo>
                    <a:pt x="8473850" y="4343923"/>
                  </a:lnTo>
                  <a:lnTo>
                    <a:pt x="8430082" y="4328633"/>
                  </a:lnTo>
                  <a:lnTo>
                    <a:pt x="8383979" y="4319141"/>
                  </a:lnTo>
                  <a:lnTo>
                    <a:pt x="8335974" y="4315881"/>
                  </a:lnTo>
                  <a:lnTo>
                    <a:pt x="8287968" y="4319141"/>
                  </a:lnTo>
                  <a:lnTo>
                    <a:pt x="8241865" y="4328633"/>
                  </a:lnTo>
                  <a:lnTo>
                    <a:pt x="8198097" y="4343923"/>
                  </a:lnTo>
                  <a:lnTo>
                    <a:pt x="8157098" y="4364579"/>
                  </a:lnTo>
                  <a:lnTo>
                    <a:pt x="8119299" y="4390167"/>
                  </a:lnTo>
                  <a:lnTo>
                    <a:pt x="8085135" y="4420254"/>
                  </a:lnTo>
                  <a:lnTo>
                    <a:pt x="8055039" y="4454408"/>
                  </a:lnTo>
                  <a:lnTo>
                    <a:pt x="8029444" y="4492195"/>
                  </a:lnTo>
                  <a:lnTo>
                    <a:pt x="8008782" y="4533183"/>
                  </a:lnTo>
                  <a:lnTo>
                    <a:pt x="7993488" y="4576939"/>
                  </a:lnTo>
                  <a:lnTo>
                    <a:pt x="7983994" y="4623029"/>
                  </a:lnTo>
                  <a:lnTo>
                    <a:pt x="7980733" y="4671020"/>
                  </a:lnTo>
                  <a:lnTo>
                    <a:pt x="7959039" y="4671020"/>
                  </a:lnTo>
                  <a:lnTo>
                    <a:pt x="7959039" y="1499172"/>
                  </a:lnTo>
                  <a:lnTo>
                    <a:pt x="7955778" y="1451180"/>
                  </a:lnTo>
                  <a:lnTo>
                    <a:pt x="7946284" y="1405090"/>
                  </a:lnTo>
                  <a:lnTo>
                    <a:pt x="7930989" y="1361335"/>
                  </a:lnTo>
                  <a:lnTo>
                    <a:pt x="7910328" y="1320347"/>
                  </a:lnTo>
                  <a:lnTo>
                    <a:pt x="7884732" y="1282560"/>
                  </a:lnTo>
                  <a:lnTo>
                    <a:pt x="7854636" y="1248406"/>
                  </a:lnTo>
                  <a:lnTo>
                    <a:pt x="7820472" y="1218318"/>
                  </a:lnTo>
                  <a:lnTo>
                    <a:pt x="7782674" y="1192730"/>
                  </a:lnTo>
                  <a:lnTo>
                    <a:pt x="7741674" y="1172075"/>
                  </a:lnTo>
                  <a:lnTo>
                    <a:pt x="7697906" y="1156785"/>
                  </a:lnTo>
                  <a:lnTo>
                    <a:pt x="7651803" y="1147293"/>
                  </a:lnTo>
                  <a:lnTo>
                    <a:pt x="7603798" y="1144033"/>
                  </a:lnTo>
                  <a:lnTo>
                    <a:pt x="7555793" y="1147293"/>
                  </a:lnTo>
                  <a:lnTo>
                    <a:pt x="7509690" y="1156785"/>
                  </a:lnTo>
                  <a:lnTo>
                    <a:pt x="7465922" y="1172075"/>
                  </a:lnTo>
                  <a:lnTo>
                    <a:pt x="7424922" y="1192730"/>
                  </a:lnTo>
                  <a:lnTo>
                    <a:pt x="7387124" y="1218318"/>
                  </a:lnTo>
                  <a:lnTo>
                    <a:pt x="7352960" y="1248406"/>
                  </a:lnTo>
                  <a:lnTo>
                    <a:pt x="7322864" y="1282560"/>
                  </a:lnTo>
                  <a:lnTo>
                    <a:pt x="7297269" y="1320347"/>
                  </a:lnTo>
                  <a:lnTo>
                    <a:pt x="7276607" y="1361335"/>
                  </a:lnTo>
                  <a:lnTo>
                    <a:pt x="7261313" y="1405090"/>
                  </a:lnTo>
                  <a:lnTo>
                    <a:pt x="7251818" y="1451180"/>
                  </a:lnTo>
                  <a:lnTo>
                    <a:pt x="7248557" y="1499172"/>
                  </a:lnTo>
                  <a:lnTo>
                    <a:pt x="7248557" y="2808576"/>
                  </a:lnTo>
                  <a:lnTo>
                    <a:pt x="7226864" y="2808576"/>
                  </a:lnTo>
                  <a:lnTo>
                    <a:pt x="7223602" y="2760584"/>
                  </a:lnTo>
                  <a:lnTo>
                    <a:pt x="7214108" y="2714495"/>
                  </a:lnTo>
                  <a:lnTo>
                    <a:pt x="7198814" y="2670739"/>
                  </a:lnTo>
                  <a:lnTo>
                    <a:pt x="7178152" y="2629751"/>
                  </a:lnTo>
                  <a:lnTo>
                    <a:pt x="7152557" y="2591964"/>
                  </a:lnTo>
                  <a:lnTo>
                    <a:pt x="7122461" y="2557810"/>
                  </a:lnTo>
                  <a:lnTo>
                    <a:pt x="7088297" y="2527722"/>
                  </a:lnTo>
                  <a:lnTo>
                    <a:pt x="7050499" y="2502134"/>
                  </a:lnTo>
                  <a:lnTo>
                    <a:pt x="7009499" y="2481479"/>
                  </a:lnTo>
                  <a:lnTo>
                    <a:pt x="6965731" y="2466189"/>
                  </a:lnTo>
                  <a:lnTo>
                    <a:pt x="6919628" y="2456697"/>
                  </a:lnTo>
                  <a:lnTo>
                    <a:pt x="6871623" y="2453437"/>
                  </a:lnTo>
                  <a:lnTo>
                    <a:pt x="6823618" y="2456697"/>
                  </a:lnTo>
                  <a:lnTo>
                    <a:pt x="6777515" y="2466189"/>
                  </a:lnTo>
                  <a:lnTo>
                    <a:pt x="6733747" y="2481479"/>
                  </a:lnTo>
                  <a:lnTo>
                    <a:pt x="6692747" y="2502134"/>
                  </a:lnTo>
                  <a:lnTo>
                    <a:pt x="6654948" y="2527722"/>
                  </a:lnTo>
                  <a:lnTo>
                    <a:pt x="6620785" y="2557810"/>
                  </a:lnTo>
                  <a:lnTo>
                    <a:pt x="6590689" y="2591964"/>
                  </a:lnTo>
                  <a:lnTo>
                    <a:pt x="6565093" y="2629751"/>
                  </a:lnTo>
                  <a:lnTo>
                    <a:pt x="6544432" y="2670739"/>
                  </a:lnTo>
                  <a:lnTo>
                    <a:pt x="6529137" y="2714494"/>
                  </a:lnTo>
                  <a:lnTo>
                    <a:pt x="6519643" y="2760584"/>
                  </a:lnTo>
                  <a:lnTo>
                    <a:pt x="6516382" y="2808576"/>
                  </a:lnTo>
                  <a:lnTo>
                    <a:pt x="6494688" y="2808576"/>
                  </a:lnTo>
                  <a:lnTo>
                    <a:pt x="6494688" y="1932929"/>
                  </a:lnTo>
                  <a:lnTo>
                    <a:pt x="6493030" y="1885934"/>
                  </a:lnTo>
                  <a:lnTo>
                    <a:pt x="6488131" y="1839791"/>
                  </a:lnTo>
                  <a:lnTo>
                    <a:pt x="6480101" y="1794617"/>
                  </a:lnTo>
                  <a:lnTo>
                    <a:pt x="6469052" y="1750526"/>
                  </a:lnTo>
                  <a:lnTo>
                    <a:pt x="6455094" y="1707632"/>
                  </a:lnTo>
                  <a:lnTo>
                    <a:pt x="6438338" y="1666052"/>
                  </a:lnTo>
                  <a:lnTo>
                    <a:pt x="6418896" y="1625899"/>
                  </a:lnTo>
                  <a:lnTo>
                    <a:pt x="6396878" y="1587289"/>
                  </a:lnTo>
                  <a:lnTo>
                    <a:pt x="6372396" y="1550336"/>
                  </a:lnTo>
                  <a:lnTo>
                    <a:pt x="6345560" y="1515156"/>
                  </a:lnTo>
                  <a:lnTo>
                    <a:pt x="6316481" y="1481864"/>
                  </a:lnTo>
                  <a:lnTo>
                    <a:pt x="6285271" y="1450575"/>
                  </a:lnTo>
                  <a:lnTo>
                    <a:pt x="6252041" y="1421403"/>
                  </a:lnTo>
                  <a:lnTo>
                    <a:pt x="6216900" y="1394464"/>
                  </a:lnTo>
                  <a:lnTo>
                    <a:pt x="6179961" y="1369873"/>
                  </a:lnTo>
                  <a:lnTo>
                    <a:pt x="6141335" y="1347744"/>
                  </a:lnTo>
                  <a:lnTo>
                    <a:pt x="6101132" y="1328192"/>
                  </a:lnTo>
                  <a:lnTo>
                    <a:pt x="6059463" y="1311333"/>
                  </a:lnTo>
                  <a:lnTo>
                    <a:pt x="6016439" y="1297282"/>
                  </a:lnTo>
                  <a:lnTo>
                    <a:pt x="5972172" y="1286152"/>
                  </a:lnTo>
                  <a:lnTo>
                    <a:pt x="5926772" y="1278061"/>
                  </a:lnTo>
                  <a:lnTo>
                    <a:pt x="5880350" y="1273121"/>
                  </a:lnTo>
                  <a:lnTo>
                    <a:pt x="5833018" y="1271449"/>
                  </a:lnTo>
                  <a:lnTo>
                    <a:pt x="5784318" y="1268384"/>
                  </a:lnTo>
                  <a:lnTo>
                    <a:pt x="5737343" y="1259441"/>
                  </a:lnTo>
                  <a:lnTo>
                    <a:pt x="5692471" y="1244996"/>
                  </a:lnTo>
                  <a:lnTo>
                    <a:pt x="5650080" y="1225428"/>
                  </a:lnTo>
                  <a:lnTo>
                    <a:pt x="5610548" y="1201114"/>
                  </a:lnTo>
                  <a:lnTo>
                    <a:pt x="5574252" y="1172432"/>
                  </a:lnTo>
                  <a:lnTo>
                    <a:pt x="5541570" y="1139760"/>
                  </a:lnTo>
                  <a:lnTo>
                    <a:pt x="5512880" y="1103475"/>
                  </a:lnTo>
                  <a:lnTo>
                    <a:pt x="5488560" y="1063954"/>
                  </a:lnTo>
                  <a:lnTo>
                    <a:pt x="5468986" y="1021575"/>
                  </a:lnTo>
                  <a:lnTo>
                    <a:pt x="5454537" y="976716"/>
                  </a:lnTo>
                  <a:lnTo>
                    <a:pt x="5445591" y="929755"/>
                  </a:lnTo>
                  <a:lnTo>
                    <a:pt x="5442525" y="881068"/>
                  </a:lnTo>
                  <a:lnTo>
                    <a:pt x="5442525" y="531352"/>
                  </a:lnTo>
                  <a:lnTo>
                    <a:pt x="5440421" y="484442"/>
                  </a:lnTo>
                  <a:lnTo>
                    <a:pt x="5434230" y="438717"/>
                  </a:lnTo>
                  <a:lnTo>
                    <a:pt x="5424133" y="394359"/>
                  </a:lnTo>
                  <a:lnTo>
                    <a:pt x="5410311" y="351549"/>
                  </a:lnTo>
                  <a:lnTo>
                    <a:pt x="5392947" y="310468"/>
                  </a:lnTo>
                  <a:lnTo>
                    <a:pt x="5372220" y="271298"/>
                  </a:lnTo>
                  <a:lnTo>
                    <a:pt x="5348313" y="234220"/>
                  </a:lnTo>
                  <a:lnTo>
                    <a:pt x="5321407" y="199414"/>
                  </a:lnTo>
                  <a:lnTo>
                    <a:pt x="5291683" y="167063"/>
                  </a:lnTo>
                  <a:lnTo>
                    <a:pt x="5259323" y="137348"/>
                  </a:lnTo>
                  <a:lnTo>
                    <a:pt x="5224508" y="110450"/>
                  </a:lnTo>
                  <a:lnTo>
                    <a:pt x="5187419" y="86550"/>
                  </a:lnTo>
                  <a:lnTo>
                    <a:pt x="5148237" y="65829"/>
                  </a:lnTo>
                  <a:lnTo>
                    <a:pt x="5107145" y="48470"/>
                  </a:lnTo>
                  <a:lnTo>
                    <a:pt x="5064322" y="34652"/>
                  </a:lnTo>
                  <a:lnTo>
                    <a:pt x="5019952" y="24558"/>
                  </a:lnTo>
                  <a:lnTo>
                    <a:pt x="4974214" y="18369"/>
                  </a:lnTo>
                  <a:lnTo>
                    <a:pt x="4927290" y="16265"/>
                  </a:lnTo>
                  <a:lnTo>
                    <a:pt x="4880066" y="18372"/>
                  </a:lnTo>
                  <a:lnTo>
                    <a:pt x="4833980" y="24590"/>
                  </a:lnTo>
                  <a:lnTo>
                    <a:pt x="4789229" y="34765"/>
                  </a:lnTo>
                  <a:lnTo>
                    <a:pt x="4746011" y="48742"/>
                  </a:lnTo>
                  <a:lnTo>
                    <a:pt x="4704524" y="66368"/>
                  </a:lnTo>
                  <a:lnTo>
                    <a:pt x="4664966" y="87488"/>
                  </a:lnTo>
                  <a:lnTo>
                    <a:pt x="4627533" y="111948"/>
                  </a:lnTo>
                  <a:lnTo>
                    <a:pt x="4592424" y="139593"/>
                  </a:lnTo>
                  <a:lnTo>
                    <a:pt x="4559836" y="170271"/>
                  </a:lnTo>
                  <a:lnTo>
                    <a:pt x="4529967" y="203825"/>
                  </a:lnTo>
                  <a:lnTo>
                    <a:pt x="4503015" y="240102"/>
                  </a:lnTo>
                  <a:lnTo>
                    <a:pt x="4479178" y="278948"/>
                  </a:lnTo>
                  <a:lnTo>
                    <a:pt x="4458652" y="320209"/>
                  </a:lnTo>
                  <a:lnTo>
                    <a:pt x="4441636" y="363730"/>
                  </a:lnTo>
                  <a:lnTo>
                    <a:pt x="4428327" y="409357"/>
                  </a:lnTo>
                  <a:lnTo>
                    <a:pt x="4408073" y="455741"/>
                  </a:lnTo>
                  <a:lnTo>
                    <a:pt x="4374091" y="491703"/>
                  </a:lnTo>
                  <a:lnTo>
                    <a:pt x="4329941" y="514959"/>
                  </a:lnTo>
                  <a:lnTo>
                    <a:pt x="4279180" y="523219"/>
                  </a:lnTo>
                  <a:lnTo>
                    <a:pt x="4230048" y="525206"/>
                  </a:lnTo>
                  <a:lnTo>
                    <a:pt x="4182007" y="531064"/>
                  </a:lnTo>
                  <a:lnTo>
                    <a:pt x="4135210" y="540639"/>
                  </a:lnTo>
                  <a:lnTo>
                    <a:pt x="4089812" y="553777"/>
                  </a:lnTo>
                  <a:lnTo>
                    <a:pt x="4045968" y="570322"/>
                  </a:lnTo>
                  <a:lnTo>
                    <a:pt x="4003833" y="590120"/>
                  </a:lnTo>
                  <a:lnTo>
                    <a:pt x="3963561" y="613017"/>
                  </a:lnTo>
                  <a:lnTo>
                    <a:pt x="3925306" y="638858"/>
                  </a:lnTo>
                  <a:lnTo>
                    <a:pt x="3889223" y="667489"/>
                  </a:lnTo>
                  <a:lnTo>
                    <a:pt x="3855467" y="698755"/>
                  </a:lnTo>
                  <a:lnTo>
                    <a:pt x="3824192" y="732501"/>
                  </a:lnTo>
                  <a:lnTo>
                    <a:pt x="3795553" y="768573"/>
                  </a:lnTo>
                  <a:lnTo>
                    <a:pt x="3769705" y="806817"/>
                  </a:lnTo>
                  <a:lnTo>
                    <a:pt x="3746801" y="847078"/>
                  </a:lnTo>
                  <a:lnTo>
                    <a:pt x="3726997" y="889201"/>
                  </a:lnTo>
                  <a:lnTo>
                    <a:pt x="3710448" y="933032"/>
                  </a:lnTo>
                  <a:lnTo>
                    <a:pt x="3697306" y="978417"/>
                  </a:lnTo>
                  <a:lnTo>
                    <a:pt x="3687728" y="1025200"/>
                  </a:lnTo>
                  <a:lnTo>
                    <a:pt x="3681868" y="1073228"/>
                  </a:lnTo>
                  <a:lnTo>
                    <a:pt x="3679881" y="1122346"/>
                  </a:lnTo>
                  <a:lnTo>
                    <a:pt x="3679881" y="1997993"/>
                  </a:lnTo>
                  <a:lnTo>
                    <a:pt x="3658186" y="1997993"/>
                  </a:lnTo>
                  <a:lnTo>
                    <a:pt x="3654925" y="1950002"/>
                  </a:lnTo>
                  <a:lnTo>
                    <a:pt x="3645431" y="1903912"/>
                  </a:lnTo>
                  <a:lnTo>
                    <a:pt x="3630137" y="1860156"/>
                  </a:lnTo>
                  <a:lnTo>
                    <a:pt x="3609475" y="1819168"/>
                  </a:lnTo>
                  <a:lnTo>
                    <a:pt x="3583880" y="1781381"/>
                  </a:lnTo>
                  <a:lnTo>
                    <a:pt x="3553784" y="1747227"/>
                  </a:lnTo>
                  <a:lnTo>
                    <a:pt x="3519620" y="1717139"/>
                  </a:lnTo>
                  <a:lnTo>
                    <a:pt x="3481822" y="1691551"/>
                  </a:lnTo>
                  <a:lnTo>
                    <a:pt x="3440822" y="1670896"/>
                  </a:lnTo>
                  <a:lnTo>
                    <a:pt x="3397054" y="1655606"/>
                  </a:lnTo>
                  <a:lnTo>
                    <a:pt x="3350951" y="1646114"/>
                  </a:lnTo>
                  <a:lnTo>
                    <a:pt x="3302946" y="1642854"/>
                  </a:lnTo>
                  <a:lnTo>
                    <a:pt x="3254940" y="1646114"/>
                  </a:lnTo>
                  <a:lnTo>
                    <a:pt x="3208837" y="1655606"/>
                  </a:lnTo>
                  <a:lnTo>
                    <a:pt x="3165069" y="1670896"/>
                  </a:lnTo>
                  <a:lnTo>
                    <a:pt x="3124070" y="1691551"/>
                  </a:lnTo>
                  <a:lnTo>
                    <a:pt x="3086271" y="1717139"/>
                  </a:lnTo>
                  <a:lnTo>
                    <a:pt x="3052108" y="1747227"/>
                  </a:lnTo>
                  <a:lnTo>
                    <a:pt x="3022011" y="1781381"/>
                  </a:lnTo>
                  <a:lnTo>
                    <a:pt x="2996416" y="1819168"/>
                  </a:lnTo>
                  <a:lnTo>
                    <a:pt x="2975755" y="1860156"/>
                  </a:lnTo>
                  <a:lnTo>
                    <a:pt x="2960460" y="1903912"/>
                  </a:lnTo>
                  <a:lnTo>
                    <a:pt x="2950966" y="1950002"/>
                  </a:lnTo>
                  <a:lnTo>
                    <a:pt x="2947705" y="1997993"/>
                  </a:lnTo>
                  <a:lnTo>
                    <a:pt x="2942274" y="2044254"/>
                  </a:lnTo>
                  <a:lnTo>
                    <a:pt x="2926833" y="2086910"/>
                  </a:lnTo>
                  <a:lnTo>
                    <a:pt x="2902664" y="2124682"/>
                  </a:lnTo>
                  <a:lnTo>
                    <a:pt x="2871048" y="2156289"/>
                  </a:lnTo>
                  <a:lnTo>
                    <a:pt x="2833265" y="2180451"/>
                  </a:lnTo>
                  <a:lnTo>
                    <a:pt x="2790597" y="2195887"/>
                  </a:lnTo>
                  <a:lnTo>
                    <a:pt x="2744323" y="2201317"/>
                  </a:lnTo>
                  <a:lnTo>
                    <a:pt x="2570770" y="2201317"/>
                  </a:lnTo>
                  <a:lnTo>
                    <a:pt x="2522770" y="2204577"/>
                  </a:lnTo>
                  <a:lnTo>
                    <a:pt x="2476667" y="2214068"/>
                  </a:lnTo>
                  <a:lnTo>
                    <a:pt x="2432897" y="2229358"/>
                  </a:lnTo>
                  <a:lnTo>
                    <a:pt x="2391892" y="2250014"/>
                  </a:lnTo>
                  <a:lnTo>
                    <a:pt x="2354087" y="2275602"/>
                  </a:lnTo>
                  <a:lnTo>
                    <a:pt x="2319915" y="2305689"/>
                  </a:lnTo>
                  <a:lnTo>
                    <a:pt x="2289811" y="2339843"/>
                  </a:lnTo>
                  <a:lnTo>
                    <a:pt x="2264207" y="2377631"/>
                  </a:lnTo>
                  <a:lnTo>
                    <a:pt x="2243537" y="2418619"/>
                  </a:lnTo>
                  <a:lnTo>
                    <a:pt x="2228237" y="2462374"/>
                  </a:lnTo>
                  <a:lnTo>
                    <a:pt x="2218738" y="2508464"/>
                  </a:lnTo>
                  <a:lnTo>
                    <a:pt x="2215475" y="2556455"/>
                  </a:lnTo>
                  <a:lnTo>
                    <a:pt x="2193890" y="2556455"/>
                  </a:lnTo>
                  <a:lnTo>
                    <a:pt x="2193890" y="1496461"/>
                  </a:lnTo>
                  <a:lnTo>
                    <a:pt x="2190627" y="1448470"/>
                  </a:lnTo>
                  <a:lnTo>
                    <a:pt x="2181129" y="1402380"/>
                  </a:lnTo>
                  <a:lnTo>
                    <a:pt x="2165828" y="1358625"/>
                  </a:lnTo>
                  <a:lnTo>
                    <a:pt x="2145158" y="1317637"/>
                  </a:lnTo>
                  <a:lnTo>
                    <a:pt x="2119555" y="1279849"/>
                  </a:lnTo>
                  <a:lnTo>
                    <a:pt x="2089450" y="1245695"/>
                  </a:lnTo>
                  <a:lnTo>
                    <a:pt x="2055278" y="1215608"/>
                  </a:lnTo>
                  <a:lnTo>
                    <a:pt x="2017473" y="1190020"/>
                  </a:lnTo>
                  <a:lnTo>
                    <a:pt x="1976468" y="1169364"/>
                  </a:lnTo>
                  <a:lnTo>
                    <a:pt x="1932698" y="1154074"/>
                  </a:lnTo>
                  <a:lnTo>
                    <a:pt x="1886595" y="1144583"/>
                  </a:lnTo>
                  <a:lnTo>
                    <a:pt x="1838595" y="1141322"/>
                  </a:lnTo>
                  <a:lnTo>
                    <a:pt x="1790595" y="1144583"/>
                  </a:lnTo>
                  <a:lnTo>
                    <a:pt x="1744492" y="1154074"/>
                  </a:lnTo>
                  <a:lnTo>
                    <a:pt x="1700722" y="1169364"/>
                  </a:lnTo>
                  <a:lnTo>
                    <a:pt x="1659717" y="1190020"/>
                  </a:lnTo>
                  <a:lnTo>
                    <a:pt x="1621912" y="1215608"/>
                  </a:lnTo>
                  <a:lnTo>
                    <a:pt x="1587740" y="1245695"/>
                  </a:lnTo>
                  <a:lnTo>
                    <a:pt x="1557635" y="1279849"/>
                  </a:lnTo>
                  <a:lnTo>
                    <a:pt x="1532031" y="1317637"/>
                  </a:lnTo>
                  <a:lnTo>
                    <a:pt x="1511362" y="1358625"/>
                  </a:lnTo>
                  <a:lnTo>
                    <a:pt x="1496061" y="1402380"/>
                  </a:lnTo>
                  <a:lnTo>
                    <a:pt x="1486563" y="1448470"/>
                  </a:lnTo>
                  <a:lnTo>
                    <a:pt x="1483300" y="1496461"/>
                  </a:lnTo>
                  <a:lnTo>
                    <a:pt x="1483300" y="4860789"/>
                  </a:lnTo>
                  <a:lnTo>
                    <a:pt x="1461714" y="4860789"/>
                  </a:lnTo>
                  <a:lnTo>
                    <a:pt x="1458452" y="4812798"/>
                  </a:lnTo>
                  <a:lnTo>
                    <a:pt x="1448953" y="4766708"/>
                  </a:lnTo>
                  <a:lnTo>
                    <a:pt x="1433652" y="4722953"/>
                  </a:lnTo>
                  <a:lnTo>
                    <a:pt x="1412983" y="4681965"/>
                  </a:lnTo>
                  <a:lnTo>
                    <a:pt x="1387379" y="4644178"/>
                  </a:lnTo>
                  <a:lnTo>
                    <a:pt x="1357274" y="4610024"/>
                  </a:lnTo>
                  <a:lnTo>
                    <a:pt x="1323103" y="4579936"/>
                  </a:lnTo>
                  <a:lnTo>
                    <a:pt x="1285297" y="4554348"/>
                  </a:lnTo>
                  <a:lnTo>
                    <a:pt x="1244293" y="4533693"/>
                  </a:lnTo>
                  <a:lnTo>
                    <a:pt x="1200522" y="4518403"/>
                  </a:lnTo>
                  <a:lnTo>
                    <a:pt x="1154420" y="4508911"/>
                  </a:lnTo>
                  <a:lnTo>
                    <a:pt x="1106420" y="4505651"/>
                  </a:lnTo>
                  <a:lnTo>
                    <a:pt x="932921" y="4505651"/>
                  </a:lnTo>
                  <a:lnTo>
                    <a:pt x="886630" y="4500221"/>
                  </a:lnTo>
                  <a:lnTo>
                    <a:pt x="843955" y="4484785"/>
                  </a:lnTo>
                  <a:lnTo>
                    <a:pt x="806173" y="4460623"/>
                  </a:lnTo>
                  <a:lnTo>
                    <a:pt x="774563" y="4429016"/>
                  </a:lnTo>
                  <a:lnTo>
                    <a:pt x="750401" y="4391244"/>
                  </a:lnTo>
                  <a:lnTo>
                    <a:pt x="734968" y="4348588"/>
                  </a:lnTo>
                  <a:lnTo>
                    <a:pt x="729539" y="4302327"/>
                  </a:lnTo>
                  <a:lnTo>
                    <a:pt x="726276" y="4254336"/>
                  </a:lnTo>
                  <a:lnTo>
                    <a:pt x="716778" y="4208246"/>
                  </a:lnTo>
                  <a:lnTo>
                    <a:pt x="701477" y="4164491"/>
                  </a:lnTo>
                  <a:lnTo>
                    <a:pt x="680808" y="4123503"/>
                  </a:lnTo>
                  <a:lnTo>
                    <a:pt x="655204" y="4085715"/>
                  </a:lnTo>
                  <a:lnTo>
                    <a:pt x="625099" y="4051561"/>
                  </a:lnTo>
                  <a:lnTo>
                    <a:pt x="590927" y="4021474"/>
                  </a:lnTo>
                  <a:lnTo>
                    <a:pt x="553122" y="3995886"/>
                  </a:lnTo>
                  <a:lnTo>
                    <a:pt x="512117" y="3975230"/>
                  </a:lnTo>
                  <a:lnTo>
                    <a:pt x="468347" y="3959940"/>
                  </a:lnTo>
                  <a:lnTo>
                    <a:pt x="422245" y="3950448"/>
                  </a:lnTo>
                  <a:lnTo>
                    <a:pt x="374244" y="3947188"/>
                  </a:lnTo>
                  <a:lnTo>
                    <a:pt x="326244" y="3950448"/>
                  </a:lnTo>
                  <a:lnTo>
                    <a:pt x="280141" y="3959940"/>
                  </a:lnTo>
                  <a:lnTo>
                    <a:pt x="236371" y="3975230"/>
                  </a:lnTo>
                  <a:lnTo>
                    <a:pt x="195366" y="3995886"/>
                  </a:lnTo>
                  <a:lnTo>
                    <a:pt x="157561" y="4021474"/>
                  </a:lnTo>
                  <a:lnTo>
                    <a:pt x="123389" y="4051561"/>
                  </a:lnTo>
                  <a:lnTo>
                    <a:pt x="93285" y="4085715"/>
                  </a:lnTo>
                  <a:lnTo>
                    <a:pt x="67681" y="4123503"/>
                  </a:lnTo>
                  <a:lnTo>
                    <a:pt x="47011" y="4164491"/>
                  </a:lnTo>
                  <a:lnTo>
                    <a:pt x="31711" y="4208246"/>
                  </a:lnTo>
                  <a:lnTo>
                    <a:pt x="22212" y="4254336"/>
                  </a:lnTo>
                  <a:lnTo>
                    <a:pt x="18949" y="4302327"/>
                  </a:lnTo>
                  <a:lnTo>
                    <a:pt x="18960" y="5896384"/>
                  </a:lnTo>
                  <a:lnTo>
                    <a:pt x="0" y="5896384"/>
                  </a:lnTo>
                  <a:lnTo>
                    <a:pt x="0" y="4302327"/>
                  </a:lnTo>
                  <a:lnTo>
                    <a:pt x="2926" y="4254935"/>
                  </a:lnTo>
                  <a:lnTo>
                    <a:pt x="11472" y="4209334"/>
                  </a:lnTo>
                  <a:lnTo>
                    <a:pt x="25291" y="4165873"/>
                  </a:lnTo>
                  <a:lnTo>
                    <a:pt x="44035" y="4124900"/>
                  </a:lnTo>
                  <a:lnTo>
                    <a:pt x="67357" y="4086763"/>
                  </a:lnTo>
                  <a:lnTo>
                    <a:pt x="94909" y="4051809"/>
                  </a:lnTo>
                  <a:lnTo>
                    <a:pt x="126343" y="4020386"/>
                  </a:lnTo>
                  <a:lnTo>
                    <a:pt x="161313" y="3992843"/>
                  </a:lnTo>
                  <a:lnTo>
                    <a:pt x="199469" y="3969528"/>
                  </a:lnTo>
                  <a:lnTo>
                    <a:pt x="240465" y="3950788"/>
                  </a:lnTo>
                  <a:lnTo>
                    <a:pt x="283953" y="3936972"/>
                  </a:lnTo>
                  <a:lnTo>
                    <a:pt x="329586" y="3928427"/>
                  </a:lnTo>
                  <a:lnTo>
                    <a:pt x="377016" y="3925501"/>
                  </a:lnTo>
                  <a:lnTo>
                    <a:pt x="424415" y="3928427"/>
                  </a:lnTo>
                  <a:lnTo>
                    <a:pt x="470023" y="3936972"/>
                  </a:lnTo>
                  <a:lnTo>
                    <a:pt x="513490" y="3950788"/>
                  </a:lnTo>
                  <a:lnTo>
                    <a:pt x="554469" y="3969528"/>
                  </a:lnTo>
                  <a:lnTo>
                    <a:pt x="592612" y="3992844"/>
                  </a:lnTo>
                  <a:lnTo>
                    <a:pt x="627571" y="4020387"/>
                  </a:lnTo>
                  <a:lnTo>
                    <a:pt x="658998" y="4051809"/>
                  </a:lnTo>
                  <a:lnTo>
                    <a:pt x="686545" y="4086763"/>
                  </a:lnTo>
                  <a:lnTo>
                    <a:pt x="709863" y="4124901"/>
                  </a:lnTo>
                  <a:lnTo>
                    <a:pt x="728605" y="4165874"/>
                  </a:lnTo>
                  <a:lnTo>
                    <a:pt x="742424" y="4209335"/>
                  </a:lnTo>
                  <a:lnTo>
                    <a:pt x="750970" y="4254935"/>
                  </a:lnTo>
                  <a:lnTo>
                    <a:pt x="753896" y="4302327"/>
                  </a:lnTo>
                  <a:lnTo>
                    <a:pt x="760374" y="4350410"/>
                  </a:lnTo>
                  <a:lnTo>
                    <a:pt x="778605" y="4393296"/>
                  </a:lnTo>
                  <a:lnTo>
                    <a:pt x="806782" y="4429405"/>
                  </a:lnTo>
                  <a:lnTo>
                    <a:pt x="843099" y="4457155"/>
                  </a:lnTo>
                  <a:lnTo>
                    <a:pt x="885749" y="4474964"/>
                  </a:lnTo>
                  <a:lnTo>
                    <a:pt x="932927" y="4481252"/>
                  </a:lnTo>
                  <a:lnTo>
                    <a:pt x="1106425" y="4481252"/>
                  </a:lnTo>
                  <a:lnTo>
                    <a:pt x="1154446" y="4484280"/>
                  </a:lnTo>
                  <a:lnTo>
                    <a:pt x="1200648" y="4493115"/>
                  </a:lnTo>
                  <a:lnTo>
                    <a:pt x="1244671" y="4507383"/>
                  </a:lnTo>
                  <a:lnTo>
                    <a:pt x="1286158" y="4526710"/>
                  </a:lnTo>
                  <a:lnTo>
                    <a:pt x="1324749" y="4550721"/>
                  </a:lnTo>
                  <a:lnTo>
                    <a:pt x="1360086" y="4579043"/>
                  </a:lnTo>
                  <a:lnTo>
                    <a:pt x="1391810" y="4611301"/>
                  </a:lnTo>
                  <a:lnTo>
                    <a:pt x="1419563" y="4647121"/>
                  </a:lnTo>
                  <a:lnTo>
                    <a:pt x="1442985" y="4686129"/>
                  </a:lnTo>
                  <a:lnTo>
                    <a:pt x="1461720" y="4727952"/>
                  </a:lnTo>
                  <a:lnTo>
                    <a:pt x="1461720" y="1499172"/>
                  </a:lnTo>
                  <a:lnTo>
                    <a:pt x="1464646" y="1451780"/>
                  </a:lnTo>
                  <a:lnTo>
                    <a:pt x="1473192" y="1406180"/>
                  </a:lnTo>
                  <a:lnTo>
                    <a:pt x="1487010" y="1362719"/>
                  </a:lnTo>
                  <a:lnTo>
                    <a:pt x="1505753" y="1321746"/>
                  </a:lnTo>
                  <a:lnTo>
                    <a:pt x="1529071" y="1283608"/>
                  </a:lnTo>
                  <a:lnTo>
                    <a:pt x="1556618" y="1248654"/>
                  </a:lnTo>
                  <a:lnTo>
                    <a:pt x="1588045" y="1217232"/>
                  </a:lnTo>
                  <a:lnTo>
                    <a:pt x="1623004" y="1189689"/>
                  </a:lnTo>
                  <a:lnTo>
                    <a:pt x="1661147" y="1166373"/>
                  </a:lnTo>
                  <a:lnTo>
                    <a:pt x="1702126" y="1147633"/>
                  </a:lnTo>
                  <a:lnTo>
                    <a:pt x="1745593" y="1133817"/>
                  </a:lnTo>
                  <a:lnTo>
                    <a:pt x="1791201" y="1125272"/>
                  </a:lnTo>
                  <a:lnTo>
                    <a:pt x="1838600" y="1122346"/>
                  </a:lnTo>
                  <a:lnTo>
                    <a:pt x="1886000" y="1125272"/>
                  </a:lnTo>
                  <a:lnTo>
                    <a:pt x="1931607" y="1133817"/>
                  </a:lnTo>
                  <a:lnTo>
                    <a:pt x="1975075" y="1147633"/>
                  </a:lnTo>
                  <a:lnTo>
                    <a:pt x="2016054" y="1166373"/>
                  </a:lnTo>
                  <a:lnTo>
                    <a:pt x="2054197" y="1189689"/>
                  </a:lnTo>
                  <a:lnTo>
                    <a:pt x="2089156" y="1217232"/>
                  </a:lnTo>
                  <a:lnTo>
                    <a:pt x="2120583" y="1248654"/>
                  </a:lnTo>
                  <a:lnTo>
                    <a:pt x="2148129" y="1283608"/>
                  </a:lnTo>
                  <a:lnTo>
                    <a:pt x="2171448" y="1321746"/>
                  </a:lnTo>
                  <a:lnTo>
                    <a:pt x="2190190" y="1362719"/>
                  </a:lnTo>
                  <a:lnTo>
                    <a:pt x="2204009" y="1406180"/>
                  </a:lnTo>
                  <a:lnTo>
                    <a:pt x="2212555" y="1451780"/>
                  </a:lnTo>
                  <a:lnTo>
                    <a:pt x="2215481" y="1499172"/>
                  </a:lnTo>
                  <a:lnTo>
                    <a:pt x="2215481" y="2429039"/>
                  </a:lnTo>
                  <a:lnTo>
                    <a:pt x="2234215" y="2387217"/>
                  </a:lnTo>
                  <a:lnTo>
                    <a:pt x="2257638" y="2348209"/>
                  </a:lnTo>
                  <a:lnTo>
                    <a:pt x="2285391" y="2312388"/>
                  </a:lnTo>
                  <a:lnTo>
                    <a:pt x="2317115" y="2280130"/>
                  </a:lnTo>
                  <a:lnTo>
                    <a:pt x="2352452" y="2251809"/>
                  </a:lnTo>
                  <a:lnTo>
                    <a:pt x="2391043" y="2227797"/>
                  </a:lnTo>
                  <a:lnTo>
                    <a:pt x="2432529" y="2208471"/>
                  </a:lnTo>
                  <a:lnTo>
                    <a:pt x="2476553" y="2194203"/>
                  </a:lnTo>
                  <a:lnTo>
                    <a:pt x="2522754" y="2185368"/>
                  </a:lnTo>
                  <a:lnTo>
                    <a:pt x="2570776" y="2182340"/>
                  </a:lnTo>
                  <a:lnTo>
                    <a:pt x="2744329" y="2182340"/>
                  </a:lnTo>
                  <a:lnTo>
                    <a:pt x="2792425" y="2175863"/>
                  </a:lnTo>
                  <a:lnTo>
                    <a:pt x="2835323" y="2157640"/>
                  </a:lnTo>
                  <a:lnTo>
                    <a:pt x="2871442" y="2129476"/>
                  </a:lnTo>
                  <a:lnTo>
                    <a:pt x="2899200" y="2093178"/>
                  </a:lnTo>
                  <a:lnTo>
                    <a:pt x="2917015" y="2050556"/>
                  </a:lnTo>
                  <a:lnTo>
                    <a:pt x="2923305" y="2003415"/>
                  </a:lnTo>
                  <a:lnTo>
                    <a:pt x="2926231" y="1956022"/>
                  </a:lnTo>
                  <a:lnTo>
                    <a:pt x="2934779" y="1910422"/>
                  </a:lnTo>
                  <a:lnTo>
                    <a:pt x="2948599" y="1866961"/>
                  </a:lnTo>
                  <a:lnTo>
                    <a:pt x="2967345" y="1825988"/>
                  </a:lnTo>
                  <a:lnTo>
                    <a:pt x="2990667" y="1787850"/>
                  </a:lnTo>
                  <a:lnTo>
                    <a:pt x="3018218" y="1752896"/>
                  </a:lnTo>
                  <a:lnTo>
                    <a:pt x="3049649" y="1721474"/>
                  </a:lnTo>
                  <a:lnTo>
                    <a:pt x="3084613" y="1693931"/>
                  </a:lnTo>
                  <a:lnTo>
                    <a:pt x="3122762" y="1670616"/>
                  </a:lnTo>
                  <a:lnTo>
                    <a:pt x="3163747" y="1651876"/>
                  </a:lnTo>
                  <a:lnTo>
                    <a:pt x="3207220" y="1638059"/>
                  </a:lnTo>
                  <a:lnTo>
                    <a:pt x="3252834" y="1629514"/>
                  </a:lnTo>
                  <a:lnTo>
                    <a:pt x="3300239" y="1626588"/>
                  </a:lnTo>
                  <a:lnTo>
                    <a:pt x="3348259" y="1629617"/>
                  </a:lnTo>
                  <a:lnTo>
                    <a:pt x="3394457" y="1638452"/>
                  </a:lnTo>
                  <a:lnTo>
                    <a:pt x="3438474" y="1652720"/>
                  </a:lnTo>
                  <a:lnTo>
                    <a:pt x="3479953" y="1672046"/>
                  </a:lnTo>
                  <a:lnTo>
                    <a:pt x="3518536" y="1696057"/>
                  </a:lnTo>
                  <a:lnTo>
                    <a:pt x="3553865" y="1724379"/>
                  </a:lnTo>
                  <a:lnTo>
                    <a:pt x="3585582" y="1756637"/>
                  </a:lnTo>
                  <a:lnTo>
                    <a:pt x="3613329" y="1792457"/>
                  </a:lnTo>
                  <a:lnTo>
                    <a:pt x="3636747" y="1831466"/>
                  </a:lnTo>
                  <a:lnTo>
                    <a:pt x="3655480" y="1873288"/>
                  </a:lnTo>
                  <a:lnTo>
                    <a:pt x="3655480" y="1127768"/>
                  </a:lnTo>
                  <a:lnTo>
                    <a:pt x="3657357" y="1079418"/>
                  </a:lnTo>
                  <a:lnTo>
                    <a:pt x="3662893" y="1032057"/>
                  </a:lnTo>
                  <a:lnTo>
                    <a:pt x="3671948" y="985825"/>
                  </a:lnTo>
                  <a:lnTo>
                    <a:pt x="3684382" y="940863"/>
                  </a:lnTo>
                  <a:lnTo>
                    <a:pt x="3700054" y="897311"/>
                  </a:lnTo>
                  <a:lnTo>
                    <a:pt x="3718823" y="855310"/>
                  </a:lnTo>
                  <a:lnTo>
                    <a:pt x="3740549" y="815001"/>
                  </a:lnTo>
                  <a:lnTo>
                    <a:pt x="3765092" y="776524"/>
                  </a:lnTo>
                  <a:lnTo>
                    <a:pt x="3792310" y="740019"/>
                  </a:lnTo>
                  <a:lnTo>
                    <a:pt x="3822063" y="705627"/>
                  </a:lnTo>
                  <a:lnTo>
                    <a:pt x="3854211" y="673488"/>
                  </a:lnTo>
                  <a:lnTo>
                    <a:pt x="3888613" y="643743"/>
                  </a:lnTo>
                  <a:lnTo>
                    <a:pt x="3925128" y="616533"/>
                  </a:lnTo>
                  <a:lnTo>
                    <a:pt x="3963617" y="591998"/>
                  </a:lnTo>
                  <a:lnTo>
                    <a:pt x="4003938" y="570278"/>
                  </a:lnTo>
                  <a:lnTo>
                    <a:pt x="4045950" y="551514"/>
                  </a:lnTo>
                  <a:lnTo>
                    <a:pt x="4089514" y="535847"/>
                  </a:lnTo>
                  <a:lnTo>
                    <a:pt x="4134489" y="523417"/>
                  </a:lnTo>
                  <a:lnTo>
                    <a:pt x="4180735" y="514364"/>
                  </a:lnTo>
                  <a:lnTo>
                    <a:pt x="4228109" y="508829"/>
                  </a:lnTo>
                  <a:lnTo>
                    <a:pt x="4276473" y="506953"/>
                  </a:lnTo>
                  <a:lnTo>
                    <a:pt x="4319226" y="499710"/>
                  </a:lnTo>
                  <a:lnTo>
                    <a:pt x="4356131" y="479505"/>
                  </a:lnTo>
                  <a:lnTo>
                    <a:pt x="4384393" y="448625"/>
                  </a:lnTo>
                  <a:lnTo>
                    <a:pt x="4401214" y="409358"/>
                  </a:lnTo>
                  <a:lnTo>
                    <a:pt x="4415171" y="362107"/>
                  </a:lnTo>
                  <a:lnTo>
                    <a:pt x="4433032" y="316976"/>
                  </a:lnTo>
                  <a:lnTo>
                    <a:pt x="4454582" y="274134"/>
                  </a:lnTo>
                  <a:lnTo>
                    <a:pt x="4479602" y="233751"/>
                  </a:lnTo>
                  <a:lnTo>
                    <a:pt x="4507877" y="195994"/>
                  </a:lnTo>
                  <a:lnTo>
                    <a:pt x="4539189" y="161032"/>
                  </a:lnTo>
                  <a:lnTo>
                    <a:pt x="4573321" y="129034"/>
                  </a:lnTo>
                  <a:lnTo>
                    <a:pt x="4610056" y="100169"/>
                  </a:lnTo>
                  <a:lnTo>
                    <a:pt x="4649178" y="74606"/>
                  </a:lnTo>
                  <a:lnTo>
                    <a:pt x="4690469" y="52512"/>
                  </a:lnTo>
                  <a:lnTo>
                    <a:pt x="4733712" y="34058"/>
                  </a:lnTo>
                  <a:lnTo>
                    <a:pt x="4778692" y="19410"/>
                  </a:lnTo>
                  <a:lnTo>
                    <a:pt x="4825189" y="8739"/>
                  </a:lnTo>
                  <a:lnTo>
                    <a:pt x="4872988" y="2212"/>
                  </a:lnTo>
                  <a:lnTo>
                    <a:pt x="4921872" y="0"/>
                  </a:lnTo>
                  <a:lnTo>
                    <a:pt x="4970602" y="2201"/>
                  </a:lnTo>
                  <a:lnTo>
                    <a:pt x="5018134" y="8679"/>
                  </a:lnTo>
                  <a:lnTo>
                    <a:pt x="5064277" y="19240"/>
                  </a:lnTo>
                  <a:lnTo>
                    <a:pt x="5108839" y="33692"/>
                  </a:lnTo>
                  <a:lnTo>
                    <a:pt x="5151626" y="51841"/>
                  </a:lnTo>
                  <a:lnTo>
                    <a:pt x="5192446" y="73497"/>
                  </a:lnTo>
                  <a:lnTo>
                    <a:pt x="5231106" y="98466"/>
                  </a:lnTo>
                  <a:lnTo>
                    <a:pt x="5267415" y="126557"/>
                  </a:lnTo>
                  <a:lnTo>
                    <a:pt x="5301180" y="157575"/>
                  </a:lnTo>
                  <a:lnTo>
                    <a:pt x="5332207" y="191330"/>
                  </a:lnTo>
                  <a:lnTo>
                    <a:pt x="5360306" y="227628"/>
                  </a:lnTo>
                  <a:lnTo>
                    <a:pt x="5385282" y="266278"/>
                  </a:lnTo>
                  <a:lnTo>
                    <a:pt x="5406944" y="307086"/>
                  </a:lnTo>
                  <a:lnTo>
                    <a:pt x="5425099" y="349861"/>
                  </a:lnTo>
                  <a:lnTo>
                    <a:pt x="5439555" y="394410"/>
                  </a:lnTo>
                  <a:lnTo>
                    <a:pt x="5450119" y="440540"/>
                  </a:lnTo>
                  <a:lnTo>
                    <a:pt x="5456598" y="488059"/>
                  </a:lnTo>
                  <a:lnTo>
                    <a:pt x="5458801" y="536774"/>
                  </a:lnTo>
                  <a:lnTo>
                    <a:pt x="5458801" y="886491"/>
                  </a:lnTo>
                  <a:lnTo>
                    <a:pt x="5461679" y="932680"/>
                  </a:lnTo>
                  <a:lnTo>
                    <a:pt x="5470083" y="977173"/>
                  </a:lnTo>
                  <a:lnTo>
                    <a:pt x="5483662" y="1019624"/>
                  </a:lnTo>
                  <a:lnTo>
                    <a:pt x="5502071" y="1059682"/>
                  </a:lnTo>
                  <a:lnTo>
                    <a:pt x="5524960" y="1097002"/>
                  </a:lnTo>
                  <a:lnTo>
                    <a:pt x="5551981" y="1131234"/>
                  </a:lnTo>
                  <a:lnTo>
                    <a:pt x="5582787" y="1162031"/>
                  </a:lnTo>
                  <a:lnTo>
                    <a:pt x="5617029" y="1189044"/>
                  </a:lnTo>
                  <a:lnTo>
                    <a:pt x="5654359" y="1211927"/>
                  </a:lnTo>
                  <a:lnTo>
                    <a:pt x="5694429" y="1230330"/>
                  </a:lnTo>
                  <a:lnTo>
                    <a:pt x="5736892" y="1243906"/>
                  </a:lnTo>
                  <a:lnTo>
                    <a:pt x="5781398" y="1252306"/>
                  </a:lnTo>
                  <a:lnTo>
                    <a:pt x="5827601" y="1255184"/>
                  </a:lnTo>
                  <a:lnTo>
                    <a:pt x="5876347" y="1256902"/>
                  </a:lnTo>
                  <a:lnTo>
                    <a:pt x="5924177" y="1261978"/>
                  </a:lnTo>
                  <a:lnTo>
                    <a:pt x="5970975" y="1270296"/>
                  </a:lnTo>
                  <a:lnTo>
                    <a:pt x="6016624" y="1281740"/>
                  </a:lnTo>
                  <a:lnTo>
                    <a:pt x="6061008" y="1296193"/>
                  </a:lnTo>
                  <a:lnTo>
                    <a:pt x="6104010" y="1313539"/>
                  </a:lnTo>
                  <a:lnTo>
                    <a:pt x="6145515" y="1333662"/>
                  </a:lnTo>
                  <a:lnTo>
                    <a:pt x="6185406" y="1356445"/>
                  </a:lnTo>
                  <a:lnTo>
                    <a:pt x="6223566" y="1381772"/>
                  </a:lnTo>
                  <a:lnTo>
                    <a:pt x="6259880" y="1409528"/>
                  </a:lnTo>
                  <a:lnTo>
                    <a:pt x="6294230" y="1439594"/>
                  </a:lnTo>
                  <a:lnTo>
                    <a:pt x="6326501" y="1471856"/>
                  </a:lnTo>
                  <a:lnTo>
                    <a:pt x="6356576" y="1506196"/>
                  </a:lnTo>
                  <a:lnTo>
                    <a:pt x="6384340" y="1542500"/>
                  </a:lnTo>
                  <a:lnTo>
                    <a:pt x="6409674" y="1580649"/>
                  </a:lnTo>
                  <a:lnTo>
                    <a:pt x="6432464" y="1620528"/>
                  </a:lnTo>
                  <a:lnTo>
                    <a:pt x="6452593" y="1662021"/>
                  </a:lnTo>
                  <a:lnTo>
                    <a:pt x="6469944" y="1705011"/>
                  </a:lnTo>
                  <a:lnTo>
                    <a:pt x="6484401" y="1749383"/>
                  </a:lnTo>
                  <a:lnTo>
                    <a:pt x="6495848" y="1795019"/>
                  </a:lnTo>
                  <a:lnTo>
                    <a:pt x="6504168" y="1841803"/>
                  </a:lnTo>
                  <a:lnTo>
                    <a:pt x="6509246" y="1889619"/>
                  </a:lnTo>
                  <a:lnTo>
                    <a:pt x="6510964" y="1938351"/>
                  </a:lnTo>
                  <a:lnTo>
                    <a:pt x="6510964" y="2683871"/>
                  </a:lnTo>
                  <a:lnTo>
                    <a:pt x="6529697" y="2642049"/>
                  </a:lnTo>
                  <a:lnTo>
                    <a:pt x="6553116" y="2603041"/>
                  </a:lnTo>
                  <a:lnTo>
                    <a:pt x="6580863" y="2567220"/>
                  </a:lnTo>
                  <a:lnTo>
                    <a:pt x="6612579" y="2534962"/>
                  </a:lnTo>
                  <a:lnTo>
                    <a:pt x="6647908" y="2506641"/>
                  </a:lnTo>
                  <a:lnTo>
                    <a:pt x="6686491" y="2482630"/>
                  </a:lnTo>
                  <a:lnTo>
                    <a:pt x="6727970" y="2463303"/>
                  </a:lnTo>
                  <a:lnTo>
                    <a:pt x="6771987" y="2449035"/>
                  </a:lnTo>
                  <a:lnTo>
                    <a:pt x="6818185" y="2440200"/>
                  </a:lnTo>
                  <a:lnTo>
                    <a:pt x="6866205" y="2437172"/>
                  </a:lnTo>
                  <a:lnTo>
                    <a:pt x="6914225" y="2440200"/>
                  </a:lnTo>
                  <a:lnTo>
                    <a:pt x="6960422" y="2449035"/>
                  </a:lnTo>
                  <a:lnTo>
                    <a:pt x="7004439" y="2463303"/>
                  </a:lnTo>
                  <a:lnTo>
                    <a:pt x="7045919" y="2482630"/>
                  </a:lnTo>
                  <a:lnTo>
                    <a:pt x="7084501" y="2506641"/>
                  </a:lnTo>
                  <a:lnTo>
                    <a:pt x="7119830" y="2534962"/>
                  </a:lnTo>
                  <a:lnTo>
                    <a:pt x="7151547" y="2567220"/>
                  </a:lnTo>
                  <a:lnTo>
                    <a:pt x="7179294" y="2603041"/>
                  </a:lnTo>
                  <a:lnTo>
                    <a:pt x="7202713" y="2642049"/>
                  </a:lnTo>
                  <a:lnTo>
                    <a:pt x="7221445" y="2683871"/>
                  </a:lnTo>
                  <a:lnTo>
                    <a:pt x="7221445" y="1504594"/>
                  </a:lnTo>
                  <a:lnTo>
                    <a:pt x="7224372" y="1457202"/>
                  </a:lnTo>
                  <a:lnTo>
                    <a:pt x="7232920" y="1411602"/>
                  </a:lnTo>
                  <a:lnTo>
                    <a:pt x="7246740" y="1368141"/>
                  </a:lnTo>
                  <a:lnTo>
                    <a:pt x="7265485" y="1327168"/>
                  </a:lnTo>
                  <a:lnTo>
                    <a:pt x="7288808" y="1289030"/>
                  </a:lnTo>
                  <a:lnTo>
                    <a:pt x="7316358" y="1254076"/>
                  </a:lnTo>
                  <a:lnTo>
                    <a:pt x="7347790" y="1222654"/>
                  </a:lnTo>
                  <a:lnTo>
                    <a:pt x="7382754" y="1195111"/>
                  </a:lnTo>
                  <a:lnTo>
                    <a:pt x="7420903" y="1171795"/>
                  </a:lnTo>
                  <a:lnTo>
                    <a:pt x="7461888" y="1153055"/>
                  </a:lnTo>
                  <a:lnTo>
                    <a:pt x="7505361" y="1139239"/>
                  </a:lnTo>
                  <a:lnTo>
                    <a:pt x="7550974" y="1130694"/>
                  </a:lnTo>
                  <a:lnTo>
                    <a:pt x="7598380" y="1127768"/>
                  </a:lnTo>
                  <a:lnTo>
                    <a:pt x="7645786" y="1130694"/>
                  </a:lnTo>
                  <a:lnTo>
                    <a:pt x="7691399" y="1139239"/>
                  </a:lnTo>
                  <a:lnTo>
                    <a:pt x="7734873" y="1153055"/>
                  </a:lnTo>
                  <a:lnTo>
                    <a:pt x="7775858" y="1171795"/>
                  </a:lnTo>
                  <a:lnTo>
                    <a:pt x="7814006" y="1195111"/>
                  </a:lnTo>
                  <a:lnTo>
                    <a:pt x="7848970" y="1222654"/>
                  </a:lnTo>
                  <a:lnTo>
                    <a:pt x="7880402" y="1254076"/>
                  </a:lnTo>
                  <a:lnTo>
                    <a:pt x="7907953" y="1289030"/>
                  </a:lnTo>
                  <a:lnTo>
                    <a:pt x="7931275" y="1327168"/>
                  </a:lnTo>
                  <a:lnTo>
                    <a:pt x="7950020" y="1368141"/>
                  </a:lnTo>
                  <a:lnTo>
                    <a:pt x="7963841" y="1411602"/>
                  </a:lnTo>
                  <a:lnTo>
                    <a:pt x="7972388" y="1457202"/>
                  </a:lnTo>
                  <a:lnTo>
                    <a:pt x="7975315" y="1504594"/>
                  </a:lnTo>
                  <a:lnTo>
                    <a:pt x="7975315" y="4546316"/>
                  </a:lnTo>
                  <a:lnTo>
                    <a:pt x="7994047" y="4504493"/>
                  </a:lnTo>
                  <a:lnTo>
                    <a:pt x="8017466" y="4465485"/>
                  </a:lnTo>
                  <a:lnTo>
                    <a:pt x="8045213" y="4429665"/>
                  </a:lnTo>
                  <a:lnTo>
                    <a:pt x="8076930" y="4397407"/>
                  </a:lnTo>
                  <a:lnTo>
                    <a:pt x="8112259" y="4369085"/>
                  </a:lnTo>
                  <a:lnTo>
                    <a:pt x="8150842" y="4345074"/>
                  </a:lnTo>
                  <a:lnTo>
                    <a:pt x="8192321" y="4325747"/>
                  </a:lnTo>
                  <a:lnTo>
                    <a:pt x="8236338" y="4311479"/>
                  </a:lnTo>
                  <a:lnTo>
                    <a:pt x="8282536" y="4302644"/>
                  </a:lnTo>
                  <a:lnTo>
                    <a:pt x="8330556" y="4299616"/>
                  </a:lnTo>
                  <a:lnTo>
                    <a:pt x="8377961" y="4302542"/>
                  </a:lnTo>
                  <a:lnTo>
                    <a:pt x="8423575" y="4311087"/>
                  </a:lnTo>
                  <a:lnTo>
                    <a:pt x="8467048" y="4324903"/>
                  </a:lnTo>
                  <a:lnTo>
                    <a:pt x="8508033" y="4343643"/>
                  </a:lnTo>
                  <a:lnTo>
                    <a:pt x="8546182" y="4366959"/>
                  </a:lnTo>
                  <a:lnTo>
                    <a:pt x="8581146" y="4394502"/>
                  </a:lnTo>
                  <a:lnTo>
                    <a:pt x="8612577" y="4425924"/>
                  </a:lnTo>
                  <a:lnTo>
                    <a:pt x="8640128" y="4460878"/>
                  </a:lnTo>
                  <a:lnTo>
                    <a:pt x="8663450" y="4499016"/>
                  </a:lnTo>
                  <a:lnTo>
                    <a:pt x="8682196" y="4539989"/>
                  </a:lnTo>
                  <a:lnTo>
                    <a:pt x="8696016" y="4583450"/>
                  </a:lnTo>
                  <a:lnTo>
                    <a:pt x="8704563" y="4629050"/>
                  </a:lnTo>
                  <a:lnTo>
                    <a:pt x="8707490" y="4676442"/>
                  </a:lnTo>
                  <a:lnTo>
                    <a:pt x="8713968" y="4724525"/>
                  </a:lnTo>
                  <a:lnTo>
                    <a:pt x="8732197" y="4767411"/>
                  </a:lnTo>
                  <a:lnTo>
                    <a:pt x="8760369" y="4803520"/>
                  </a:lnTo>
                  <a:lnTo>
                    <a:pt x="8796677" y="4831270"/>
                  </a:lnTo>
                  <a:lnTo>
                    <a:pt x="8839312" y="4849079"/>
                  </a:lnTo>
                  <a:lnTo>
                    <a:pt x="8886466" y="4855367"/>
                  </a:lnTo>
                  <a:lnTo>
                    <a:pt x="9060019" y="4855367"/>
                  </a:lnTo>
                  <a:lnTo>
                    <a:pt x="9107425" y="4858293"/>
                  </a:lnTo>
                  <a:lnTo>
                    <a:pt x="9153038" y="4866838"/>
                  </a:lnTo>
                  <a:lnTo>
                    <a:pt x="9196512" y="4880655"/>
                  </a:lnTo>
                  <a:lnTo>
                    <a:pt x="9237497" y="4899395"/>
                  </a:lnTo>
                  <a:lnTo>
                    <a:pt x="9275645" y="4922710"/>
                  </a:lnTo>
                  <a:lnTo>
                    <a:pt x="9310609" y="4950253"/>
                  </a:lnTo>
                  <a:lnTo>
                    <a:pt x="9342041" y="4981675"/>
                  </a:lnTo>
                  <a:lnTo>
                    <a:pt x="9369592" y="5016629"/>
                  </a:lnTo>
                  <a:lnTo>
                    <a:pt x="9392914" y="5054767"/>
                  </a:lnTo>
                  <a:lnTo>
                    <a:pt x="9411659" y="5095740"/>
                  </a:lnTo>
                  <a:lnTo>
                    <a:pt x="9425480" y="5139201"/>
                  </a:lnTo>
                  <a:lnTo>
                    <a:pt x="9434027" y="5184801"/>
                  </a:lnTo>
                  <a:lnTo>
                    <a:pt x="9436954" y="5232193"/>
                  </a:lnTo>
                  <a:lnTo>
                    <a:pt x="9436954" y="5636130"/>
                  </a:lnTo>
                  <a:lnTo>
                    <a:pt x="9455686" y="5594307"/>
                  </a:lnTo>
                  <a:lnTo>
                    <a:pt x="9479105" y="5555299"/>
                  </a:lnTo>
                  <a:lnTo>
                    <a:pt x="9506852" y="5519479"/>
                  </a:lnTo>
                  <a:lnTo>
                    <a:pt x="9538569" y="5487221"/>
                  </a:lnTo>
                  <a:lnTo>
                    <a:pt x="9573898" y="5458899"/>
                  </a:lnTo>
                  <a:lnTo>
                    <a:pt x="9612480" y="5434888"/>
                  </a:lnTo>
                  <a:lnTo>
                    <a:pt x="9653960" y="5415561"/>
                  </a:lnTo>
                  <a:lnTo>
                    <a:pt x="9697977" y="5401293"/>
                  </a:lnTo>
                  <a:lnTo>
                    <a:pt x="9744174" y="5392458"/>
                  </a:lnTo>
                  <a:lnTo>
                    <a:pt x="9792194" y="5389430"/>
                  </a:lnTo>
                  <a:lnTo>
                    <a:pt x="9839600" y="5392356"/>
                  </a:lnTo>
                  <a:lnTo>
                    <a:pt x="9885214" y="5400901"/>
                  </a:lnTo>
                  <a:lnTo>
                    <a:pt x="9928687" y="5414717"/>
                  </a:lnTo>
                  <a:lnTo>
                    <a:pt x="9969672" y="5433457"/>
                  </a:lnTo>
                  <a:lnTo>
                    <a:pt x="10007821" y="5456773"/>
                  </a:lnTo>
                  <a:lnTo>
                    <a:pt x="10042785" y="5484316"/>
                  </a:lnTo>
                  <a:lnTo>
                    <a:pt x="10074216" y="5515738"/>
                  </a:lnTo>
                  <a:lnTo>
                    <a:pt x="10101767" y="5550692"/>
                  </a:lnTo>
                  <a:lnTo>
                    <a:pt x="10125089" y="5588830"/>
                  </a:lnTo>
                  <a:lnTo>
                    <a:pt x="10143834" y="5629803"/>
                  </a:lnTo>
                  <a:lnTo>
                    <a:pt x="10157655" y="5673264"/>
                  </a:lnTo>
                  <a:lnTo>
                    <a:pt x="10166202" y="5718864"/>
                  </a:lnTo>
                  <a:lnTo>
                    <a:pt x="10169129" y="5766257"/>
                  </a:lnTo>
                  <a:lnTo>
                    <a:pt x="10169129" y="5901806"/>
                  </a:lnTo>
                  <a:lnTo>
                    <a:pt x="10177264" y="5901806"/>
                  </a:lnTo>
                  <a:close/>
                </a:path>
              </a:pathLst>
            </a:custGeom>
            <a:solidFill>
              <a:srgbClr val="EC2F82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775181" y="3637512"/>
              <a:ext cx="2835275" cy="6649720"/>
            </a:xfrm>
            <a:custGeom>
              <a:avLst/>
              <a:gdLst/>
              <a:ahLst/>
              <a:cxnLst/>
              <a:rect l="l" t="t" r="r" b="b"/>
              <a:pathLst>
                <a:path w="2835275" h="6649720">
                  <a:moveTo>
                    <a:pt x="0" y="1090727"/>
                  </a:moveTo>
                  <a:lnTo>
                    <a:pt x="1420252" y="1090727"/>
                  </a:lnTo>
                  <a:lnTo>
                    <a:pt x="1420252" y="352942"/>
                  </a:lnTo>
                  <a:lnTo>
                    <a:pt x="1417006" y="304742"/>
                  </a:lnTo>
                  <a:lnTo>
                    <a:pt x="1407556" y="258607"/>
                  </a:lnTo>
                  <a:lnTo>
                    <a:pt x="1392336" y="214943"/>
                  </a:lnTo>
                  <a:lnTo>
                    <a:pt x="1371780" y="174154"/>
                  </a:lnTo>
                  <a:lnTo>
                    <a:pt x="1346319" y="136647"/>
                  </a:lnTo>
                  <a:lnTo>
                    <a:pt x="1316388" y="102825"/>
                  </a:lnTo>
                  <a:lnTo>
                    <a:pt x="1282419" y="73095"/>
                  </a:lnTo>
                  <a:lnTo>
                    <a:pt x="1244847" y="47861"/>
                  </a:lnTo>
                  <a:lnTo>
                    <a:pt x="1204103" y="27530"/>
                  </a:lnTo>
                  <a:lnTo>
                    <a:pt x="1160622" y="12505"/>
                  </a:lnTo>
                  <a:lnTo>
                    <a:pt x="1114837" y="3193"/>
                  </a:lnTo>
                  <a:lnTo>
                    <a:pt x="1067180" y="0"/>
                  </a:lnTo>
                  <a:lnTo>
                    <a:pt x="1018966" y="3244"/>
                  </a:lnTo>
                  <a:lnTo>
                    <a:pt x="972816" y="12690"/>
                  </a:lnTo>
                  <a:lnTo>
                    <a:pt x="929137" y="27903"/>
                  </a:lnTo>
                  <a:lnTo>
                    <a:pt x="888333" y="48451"/>
                  </a:lnTo>
                  <a:lnTo>
                    <a:pt x="850812" y="73901"/>
                  </a:lnTo>
                  <a:lnTo>
                    <a:pt x="816977" y="103820"/>
                  </a:lnTo>
                  <a:lnTo>
                    <a:pt x="787234" y="137775"/>
                  </a:lnTo>
                  <a:lnTo>
                    <a:pt x="761990" y="175334"/>
                  </a:lnTo>
                  <a:lnTo>
                    <a:pt x="741650" y="216063"/>
                  </a:lnTo>
                  <a:lnTo>
                    <a:pt x="726619" y="259529"/>
                  </a:lnTo>
                  <a:lnTo>
                    <a:pt x="717303" y="305300"/>
                  </a:lnTo>
                  <a:lnTo>
                    <a:pt x="714108" y="352942"/>
                  </a:lnTo>
                  <a:lnTo>
                    <a:pt x="707533" y="402641"/>
                  </a:lnTo>
                  <a:lnTo>
                    <a:pt x="688937" y="447106"/>
                  </a:lnTo>
                  <a:lnTo>
                    <a:pt x="660019" y="484642"/>
                  </a:lnTo>
                  <a:lnTo>
                    <a:pt x="622472" y="513552"/>
                  </a:lnTo>
                  <a:lnTo>
                    <a:pt x="577994" y="532142"/>
                  </a:lnTo>
                  <a:lnTo>
                    <a:pt x="528280" y="538715"/>
                  </a:lnTo>
                  <a:lnTo>
                    <a:pt x="358381" y="538715"/>
                  </a:lnTo>
                  <a:lnTo>
                    <a:pt x="309505" y="541909"/>
                  </a:lnTo>
                  <a:lnTo>
                    <a:pt x="262702" y="551223"/>
                  </a:lnTo>
                  <a:lnTo>
                    <a:pt x="218388" y="566249"/>
                  </a:lnTo>
                  <a:lnTo>
                    <a:pt x="176978" y="586583"/>
                  </a:lnTo>
                  <a:lnTo>
                    <a:pt x="138886" y="611820"/>
                  </a:lnTo>
                  <a:lnTo>
                    <a:pt x="104527" y="641554"/>
                  </a:lnTo>
                  <a:lnTo>
                    <a:pt x="74317" y="675379"/>
                  </a:lnTo>
                  <a:lnTo>
                    <a:pt x="48669" y="712890"/>
                  </a:lnTo>
                  <a:lnTo>
                    <a:pt x="27998" y="753681"/>
                  </a:lnTo>
                  <a:lnTo>
                    <a:pt x="12720" y="797348"/>
                  </a:lnTo>
                  <a:lnTo>
                    <a:pt x="3249" y="843484"/>
                  </a:lnTo>
                  <a:lnTo>
                    <a:pt x="0" y="891684"/>
                  </a:lnTo>
                  <a:lnTo>
                    <a:pt x="0" y="1090727"/>
                  </a:lnTo>
                  <a:close/>
                </a:path>
                <a:path w="2835275" h="6649720">
                  <a:moveTo>
                    <a:pt x="0" y="6649486"/>
                  </a:moveTo>
                  <a:lnTo>
                    <a:pt x="2835195" y="6649486"/>
                  </a:lnTo>
                  <a:lnTo>
                    <a:pt x="2835195" y="1629469"/>
                  </a:lnTo>
                  <a:lnTo>
                    <a:pt x="2831949" y="1581268"/>
                  </a:lnTo>
                  <a:lnTo>
                    <a:pt x="2822500" y="1535132"/>
                  </a:lnTo>
                  <a:lnTo>
                    <a:pt x="2807280" y="1491466"/>
                  </a:lnTo>
                  <a:lnTo>
                    <a:pt x="2786723" y="1450674"/>
                  </a:lnTo>
                  <a:lnTo>
                    <a:pt x="2761262" y="1413163"/>
                  </a:lnTo>
                  <a:lnTo>
                    <a:pt x="2731331" y="1379338"/>
                  </a:lnTo>
                  <a:lnTo>
                    <a:pt x="2697363" y="1349605"/>
                  </a:lnTo>
                  <a:lnTo>
                    <a:pt x="2659790" y="1324368"/>
                  </a:lnTo>
                  <a:lnTo>
                    <a:pt x="2619047" y="1304034"/>
                  </a:lnTo>
                  <a:lnTo>
                    <a:pt x="2575565" y="1289007"/>
                  </a:lnTo>
                  <a:lnTo>
                    <a:pt x="2529780" y="1279694"/>
                  </a:lnTo>
                  <a:lnTo>
                    <a:pt x="2482123" y="1276500"/>
                  </a:lnTo>
                  <a:lnTo>
                    <a:pt x="2312224" y="1276500"/>
                  </a:lnTo>
                  <a:lnTo>
                    <a:pt x="2262510" y="1269926"/>
                  </a:lnTo>
                  <a:lnTo>
                    <a:pt x="2218032" y="1251337"/>
                  </a:lnTo>
                  <a:lnTo>
                    <a:pt x="2180486" y="1222426"/>
                  </a:lnTo>
                  <a:lnTo>
                    <a:pt x="2151567" y="1184891"/>
                  </a:lnTo>
                  <a:lnTo>
                    <a:pt x="2132972" y="1140426"/>
                  </a:lnTo>
                  <a:lnTo>
                    <a:pt x="2126397" y="1090727"/>
                  </a:lnTo>
                  <a:lnTo>
                    <a:pt x="2123150" y="1042526"/>
                  </a:lnTo>
                  <a:lnTo>
                    <a:pt x="2113701" y="996390"/>
                  </a:lnTo>
                  <a:lnTo>
                    <a:pt x="2098481" y="952724"/>
                  </a:lnTo>
                  <a:lnTo>
                    <a:pt x="2077924" y="911932"/>
                  </a:lnTo>
                  <a:lnTo>
                    <a:pt x="2052464" y="874421"/>
                  </a:lnTo>
                  <a:lnTo>
                    <a:pt x="2022532" y="840596"/>
                  </a:lnTo>
                  <a:lnTo>
                    <a:pt x="1988564" y="810863"/>
                  </a:lnTo>
                  <a:lnTo>
                    <a:pt x="1950991" y="785626"/>
                  </a:lnTo>
                  <a:lnTo>
                    <a:pt x="1910248" y="765292"/>
                  </a:lnTo>
                  <a:lnTo>
                    <a:pt x="1866767" y="750265"/>
                  </a:lnTo>
                  <a:lnTo>
                    <a:pt x="1820981" y="740952"/>
                  </a:lnTo>
                  <a:lnTo>
                    <a:pt x="1773324" y="737758"/>
                  </a:lnTo>
                  <a:lnTo>
                    <a:pt x="1725110" y="741003"/>
                  </a:lnTo>
                  <a:lnTo>
                    <a:pt x="1678960" y="750450"/>
                  </a:lnTo>
                  <a:lnTo>
                    <a:pt x="1635281" y="765665"/>
                  </a:lnTo>
                  <a:lnTo>
                    <a:pt x="1594478" y="786216"/>
                  </a:lnTo>
                  <a:lnTo>
                    <a:pt x="1556956" y="811669"/>
                  </a:lnTo>
                  <a:lnTo>
                    <a:pt x="1523121" y="841591"/>
                  </a:lnTo>
                  <a:lnTo>
                    <a:pt x="1493379" y="875550"/>
                  </a:lnTo>
                  <a:lnTo>
                    <a:pt x="1468135" y="913112"/>
                  </a:lnTo>
                  <a:lnTo>
                    <a:pt x="1447794" y="953843"/>
                  </a:lnTo>
                  <a:lnTo>
                    <a:pt x="1432763" y="997312"/>
                  </a:lnTo>
                  <a:lnTo>
                    <a:pt x="1423448" y="1043084"/>
                  </a:lnTo>
                  <a:lnTo>
                    <a:pt x="1420252" y="1090727"/>
                  </a:lnTo>
                  <a:lnTo>
                    <a:pt x="0" y="1090727"/>
                  </a:lnTo>
                  <a:lnTo>
                    <a:pt x="0" y="6649486"/>
                  </a:lnTo>
                  <a:close/>
                </a:path>
              </a:pathLst>
            </a:custGeom>
            <a:solidFill>
              <a:srgbClr val="262B58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298367" y="6060498"/>
              <a:ext cx="1771014" cy="4226560"/>
            </a:xfrm>
            <a:custGeom>
              <a:avLst/>
              <a:gdLst/>
              <a:ahLst/>
              <a:cxnLst/>
              <a:rect l="l" t="t" r="r" b="b"/>
              <a:pathLst>
                <a:path w="1771015" h="4226559">
                  <a:moveTo>
                    <a:pt x="0" y="4226500"/>
                  </a:moveTo>
                  <a:lnTo>
                    <a:pt x="1770670" y="4226500"/>
                  </a:lnTo>
                  <a:lnTo>
                    <a:pt x="1770670" y="352968"/>
                  </a:lnTo>
                  <a:lnTo>
                    <a:pt x="1767424" y="304768"/>
                  </a:lnTo>
                  <a:lnTo>
                    <a:pt x="1757974" y="258632"/>
                  </a:lnTo>
                  <a:lnTo>
                    <a:pt x="1742754" y="214966"/>
                  </a:lnTo>
                  <a:lnTo>
                    <a:pt x="1722197" y="174174"/>
                  </a:lnTo>
                  <a:lnTo>
                    <a:pt x="1696737" y="136663"/>
                  </a:lnTo>
                  <a:lnTo>
                    <a:pt x="1666806" y="102838"/>
                  </a:lnTo>
                  <a:lnTo>
                    <a:pt x="1632837" y="73105"/>
                  </a:lnTo>
                  <a:lnTo>
                    <a:pt x="1595264" y="47868"/>
                  </a:lnTo>
                  <a:lnTo>
                    <a:pt x="1554521" y="27534"/>
                  </a:lnTo>
                  <a:lnTo>
                    <a:pt x="1511040" y="12507"/>
                  </a:lnTo>
                  <a:lnTo>
                    <a:pt x="1465255" y="3194"/>
                  </a:lnTo>
                  <a:lnTo>
                    <a:pt x="1417598" y="0"/>
                  </a:lnTo>
                  <a:lnTo>
                    <a:pt x="1369384" y="3245"/>
                  </a:lnTo>
                  <a:lnTo>
                    <a:pt x="1323234" y="12692"/>
                  </a:lnTo>
                  <a:lnTo>
                    <a:pt x="1279555" y="27907"/>
                  </a:lnTo>
                  <a:lnTo>
                    <a:pt x="1238751" y="48458"/>
                  </a:lnTo>
                  <a:lnTo>
                    <a:pt x="1201230" y="73911"/>
                  </a:lnTo>
                  <a:lnTo>
                    <a:pt x="1167395" y="103833"/>
                  </a:lnTo>
                  <a:lnTo>
                    <a:pt x="1137653" y="137792"/>
                  </a:lnTo>
                  <a:lnTo>
                    <a:pt x="1112409" y="175354"/>
                  </a:lnTo>
                  <a:lnTo>
                    <a:pt x="1092068" y="216085"/>
                  </a:lnTo>
                  <a:lnTo>
                    <a:pt x="1077037" y="259554"/>
                  </a:lnTo>
                  <a:lnTo>
                    <a:pt x="1067721" y="305326"/>
                  </a:lnTo>
                  <a:lnTo>
                    <a:pt x="1064526" y="352968"/>
                  </a:lnTo>
                  <a:lnTo>
                    <a:pt x="1064526" y="597127"/>
                  </a:lnTo>
                  <a:lnTo>
                    <a:pt x="1061278" y="645380"/>
                  </a:lnTo>
                  <a:lnTo>
                    <a:pt x="1051818" y="691660"/>
                  </a:lnTo>
                  <a:lnTo>
                    <a:pt x="1036569" y="735545"/>
                  </a:lnTo>
                  <a:lnTo>
                    <a:pt x="1015955" y="776610"/>
                  </a:lnTo>
                  <a:lnTo>
                    <a:pt x="990401" y="814431"/>
                  </a:lnTo>
                  <a:lnTo>
                    <a:pt x="960330" y="848584"/>
                  </a:lnTo>
                  <a:lnTo>
                    <a:pt x="926166" y="878647"/>
                  </a:lnTo>
                  <a:lnTo>
                    <a:pt x="888334" y="904193"/>
                  </a:lnTo>
                  <a:lnTo>
                    <a:pt x="847257" y="924801"/>
                  </a:lnTo>
                  <a:lnTo>
                    <a:pt x="803360" y="940046"/>
                  </a:lnTo>
                  <a:lnTo>
                    <a:pt x="757066" y="949503"/>
                  </a:lnTo>
                  <a:lnTo>
                    <a:pt x="708800" y="952750"/>
                  </a:lnTo>
                  <a:lnTo>
                    <a:pt x="549518" y="952750"/>
                  </a:lnTo>
                  <a:lnTo>
                    <a:pt x="501849" y="954773"/>
                  </a:lnTo>
                  <a:lnTo>
                    <a:pt x="455355" y="960731"/>
                  </a:lnTo>
                  <a:lnTo>
                    <a:pt x="410196" y="970457"/>
                  </a:lnTo>
                  <a:lnTo>
                    <a:pt x="366532" y="983784"/>
                  </a:lnTo>
                  <a:lnTo>
                    <a:pt x="324524" y="1000545"/>
                  </a:lnTo>
                  <a:lnTo>
                    <a:pt x="284333" y="1020571"/>
                  </a:lnTo>
                  <a:lnTo>
                    <a:pt x="246117" y="1043697"/>
                  </a:lnTo>
                  <a:lnTo>
                    <a:pt x="210038" y="1069755"/>
                  </a:lnTo>
                  <a:lnTo>
                    <a:pt x="176256" y="1098578"/>
                  </a:lnTo>
                  <a:lnTo>
                    <a:pt x="144930" y="1129999"/>
                  </a:lnTo>
                  <a:lnTo>
                    <a:pt x="116222" y="1163851"/>
                  </a:lnTo>
                  <a:lnTo>
                    <a:pt x="90291" y="1199966"/>
                  </a:lnTo>
                  <a:lnTo>
                    <a:pt x="67297" y="1238177"/>
                  </a:lnTo>
                  <a:lnTo>
                    <a:pt x="47402" y="1278317"/>
                  </a:lnTo>
                  <a:lnTo>
                    <a:pt x="30764" y="1320220"/>
                  </a:lnTo>
                  <a:lnTo>
                    <a:pt x="17545" y="1363717"/>
                  </a:lnTo>
                  <a:lnTo>
                    <a:pt x="7904" y="1408643"/>
                  </a:lnTo>
                  <a:lnTo>
                    <a:pt x="2002" y="1454828"/>
                  </a:lnTo>
                  <a:lnTo>
                    <a:pt x="0" y="1502108"/>
                  </a:lnTo>
                  <a:lnTo>
                    <a:pt x="0" y="4226500"/>
                  </a:lnTo>
                  <a:close/>
                </a:path>
              </a:pathLst>
            </a:custGeom>
            <a:solidFill>
              <a:srgbClr val="672E8B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9040" y="5229827"/>
              <a:ext cx="706144" cy="50571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10618" y="6766436"/>
              <a:ext cx="677545" cy="3521075"/>
            </a:xfrm>
            <a:custGeom>
              <a:avLst/>
              <a:gdLst/>
              <a:ahLst/>
              <a:cxnLst/>
              <a:rect l="l" t="t" r="r" b="b"/>
              <a:pathLst>
                <a:path w="677544" h="3521075">
                  <a:moveTo>
                    <a:pt x="0" y="3520562"/>
                  </a:moveTo>
                  <a:lnTo>
                    <a:pt x="677382" y="3520562"/>
                  </a:lnTo>
                  <a:lnTo>
                    <a:pt x="677382" y="208495"/>
                  </a:lnTo>
                  <a:lnTo>
                    <a:pt x="660087" y="174174"/>
                  </a:lnTo>
                  <a:lnTo>
                    <a:pt x="634626" y="136663"/>
                  </a:lnTo>
                  <a:lnTo>
                    <a:pt x="604695" y="102838"/>
                  </a:lnTo>
                  <a:lnTo>
                    <a:pt x="570726" y="73105"/>
                  </a:lnTo>
                  <a:lnTo>
                    <a:pt x="533154" y="47868"/>
                  </a:lnTo>
                  <a:lnTo>
                    <a:pt x="492410" y="27534"/>
                  </a:lnTo>
                  <a:lnTo>
                    <a:pt x="448929" y="12507"/>
                  </a:lnTo>
                  <a:lnTo>
                    <a:pt x="403144" y="3194"/>
                  </a:lnTo>
                  <a:lnTo>
                    <a:pt x="355487" y="0"/>
                  </a:lnTo>
                  <a:lnTo>
                    <a:pt x="307273" y="3245"/>
                  </a:lnTo>
                  <a:lnTo>
                    <a:pt x="261123" y="12692"/>
                  </a:lnTo>
                  <a:lnTo>
                    <a:pt x="217444" y="27907"/>
                  </a:lnTo>
                  <a:lnTo>
                    <a:pt x="176640" y="48458"/>
                  </a:lnTo>
                  <a:lnTo>
                    <a:pt x="139118" y="73911"/>
                  </a:lnTo>
                  <a:lnTo>
                    <a:pt x="105284" y="103833"/>
                  </a:lnTo>
                  <a:lnTo>
                    <a:pt x="75541" y="137792"/>
                  </a:lnTo>
                  <a:lnTo>
                    <a:pt x="50297" y="175354"/>
                  </a:lnTo>
                  <a:lnTo>
                    <a:pt x="29957" y="216085"/>
                  </a:lnTo>
                  <a:lnTo>
                    <a:pt x="14926" y="259554"/>
                  </a:lnTo>
                  <a:lnTo>
                    <a:pt x="5610" y="305326"/>
                  </a:lnTo>
                  <a:lnTo>
                    <a:pt x="2415" y="352969"/>
                  </a:lnTo>
                  <a:lnTo>
                    <a:pt x="0" y="3520562"/>
                  </a:lnTo>
                  <a:close/>
                </a:path>
              </a:pathLst>
            </a:custGeom>
            <a:solidFill>
              <a:srgbClr val="57C4B3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77839" y="1028700"/>
              <a:ext cx="706143" cy="2436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80772" y="8255275"/>
              <a:ext cx="1417596" cy="20317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263043" y="5463370"/>
              <a:ext cx="1046480" cy="1045844"/>
            </a:xfrm>
            <a:custGeom>
              <a:avLst/>
              <a:gdLst/>
              <a:ahLst/>
              <a:cxnLst/>
              <a:rect l="l" t="t" r="r" b="b"/>
              <a:pathLst>
                <a:path w="1046479" h="1045845">
                  <a:moveTo>
                    <a:pt x="522971" y="1045637"/>
                  </a:moveTo>
                  <a:lnTo>
                    <a:pt x="570651" y="1043505"/>
                  </a:lnTo>
                  <a:lnTo>
                    <a:pt x="617116" y="1037231"/>
                  </a:lnTo>
                  <a:lnTo>
                    <a:pt x="662182" y="1026998"/>
                  </a:lnTo>
                  <a:lnTo>
                    <a:pt x="705667" y="1012989"/>
                  </a:lnTo>
                  <a:lnTo>
                    <a:pt x="747388" y="995387"/>
                  </a:lnTo>
                  <a:lnTo>
                    <a:pt x="787161" y="974374"/>
                  </a:lnTo>
                  <a:lnTo>
                    <a:pt x="824804" y="950135"/>
                  </a:lnTo>
                  <a:lnTo>
                    <a:pt x="860134" y="922851"/>
                  </a:lnTo>
                  <a:lnTo>
                    <a:pt x="892967" y="892706"/>
                  </a:lnTo>
                  <a:lnTo>
                    <a:pt x="923121" y="859882"/>
                  </a:lnTo>
                  <a:lnTo>
                    <a:pt x="950413" y="824562"/>
                  </a:lnTo>
                  <a:lnTo>
                    <a:pt x="974660" y="786930"/>
                  </a:lnTo>
                  <a:lnTo>
                    <a:pt x="995678" y="747169"/>
                  </a:lnTo>
                  <a:lnTo>
                    <a:pt x="1013286" y="705460"/>
                  </a:lnTo>
                  <a:lnTo>
                    <a:pt x="1027299" y="661988"/>
                  </a:lnTo>
                  <a:lnTo>
                    <a:pt x="1037535" y="616935"/>
                  </a:lnTo>
                  <a:lnTo>
                    <a:pt x="1043810" y="570484"/>
                  </a:lnTo>
                  <a:lnTo>
                    <a:pt x="1045943" y="522818"/>
                  </a:lnTo>
                  <a:lnTo>
                    <a:pt x="1043811" y="475152"/>
                  </a:lnTo>
                  <a:lnTo>
                    <a:pt x="1037535" y="428701"/>
                  </a:lnTo>
                  <a:lnTo>
                    <a:pt x="1027299" y="383648"/>
                  </a:lnTo>
                  <a:lnTo>
                    <a:pt x="1013286" y="340176"/>
                  </a:lnTo>
                  <a:lnTo>
                    <a:pt x="995679" y="298467"/>
                  </a:lnTo>
                  <a:lnTo>
                    <a:pt x="974660" y="258706"/>
                  </a:lnTo>
                  <a:lnTo>
                    <a:pt x="950413" y="221074"/>
                  </a:lnTo>
                  <a:lnTo>
                    <a:pt x="923122" y="185754"/>
                  </a:lnTo>
                  <a:lnTo>
                    <a:pt x="892967" y="152931"/>
                  </a:lnTo>
                  <a:lnTo>
                    <a:pt x="860134" y="122785"/>
                  </a:lnTo>
                  <a:lnTo>
                    <a:pt x="824804" y="95501"/>
                  </a:lnTo>
                  <a:lnTo>
                    <a:pt x="787161" y="71262"/>
                  </a:lnTo>
                  <a:lnTo>
                    <a:pt x="747388" y="50249"/>
                  </a:lnTo>
                  <a:lnTo>
                    <a:pt x="705667" y="32647"/>
                  </a:lnTo>
                  <a:lnTo>
                    <a:pt x="662182" y="18638"/>
                  </a:lnTo>
                  <a:lnTo>
                    <a:pt x="617116" y="8405"/>
                  </a:lnTo>
                  <a:lnTo>
                    <a:pt x="570651" y="2131"/>
                  </a:lnTo>
                  <a:lnTo>
                    <a:pt x="522971" y="0"/>
                  </a:lnTo>
                  <a:lnTo>
                    <a:pt x="475291" y="2131"/>
                  </a:lnTo>
                  <a:lnTo>
                    <a:pt x="428827" y="8405"/>
                  </a:lnTo>
                  <a:lnTo>
                    <a:pt x="383760" y="18638"/>
                  </a:lnTo>
                  <a:lnTo>
                    <a:pt x="340275" y="32647"/>
                  </a:lnTo>
                  <a:lnTo>
                    <a:pt x="298555" y="50249"/>
                  </a:lnTo>
                  <a:lnTo>
                    <a:pt x="258781" y="71262"/>
                  </a:lnTo>
                  <a:lnTo>
                    <a:pt x="221138" y="95501"/>
                  </a:lnTo>
                  <a:lnTo>
                    <a:pt x="185809" y="122785"/>
                  </a:lnTo>
                  <a:lnTo>
                    <a:pt x="152975" y="152931"/>
                  </a:lnTo>
                  <a:lnTo>
                    <a:pt x="122821" y="185754"/>
                  </a:lnTo>
                  <a:lnTo>
                    <a:pt x="95529" y="221074"/>
                  </a:lnTo>
                  <a:lnTo>
                    <a:pt x="71282" y="258706"/>
                  </a:lnTo>
                  <a:lnTo>
                    <a:pt x="50264" y="298467"/>
                  </a:lnTo>
                  <a:lnTo>
                    <a:pt x="32657" y="340176"/>
                  </a:lnTo>
                  <a:lnTo>
                    <a:pt x="18644" y="383648"/>
                  </a:lnTo>
                  <a:lnTo>
                    <a:pt x="8408" y="428701"/>
                  </a:lnTo>
                  <a:lnTo>
                    <a:pt x="2132" y="475152"/>
                  </a:lnTo>
                  <a:lnTo>
                    <a:pt x="0" y="522818"/>
                  </a:lnTo>
                  <a:lnTo>
                    <a:pt x="2132" y="570090"/>
                  </a:lnTo>
                  <a:lnTo>
                    <a:pt x="8408" y="616236"/>
                  </a:lnTo>
                  <a:lnTo>
                    <a:pt x="18644" y="661067"/>
                  </a:lnTo>
                  <a:lnTo>
                    <a:pt x="32657" y="704390"/>
                  </a:lnTo>
                  <a:lnTo>
                    <a:pt x="50264" y="746015"/>
                  </a:lnTo>
                  <a:lnTo>
                    <a:pt x="71282" y="785751"/>
                  </a:lnTo>
                  <a:lnTo>
                    <a:pt x="95529" y="823406"/>
                  </a:lnTo>
                  <a:lnTo>
                    <a:pt x="122821" y="858790"/>
                  </a:lnTo>
                  <a:lnTo>
                    <a:pt x="152975" y="891710"/>
                  </a:lnTo>
                  <a:lnTo>
                    <a:pt x="185809" y="921977"/>
                  </a:lnTo>
                  <a:lnTo>
                    <a:pt x="221138" y="949399"/>
                  </a:lnTo>
                  <a:lnTo>
                    <a:pt x="258781" y="973785"/>
                  </a:lnTo>
                  <a:lnTo>
                    <a:pt x="298555" y="994943"/>
                  </a:lnTo>
                  <a:lnTo>
                    <a:pt x="340275" y="1012683"/>
                  </a:lnTo>
                  <a:lnTo>
                    <a:pt x="383760" y="1026814"/>
                  </a:lnTo>
                  <a:lnTo>
                    <a:pt x="428827" y="1037143"/>
                  </a:lnTo>
                  <a:lnTo>
                    <a:pt x="475291" y="1043481"/>
                  </a:lnTo>
                  <a:lnTo>
                    <a:pt x="522971" y="1045637"/>
                  </a:lnTo>
                  <a:close/>
                </a:path>
              </a:pathLst>
            </a:custGeom>
            <a:solidFill>
              <a:srgbClr val="57C4B3">
                <a:alpha val="447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75184" y="3637513"/>
              <a:ext cx="2835193" cy="66494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63046" y="5463370"/>
              <a:ext cx="2805991" cy="48236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2" y="9058726"/>
              <a:ext cx="1702742" cy="12282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68099" y="3143838"/>
              <a:ext cx="10496549" cy="6276974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559449" y="269764"/>
            <a:ext cx="12690475" cy="13157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450" spc="-291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8450" spc="119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200">
                <a:solidFill>
                  <a:srgbClr val="400936"/>
                </a:solidFill>
                <a:latin typeface="Trebuchet MS"/>
                <a:cs typeface="Trebuchet MS"/>
              </a:rPr>
              <a:t>M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120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085">
                <a:solidFill>
                  <a:srgbClr val="400936"/>
                </a:solidFill>
                <a:latin typeface="Trebuchet MS"/>
                <a:cs typeface="Trebuchet MS"/>
              </a:rPr>
              <a:t>R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340">
                <a:solidFill>
                  <a:srgbClr val="400936"/>
                </a:solidFill>
                <a:latin typeface="Trebuchet MS"/>
                <a:cs typeface="Trebuchet MS"/>
              </a:rPr>
              <a:t>C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7250" spc="-1415">
                <a:solidFill>
                  <a:srgbClr val="400936"/>
                </a:solidFill>
                <a:latin typeface="Tahoma"/>
                <a:cs typeface="Tahoma"/>
              </a:rPr>
              <a:t>A</a:t>
            </a:r>
            <a:r>
              <a:rPr dirty="0" sz="7250" spc="-1005">
                <a:solidFill>
                  <a:srgbClr val="400936"/>
                </a:solidFill>
                <a:latin typeface="Tahoma"/>
                <a:cs typeface="Tahoma"/>
              </a:rPr>
              <a:t> </a:t>
            </a:r>
            <a:r>
              <a:rPr dirty="0" sz="8450" spc="-2265">
                <a:solidFill>
                  <a:srgbClr val="400936"/>
                </a:solidFill>
                <a:latin typeface="Trebuchet MS"/>
                <a:cs typeface="Trebuchet MS"/>
              </a:rPr>
              <a:t>D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91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8450" spc="119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200">
                <a:solidFill>
                  <a:srgbClr val="400936"/>
                </a:solidFill>
                <a:latin typeface="Trebuchet MS"/>
                <a:cs typeface="Trebuchet MS"/>
              </a:rPr>
              <a:t>M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610">
                <a:solidFill>
                  <a:srgbClr val="400936"/>
                </a:solidFill>
                <a:latin typeface="Trebuchet MS"/>
                <a:cs typeface="Trebuchet MS"/>
              </a:rPr>
              <a:t>U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295">
                <a:solidFill>
                  <a:srgbClr val="400936"/>
                </a:solidFill>
                <a:latin typeface="Trebuchet MS"/>
                <a:cs typeface="Trebuchet MS"/>
              </a:rPr>
              <a:t>N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265">
                <a:solidFill>
                  <a:srgbClr val="400936"/>
                </a:solidFill>
                <a:latin typeface="Trebuchet MS"/>
                <a:cs typeface="Trebuchet MS"/>
              </a:rPr>
              <a:t>D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880">
                <a:solidFill>
                  <a:srgbClr val="400936"/>
                </a:solidFill>
                <a:latin typeface="Trebuchet MS"/>
                <a:cs typeface="Trebuchet MS"/>
              </a:rPr>
              <a:t>I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7250" spc="-1415">
                <a:solidFill>
                  <a:srgbClr val="400936"/>
                </a:solidFill>
                <a:latin typeface="Tahoma"/>
                <a:cs typeface="Tahoma"/>
              </a:rPr>
              <a:t>A</a:t>
            </a:r>
            <a:r>
              <a:rPr dirty="0" sz="7250" spc="-1005">
                <a:solidFill>
                  <a:srgbClr val="400936"/>
                </a:solidFill>
                <a:latin typeface="Tahoma"/>
                <a:cs typeface="Tahoma"/>
              </a:rPr>
              <a:t> </a:t>
            </a:r>
            <a:r>
              <a:rPr dirty="0" sz="8450" spc="-1964">
                <a:solidFill>
                  <a:srgbClr val="400936"/>
                </a:solidFill>
                <a:latin typeface="Trebuchet MS"/>
                <a:cs typeface="Trebuchet MS"/>
              </a:rPr>
              <a:t>L</a:t>
            </a:r>
            <a:r>
              <a:rPr dirty="0" sz="8450" spc="119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265">
                <a:solidFill>
                  <a:srgbClr val="400936"/>
                </a:solidFill>
                <a:latin typeface="Trebuchet MS"/>
                <a:cs typeface="Trebuchet MS"/>
              </a:rPr>
              <a:t>D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120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r>
              <a:rPr dirty="0" sz="8450" spc="119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405">
                <a:solidFill>
                  <a:srgbClr val="400936"/>
                </a:solidFill>
                <a:latin typeface="Trebuchet MS"/>
                <a:cs typeface="Trebuchet MS"/>
              </a:rPr>
              <a:t>J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91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890">
                <a:solidFill>
                  <a:srgbClr val="400936"/>
                </a:solidFill>
                <a:latin typeface="Trebuchet MS"/>
                <a:cs typeface="Trebuchet MS"/>
              </a:rPr>
              <a:t>G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291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1375">
                <a:solidFill>
                  <a:srgbClr val="400936"/>
                </a:solidFill>
                <a:latin typeface="Trebuchet MS"/>
                <a:cs typeface="Trebuchet MS"/>
              </a:rPr>
              <a:t>S</a:t>
            </a:r>
            <a:r>
              <a:rPr dirty="0" sz="8450" spc="-128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450" spc="-1714">
                <a:solidFill>
                  <a:srgbClr val="400936"/>
                </a:solidFill>
                <a:latin typeface="Trebuchet MS"/>
                <a:cs typeface="Trebuchet MS"/>
              </a:rPr>
              <a:t>:</a:t>
            </a:r>
            <a:endParaRPr sz="84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1199" y="3200488"/>
            <a:ext cx="152400" cy="4781550"/>
            <a:chOff x="281199" y="3200488"/>
            <a:chExt cx="152400" cy="4781550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199" y="3200488"/>
              <a:ext cx="152399" cy="1523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199" y="4743538"/>
              <a:ext cx="152399" cy="1523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199" y="6286588"/>
              <a:ext cx="152399" cy="1523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199" y="7829637"/>
              <a:ext cx="152399" cy="1523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35807" y="2875370"/>
            <a:ext cx="6560184" cy="581850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 marR="1040130">
              <a:lnSpc>
                <a:spcPct val="79400"/>
              </a:lnSpc>
              <a:spcBef>
                <a:spcPts val="1160"/>
              </a:spcBef>
            </a:pPr>
            <a:r>
              <a:rPr dirty="0" sz="4250" spc="-690">
                <a:solidFill>
                  <a:srgbClr val="15127E"/>
                </a:solidFill>
                <a:latin typeface="Trebuchet MS"/>
                <a:cs typeface="Trebuchet MS"/>
              </a:rPr>
              <a:t>S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220">
                <a:solidFill>
                  <a:srgbClr val="15127E"/>
                </a:solidFill>
                <a:latin typeface="Trebuchet MS"/>
                <a:cs typeface="Trebuchet MS"/>
              </a:rPr>
              <a:t>T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465">
                <a:solidFill>
                  <a:srgbClr val="15127E"/>
                </a:solidFill>
                <a:latin typeface="Trebuchet MS"/>
                <a:cs typeface="Trebuchet MS"/>
              </a:rPr>
              <a:t>O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55">
                <a:solidFill>
                  <a:srgbClr val="15127E"/>
                </a:solidFill>
                <a:latin typeface="Trebuchet MS"/>
                <a:cs typeface="Trebuchet MS"/>
              </a:rPr>
              <a:t>N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220">
                <a:solidFill>
                  <a:srgbClr val="15127E"/>
                </a:solidFill>
                <a:latin typeface="Trebuchet MS"/>
                <a:cs typeface="Trebuchet MS"/>
              </a:rPr>
              <a:t>T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220">
                <a:solidFill>
                  <a:srgbClr val="15127E"/>
                </a:solidFill>
                <a:latin typeface="Trebuchet MS"/>
                <a:cs typeface="Trebuchet MS"/>
              </a:rPr>
              <a:t>T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55">
                <a:solidFill>
                  <a:srgbClr val="15127E"/>
                </a:solidFill>
                <a:latin typeface="Trebuchet MS"/>
                <a:cs typeface="Trebuchet MS"/>
              </a:rPr>
              <a:t>N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05">
                <a:solidFill>
                  <a:srgbClr val="15127E"/>
                </a:solidFill>
                <a:latin typeface="Trebuchet MS"/>
                <a:cs typeface="Trebuchet MS"/>
              </a:rPr>
              <a:t>M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55">
                <a:solidFill>
                  <a:srgbClr val="15127E"/>
                </a:solidFill>
                <a:latin typeface="Trebuchet MS"/>
                <a:cs typeface="Trebuchet MS"/>
              </a:rPr>
              <a:t>N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220">
                <a:solidFill>
                  <a:srgbClr val="15127E"/>
                </a:solidFill>
                <a:latin typeface="Trebuchet MS"/>
                <a:cs typeface="Trebuchet MS"/>
              </a:rPr>
              <a:t>T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25">
                <a:solidFill>
                  <a:srgbClr val="15127E"/>
                </a:solidFill>
                <a:latin typeface="Trebuchet MS"/>
                <a:cs typeface="Trebuchet MS"/>
              </a:rPr>
              <a:t>O  </a:t>
            </a:r>
            <a:r>
              <a:rPr dirty="0" sz="4250" spc="-1105">
                <a:solidFill>
                  <a:srgbClr val="15127E"/>
                </a:solidFill>
                <a:latin typeface="Trebuchet MS"/>
                <a:cs typeface="Trebuchet MS"/>
              </a:rPr>
              <a:t>M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690">
                <a:solidFill>
                  <a:srgbClr val="15127E"/>
                </a:solidFill>
                <a:latin typeface="Trebuchet MS"/>
                <a:cs typeface="Trebuchet MS"/>
              </a:rPr>
              <a:t>S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90">
                <a:solidFill>
                  <a:srgbClr val="15127E"/>
                </a:solidFill>
                <a:latin typeface="Trebuchet MS"/>
                <a:cs typeface="Trebuchet MS"/>
              </a:rPr>
              <a:t>L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310">
                <a:solidFill>
                  <a:srgbClr val="15127E"/>
                </a:solidFill>
                <a:latin typeface="Trebuchet MS"/>
                <a:cs typeface="Trebuchet MS"/>
              </a:rPr>
              <a:t>U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75">
                <a:solidFill>
                  <a:srgbClr val="15127E"/>
                </a:solidFill>
                <a:latin typeface="Trebuchet MS"/>
                <a:cs typeface="Trebuchet MS"/>
              </a:rPr>
              <a:t>C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1220">
                <a:solidFill>
                  <a:srgbClr val="15127E"/>
                </a:solidFill>
                <a:latin typeface="Trebuchet MS"/>
                <a:cs typeface="Trebuchet MS"/>
              </a:rPr>
              <a:t>T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15">
                <a:solidFill>
                  <a:srgbClr val="15127E"/>
                </a:solidFill>
                <a:latin typeface="Trebuchet MS"/>
                <a:cs typeface="Trebuchet MS"/>
              </a:rPr>
              <a:t>V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465">
                <a:solidFill>
                  <a:srgbClr val="15127E"/>
                </a:solidFill>
                <a:latin typeface="Trebuchet MS"/>
                <a:cs typeface="Trebuchet MS"/>
              </a:rPr>
              <a:t>O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595">
                <a:solidFill>
                  <a:srgbClr val="15127E"/>
                </a:solidFill>
                <a:latin typeface="Tahoma"/>
                <a:cs typeface="Tahoma"/>
              </a:rPr>
              <a:t>;</a:t>
            </a: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 marR="5080">
              <a:lnSpc>
                <a:spcPct val="79400"/>
              </a:lnSpc>
              <a:tabLst>
                <a:tab pos="4657725" algn="l"/>
              </a:tabLst>
            </a:pPr>
            <a:r>
              <a:rPr dirty="0" sz="4250" spc="-1115">
                <a:solidFill>
                  <a:srgbClr val="15127E"/>
                </a:solidFill>
                <a:latin typeface="Trebuchet MS"/>
                <a:cs typeface="Trebuchet MS"/>
              </a:rPr>
              <a:t>V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690">
                <a:solidFill>
                  <a:srgbClr val="15127E"/>
                </a:solidFill>
                <a:latin typeface="Trebuchet MS"/>
                <a:cs typeface="Trebuchet MS"/>
              </a:rPr>
              <a:t>S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310">
                <a:solidFill>
                  <a:srgbClr val="15127E"/>
                </a:solidFill>
                <a:latin typeface="Trebuchet MS"/>
                <a:cs typeface="Trebuchet MS"/>
              </a:rPr>
              <a:t>U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80">
                <a:solidFill>
                  <a:srgbClr val="15127E"/>
                </a:solidFill>
                <a:latin typeface="Trebuchet MS"/>
                <a:cs typeface="Trebuchet MS"/>
              </a:rPr>
              <a:t>P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75">
                <a:solidFill>
                  <a:srgbClr val="15127E"/>
                </a:solidFill>
                <a:latin typeface="Trebuchet MS"/>
                <a:cs typeface="Trebuchet MS"/>
              </a:rPr>
              <a:t>C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220">
                <a:solidFill>
                  <a:srgbClr val="15127E"/>
                </a:solidFill>
                <a:latin typeface="Trebuchet MS"/>
                <a:cs typeface="Trebuchet MS"/>
              </a:rPr>
              <a:t>T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>
                <a:solidFill>
                  <a:srgbClr val="15127E"/>
                </a:solidFill>
                <a:latin typeface="Tahoma"/>
                <a:cs typeface="Tahoma"/>
              </a:rPr>
              <a:t>	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1155">
                <a:solidFill>
                  <a:srgbClr val="15127E"/>
                </a:solidFill>
                <a:latin typeface="Trebuchet MS"/>
                <a:cs typeface="Trebuchet MS"/>
              </a:rPr>
              <a:t>N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310">
                <a:solidFill>
                  <a:srgbClr val="15127E"/>
                </a:solidFill>
                <a:latin typeface="Trebuchet MS"/>
                <a:cs typeface="Trebuchet MS"/>
              </a:rPr>
              <a:t>U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990">
                <a:solidFill>
                  <a:srgbClr val="15127E"/>
                </a:solidFill>
                <a:latin typeface="Trebuchet MS"/>
                <a:cs typeface="Trebuchet MS"/>
              </a:rPr>
              <a:t>L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755">
                <a:solidFill>
                  <a:srgbClr val="15127E"/>
                </a:solidFill>
                <a:latin typeface="Trebuchet MS"/>
                <a:cs typeface="Trebuchet MS"/>
              </a:rPr>
              <a:t>E  </a:t>
            </a:r>
            <a:r>
              <a:rPr dirty="0" sz="4250" spc="-1310">
                <a:solidFill>
                  <a:srgbClr val="15127E"/>
                </a:solidFill>
                <a:latin typeface="Trebuchet MS"/>
                <a:cs typeface="Trebuchet MS"/>
              </a:rPr>
              <a:t>U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660">
                <a:solidFill>
                  <a:srgbClr val="15127E"/>
                </a:solidFill>
                <a:latin typeface="Tahoma"/>
                <a:cs typeface="Tahoma"/>
              </a:rPr>
              <a:t>$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819">
                <a:solidFill>
                  <a:srgbClr val="15127E"/>
                </a:solidFill>
                <a:latin typeface="Trebuchet MS"/>
                <a:cs typeface="Trebuchet MS"/>
              </a:rPr>
              <a:t>2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830">
                <a:solidFill>
                  <a:srgbClr val="15127E"/>
                </a:solidFill>
                <a:latin typeface="Trebuchet MS"/>
                <a:cs typeface="Trebuchet MS"/>
              </a:rPr>
              <a:t>0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830">
                <a:solidFill>
                  <a:srgbClr val="15127E"/>
                </a:solidFill>
                <a:latin typeface="Trebuchet MS"/>
                <a:cs typeface="Trebuchet MS"/>
              </a:rPr>
              <a:t>0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69">
                <a:solidFill>
                  <a:srgbClr val="15127E"/>
                </a:solidFill>
                <a:latin typeface="Trebuchet MS"/>
                <a:cs typeface="Trebuchet MS"/>
              </a:rPr>
              <a:t>B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80">
                <a:solidFill>
                  <a:srgbClr val="15127E"/>
                </a:solidFill>
                <a:latin typeface="Trebuchet MS"/>
                <a:cs typeface="Trebuchet MS"/>
              </a:rPr>
              <a:t>P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465">
                <a:solidFill>
                  <a:srgbClr val="15127E"/>
                </a:solidFill>
                <a:latin typeface="Trebuchet MS"/>
                <a:cs typeface="Trebuchet MS"/>
              </a:rPr>
              <a:t>O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1155">
                <a:solidFill>
                  <a:srgbClr val="15127E"/>
                </a:solidFill>
                <a:latin typeface="Trebuchet MS"/>
                <a:cs typeface="Trebuchet MS"/>
              </a:rPr>
              <a:t>N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465">
                <a:solidFill>
                  <a:srgbClr val="15127E"/>
                </a:solidFill>
                <a:latin typeface="Trebuchet MS"/>
                <a:cs typeface="Trebuchet MS"/>
              </a:rPr>
              <a:t>O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1220">
                <a:solidFill>
                  <a:srgbClr val="15127E"/>
                </a:solidFill>
                <a:latin typeface="Trebuchet MS"/>
                <a:cs typeface="Trebuchet MS"/>
              </a:rPr>
              <a:t>T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É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819">
                <a:solidFill>
                  <a:srgbClr val="15127E"/>
                </a:solidFill>
                <a:latin typeface="Trebuchet MS"/>
                <a:cs typeface="Trebuchet MS"/>
              </a:rPr>
              <a:t>2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830">
                <a:solidFill>
                  <a:srgbClr val="15127E"/>
                </a:solidFill>
                <a:latin typeface="Trebuchet MS"/>
                <a:cs typeface="Trebuchet MS"/>
              </a:rPr>
              <a:t>0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819">
                <a:solidFill>
                  <a:srgbClr val="15127E"/>
                </a:solidFill>
                <a:latin typeface="Trebuchet MS"/>
                <a:cs typeface="Trebuchet MS"/>
              </a:rPr>
              <a:t>2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05">
                <a:solidFill>
                  <a:srgbClr val="15127E"/>
                </a:solidFill>
                <a:latin typeface="Trebuchet MS"/>
                <a:cs typeface="Trebuchet MS"/>
              </a:rPr>
              <a:t>3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595">
                <a:solidFill>
                  <a:srgbClr val="15127E"/>
                </a:solidFill>
                <a:latin typeface="Tahoma"/>
                <a:cs typeface="Tahoma"/>
              </a:rPr>
              <a:t>;</a:t>
            </a: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 marR="760730">
              <a:lnSpc>
                <a:spcPct val="79400"/>
              </a:lnSpc>
              <a:spcBef>
                <a:spcPts val="5"/>
              </a:spcBef>
            </a:pPr>
            <a:r>
              <a:rPr dirty="0" sz="4250" spc="-1105">
                <a:solidFill>
                  <a:srgbClr val="15127E"/>
                </a:solidFill>
                <a:latin typeface="Trebuchet MS"/>
                <a:cs typeface="Trebuchet MS"/>
              </a:rPr>
              <a:t>M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75">
                <a:solidFill>
                  <a:srgbClr val="15127E"/>
                </a:solidFill>
                <a:latin typeface="Trebuchet MS"/>
                <a:cs typeface="Trebuchet MS"/>
              </a:rPr>
              <a:t>C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465">
                <a:solidFill>
                  <a:srgbClr val="15127E"/>
                </a:solidFill>
                <a:latin typeface="Trebuchet MS"/>
                <a:cs typeface="Trebuchet MS"/>
              </a:rPr>
              <a:t>O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69">
                <a:solidFill>
                  <a:srgbClr val="15127E"/>
                </a:solidFill>
                <a:latin typeface="Trebuchet MS"/>
                <a:cs typeface="Trebuchet MS"/>
              </a:rPr>
              <a:t>B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690">
                <a:solidFill>
                  <a:srgbClr val="15127E"/>
                </a:solidFill>
                <a:latin typeface="Trebuchet MS"/>
                <a:cs typeface="Trebuchet MS"/>
              </a:rPr>
              <a:t>S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90">
                <a:solidFill>
                  <a:srgbClr val="15127E"/>
                </a:solidFill>
                <a:latin typeface="Trebuchet MS"/>
                <a:cs typeface="Trebuchet MS"/>
              </a:rPr>
              <a:t>L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465">
                <a:solidFill>
                  <a:srgbClr val="15127E"/>
                </a:solidFill>
                <a:latin typeface="Trebuchet MS"/>
                <a:cs typeface="Trebuchet MS"/>
              </a:rPr>
              <a:t>O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690">
                <a:solidFill>
                  <a:srgbClr val="15127E"/>
                </a:solidFill>
                <a:latin typeface="Trebuchet MS"/>
                <a:cs typeface="Trebuchet MS"/>
              </a:rPr>
              <a:t>S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55">
                <a:solidFill>
                  <a:srgbClr val="15127E"/>
                </a:solidFill>
                <a:latin typeface="Trebuchet MS"/>
                <a:cs typeface="Trebuchet MS"/>
              </a:rPr>
              <a:t>N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25">
                <a:solidFill>
                  <a:srgbClr val="15127E"/>
                </a:solidFill>
                <a:latin typeface="Trebuchet MS"/>
                <a:cs typeface="Trebuchet MS"/>
              </a:rPr>
              <a:t>O 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1470">
                <a:solidFill>
                  <a:srgbClr val="15127E"/>
                </a:solidFill>
                <a:latin typeface="Trebuchet MS"/>
                <a:cs typeface="Trebuchet MS"/>
              </a:rPr>
              <a:t>Q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310">
                <a:solidFill>
                  <a:srgbClr val="15127E"/>
                </a:solidFill>
                <a:latin typeface="Trebuchet MS"/>
                <a:cs typeface="Trebuchet MS"/>
              </a:rPr>
              <a:t>U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75">
                <a:solidFill>
                  <a:srgbClr val="15127E"/>
                </a:solidFill>
                <a:latin typeface="Trebuchet MS"/>
                <a:cs typeface="Trebuchet MS"/>
              </a:rPr>
              <a:t>C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465">
                <a:solidFill>
                  <a:srgbClr val="15127E"/>
                </a:solidFill>
                <a:latin typeface="Trebuchet MS"/>
                <a:cs typeface="Trebuchet MS"/>
              </a:rPr>
              <a:t>O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595">
                <a:solidFill>
                  <a:srgbClr val="15127E"/>
                </a:solidFill>
                <a:latin typeface="Tahoma"/>
                <a:cs typeface="Tahoma"/>
              </a:rPr>
              <a:t>;</a:t>
            </a: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 marR="1773555">
              <a:lnSpc>
                <a:spcPct val="79400"/>
              </a:lnSpc>
            </a:pPr>
            <a:r>
              <a:rPr dirty="0" sz="4250" spc="-1105">
                <a:solidFill>
                  <a:srgbClr val="15127E"/>
                </a:solidFill>
                <a:latin typeface="Trebuchet MS"/>
                <a:cs typeface="Trebuchet MS"/>
              </a:rPr>
              <a:t>M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465">
                <a:solidFill>
                  <a:srgbClr val="15127E"/>
                </a:solidFill>
                <a:latin typeface="Trebuchet MS"/>
                <a:cs typeface="Trebuchet MS"/>
              </a:rPr>
              <a:t>O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15">
                <a:solidFill>
                  <a:srgbClr val="15127E"/>
                </a:solidFill>
                <a:latin typeface="Trebuchet MS"/>
                <a:cs typeface="Trebuchet MS"/>
              </a:rPr>
              <a:t>V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690">
                <a:solidFill>
                  <a:srgbClr val="15127E"/>
                </a:solidFill>
                <a:latin typeface="Trebuchet MS"/>
                <a:cs typeface="Trebuchet MS"/>
              </a:rPr>
              <a:t>S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69">
                <a:solidFill>
                  <a:srgbClr val="15127E"/>
                </a:solidFill>
                <a:latin typeface="Trebuchet MS"/>
                <a:cs typeface="Trebuchet MS"/>
              </a:rPr>
              <a:t>B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90">
                <a:solidFill>
                  <a:srgbClr val="15127E"/>
                </a:solidFill>
                <a:latin typeface="Trebuchet MS"/>
                <a:cs typeface="Trebuchet MS"/>
              </a:rPr>
              <a:t>L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835">
                <a:solidFill>
                  <a:srgbClr val="15127E"/>
                </a:solidFill>
                <a:latin typeface="Trebuchet MS"/>
                <a:cs typeface="Trebuchet MS"/>
              </a:rPr>
              <a:t>E  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05">
                <a:solidFill>
                  <a:srgbClr val="15127E"/>
                </a:solidFill>
                <a:latin typeface="Trebuchet MS"/>
                <a:cs typeface="Trebuchet MS"/>
              </a:rPr>
              <a:t>M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980">
                <a:solidFill>
                  <a:srgbClr val="15127E"/>
                </a:solidFill>
                <a:latin typeface="Trebuchet MS"/>
                <a:cs typeface="Trebuchet MS"/>
              </a:rPr>
              <a:t>P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50">
                <a:solidFill>
                  <a:srgbClr val="15127E"/>
                </a:solidFill>
                <a:latin typeface="Trebuchet MS"/>
                <a:cs typeface="Trebuchet MS"/>
              </a:rPr>
              <a:t>R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690">
                <a:solidFill>
                  <a:srgbClr val="15127E"/>
                </a:solidFill>
                <a:latin typeface="Trebuchet MS"/>
                <a:cs typeface="Trebuchet MS"/>
              </a:rPr>
              <a:t>S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715">
                <a:solidFill>
                  <a:srgbClr val="15127E"/>
                </a:solidFill>
                <a:latin typeface="Tahoma"/>
                <a:cs typeface="Tahoma"/>
              </a:rPr>
              <a:t>A</a:t>
            </a:r>
            <a:r>
              <a:rPr dirty="0" sz="3650" spc="-505">
                <a:solidFill>
                  <a:srgbClr val="15127E"/>
                </a:solidFill>
                <a:latin typeface="Tahoma"/>
                <a:cs typeface="Tahoma"/>
              </a:rPr>
              <a:t> </a:t>
            </a:r>
            <a:r>
              <a:rPr dirty="0" sz="4250" spc="-690">
                <a:solidFill>
                  <a:srgbClr val="15127E"/>
                </a:solidFill>
                <a:latin typeface="Trebuchet MS"/>
                <a:cs typeface="Trebuchet MS"/>
              </a:rPr>
              <a:t>S</a:t>
            </a:r>
            <a:r>
              <a:rPr dirty="0" sz="4250" spc="600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55">
                <a:solidFill>
                  <a:srgbClr val="15127E"/>
                </a:solidFill>
                <a:latin typeface="Trebuchet MS"/>
                <a:cs typeface="Trebuchet MS"/>
              </a:rPr>
              <a:t>N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140">
                <a:solidFill>
                  <a:srgbClr val="15127E"/>
                </a:solidFill>
                <a:latin typeface="Trebuchet MS"/>
                <a:cs typeface="Trebuchet MS"/>
              </a:rPr>
              <a:t>D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440">
                <a:solidFill>
                  <a:srgbClr val="15127E"/>
                </a:solidFill>
                <a:latin typeface="Trebuchet MS"/>
                <a:cs typeface="Trebuchet MS"/>
              </a:rPr>
              <a:t>I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4250" spc="-1065">
                <a:solidFill>
                  <a:srgbClr val="15127E"/>
                </a:solidFill>
                <a:latin typeface="Trebuchet MS"/>
                <a:cs typeface="Trebuchet MS"/>
              </a:rPr>
              <a:t>E</a:t>
            </a:r>
            <a:r>
              <a:rPr dirty="0" sz="4250" spc="-645">
                <a:solidFill>
                  <a:srgbClr val="15127E"/>
                </a:solidFill>
                <a:latin typeface="Trebuchet MS"/>
                <a:cs typeface="Trebuchet MS"/>
              </a:rPr>
              <a:t> </a:t>
            </a:r>
            <a:r>
              <a:rPr dirty="0" sz="3650" spc="-595">
                <a:solidFill>
                  <a:srgbClr val="15127E"/>
                </a:solidFill>
                <a:latin typeface="Tahoma"/>
                <a:cs typeface="Tahoma"/>
              </a:rPr>
              <a:t>;</a:t>
            </a:r>
            <a:endParaRPr sz="3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175885" y="5514044"/>
              <a:ext cx="732155" cy="4768850"/>
            </a:xfrm>
            <a:custGeom>
              <a:avLst/>
              <a:gdLst/>
              <a:ahLst/>
              <a:cxnLst/>
              <a:rect l="l" t="t" r="r" b="b"/>
              <a:pathLst>
                <a:path w="732155" h="4768850">
                  <a:moveTo>
                    <a:pt x="732121" y="4768616"/>
                  </a:moveTo>
                  <a:lnTo>
                    <a:pt x="0" y="4768616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32" y="2831"/>
                  </a:lnTo>
                  <a:lnTo>
                    <a:pt x="456602" y="11105"/>
                  </a:lnTo>
                  <a:lnTo>
                    <a:pt x="498862" y="24487"/>
                  </a:lnTo>
                  <a:lnTo>
                    <a:pt x="538680" y="42645"/>
                  </a:lnTo>
                  <a:lnTo>
                    <a:pt x="575723" y="65244"/>
                  </a:lnTo>
                  <a:lnTo>
                    <a:pt x="609656" y="91953"/>
                  </a:lnTo>
                  <a:lnTo>
                    <a:pt x="640146" y="122438"/>
                  </a:lnTo>
                  <a:lnTo>
                    <a:pt x="666860" y="156365"/>
                  </a:lnTo>
                  <a:lnTo>
                    <a:pt x="689465" y="193402"/>
                  </a:lnTo>
                  <a:lnTo>
                    <a:pt x="707627" y="233215"/>
                  </a:lnTo>
                  <a:lnTo>
                    <a:pt x="721012" y="275472"/>
                  </a:lnTo>
                  <a:lnTo>
                    <a:pt x="729288" y="319839"/>
                  </a:lnTo>
                  <a:lnTo>
                    <a:pt x="732121" y="365982"/>
                  </a:lnTo>
                  <a:lnTo>
                    <a:pt x="732121" y="4768616"/>
                  </a:lnTo>
                  <a:close/>
                </a:path>
              </a:pathLst>
            </a:custGeom>
            <a:solidFill>
              <a:srgbClr val="385991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1535" y="8325331"/>
              <a:ext cx="1464945" cy="1960245"/>
            </a:xfrm>
            <a:custGeom>
              <a:avLst/>
              <a:gdLst/>
              <a:ahLst/>
              <a:cxnLst/>
              <a:rect l="l" t="t" r="r" b="b"/>
              <a:pathLst>
                <a:path w="1464945" h="1960245">
                  <a:moveTo>
                    <a:pt x="1464350" y="1960039"/>
                  </a:moveTo>
                  <a:lnTo>
                    <a:pt x="0" y="1960039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1700" y="2253"/>
                  </a:lnTo>
                  <a:lnTo>
                    <a:pt x="455709" y="10036"/>
                  </a:lnTo>
                  <a:lnTo>
                    <a:pt x="497759" y="23010"/>
                  </a:lnTo>
                  <a:lnTo>
                    <a:pt x="537493" y="40833"/>
                  </a:lnTo>
                  <a:lnTo>
                    <a:pt x="574556" y="63165"/>
                  </a:lnTo>
                  <a:lnTo>
                    <a:pt x="608591" y="89665"/>
                  </a:lnTo>
                  <a:lnTo>
                    <a:pt x="639243" y="119993"/>
                  </a:lnTo>
                  <a:lnTo>
                    <a:pt x="666156" y="153809"/>
                  </a:lnTo>
                  <a:lnTo>
                    <a:pt x="688974" y="190770"/>
                  </a:lnTo>
                  <a:lnTo>
                    <a:pt x="707340" y="230538"/>
                  </a:lnTo>
                  <a:lnTo>
                    <a:pt x="720900" y="272771"/>
                  </a:lnTo>
                  <a:lnTo>
                    <a:pt x="729297" y="317129"/>
                  </a:lnTo>
                  <a:lnTo>
                    <a:pt x="732175" y="363271"/>
                  </a:lnTo>
                  <a:lnTo>
                    <a:pt x="737288" y="407224"/>
                  </a:lnTo>
                  <a:lnTo>
                    <a:pt x="751838" y="447667"/>
                  </a:lnTo>
                  <a:lnTo>
                    <a:pt x="774639" y="483416"/>
                  </a:lnTo>
                  <a:lnTo>
                    <a:pt x="804504" y="513284"/>
                  </a:lnTo>
                  <a:lnTo>
                    <a:pt x="840248" y="536086"/>
                  </a:lnTo>
                  <a:lnTo>
                    <a:pt x="880685" y="550637"/>
                  </a:lnTo>
                  <a:lnTo>
                    <a:pt x="924628" y="555751"/>
                  </a:lnTo>
                  <a:lnTo>
                    <a:pt x="1098263" y="555751"/>
                  </a:lnTo>
                  <a:lnTo>
                    <a:pt x="1144419" y="558583"/>
                  </a:lnTo>
                  <a:lnTo>
                    <a:pt x="1188799" y="566856"/>
                  </a:lnTo>
                  <a:lnTo>
                    <a:pt x="1231067" y="580238"/>
                  </a:lnTo>
                  <a:lnTo>
                    <a:pt x="1270892" y="598396"/>
                  </a:lnTo>
                  <a:lnTo>
                    <a:pt x="1307940" y="620996"/>
                  </a:lnTo>
                  <a:lnTo>
                    <a:pt x="1341877" y="647704"/>
                  </a:lnTo>
                  <a:lnTo>
                    <a:pt x="1372370" y="678189"/>
                  </a:lnTo>
                  <a:lnTo>
                    <a:pt x="1399087" y="712116"/>
                  </a:lnTo>
                  <a:lnTo>
                    <a:pt x="1421693" y="749153"/>
                  </a:lnTo>
                  <a:lnTo>
                    <a:pt x="1439856" y="788967"/>
                  </a:lnTo>
                  <a:lnTo>
                    <a:pt x="1453242" y="831223"/>
                  </a:lnTo>
                  <a:lnTo>
                    <a:pt x="1461518" y="875590"/>
                  </a:lnTo>
                  <a:lnTo>
                    <a:pt x="1464350" y="921733"/>
                  </a:lnTo>
                  <a:lnTo>
                    <a:pt x="1464350" y="1960039"/>
                  </a:lnTo>
                  <a:close/>
                </a:path>
              </a:pathLst>
            </a:custGeom>
            <a:solidFill>
              <a:srgbClr val="373779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35" y="5308008"/>
              <a:ext cx="732175" cy="25185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6149" y="2052120"/>
              <a:ext cx="732173" cy="25185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0606" y="4060957"/>
              <a:ext cx="754380" cy="753745"/>
            </a:xfrm>
            <a:custGeom>
              <a:avLst/>
              <a:gdLst/>
              <a:ahLst/>
              <a:cxnLst/>
              <a:rect l="l" t="t" r="r" b="b"/>
              <a:pathLst>
                <a:path w="754380" h="753745">
                  <a:moveTo>
                    <a:pt x="377016" y="753652"/>
                  </a:moveTo>
                  <a:lnTo>
                    <a:pt x="329587" y="750726"/>
                  </a:lnTo>
                  <a:lnTo>
                    <a:pt x="283955" y="742181"/>
                  </a:lnTo>
                  <a:lnTo>
                    <a:pt x="240467" y="728365"/>
                  </a:lnTo>
                  <a:lnTo>
                    <a:pt x="199471" y="709625"/>
                  </a:lnTo>
                  <a:lnTo>
                    <a:pt x="161315" y="686309"/>
                  </a:lnTo>
                  <a:lnTo>
                    <a:pt x="126346" y="658767"/>
                  </a:lnTo>
                  <a:lnTo>
                    <a:pt x="94911" y="627344"/>
                  </a:lnTo>
                  <a:lnTo>
                    <a:pt x="67359" y="592390"/>
                  </a:lnTo>
                  <a:lnTo>
                    <a:pt x="44036" y="554252"/>
                  </a:lnTo>
                  <a:lnTo>
                    <a:pt x="25292" y="513279"/>
                  </a:lnTo>
                  <a:lnTo>
                    <a:pt x="11472" y="469818"/>
                  </a:lnTo>
                  <a:lnTo>
                    <a:pt x="2926" y="424218"/>
                  </a:lnTo>
                  <a:lnTo>
                    <a:pt x="0" y="376826"/>
                  </a:lnTo>
                  <a:lnTo>
                    <a:pt x="2926" y="329434"/>
                  </a:lnTo>
                  <a:lnTo>
                    <a:pt x="11472" y="283833"/>
                  </a:lnTo>
                  <a:lnTo>
                    <a:pt x="25292" y="240372"/>
                  </a:lnTo>
                  <a:lnTo>
                    <a:pt x="44036" y="199399"/>
                  </a:lnTo>
                  <a:lnTo>
                    <a:pt x="67359" y="161261"/>
                  </a:lnTo>
                  <a:lnTo>
                    <a:pt x="94911" y="126307"/>
                  </a:lnTo>
                  <a:lnTo>
                    <a:pt x="126346" y="94885"/>
                  </a:lnTo>
                  <a:lnTo>
                    <a:pt x="161315" y="67342"/>
                  </a:lnTo>
                  <a:lnTo>
                    <a:pt x="199471" y="44027"/>
                  </a:lnTo>
                  <a:lnTo>
                    <a:pt x="240467" y="25287"/>
                  </a:lnTo>
                  <a:lnTo>
                    <a:pt x="283955" y="11470"/>
                  </a:lnTo>
                  <a:lnTo>
                    <a:pt x="329587" y="2925"/>
                  </a:lnTo>
                  <a:lnTo>
                    <a:pt x="377016" y="0"/>
                  </a:lnTo>
                  <a:lnTo>
                    <a:pt x="424415" y="2970"/>
                  </a:lnTo>
                  <a:lnTo>
                    <a:pt x="470023" y="11633"/>
                  </a:lnTo>
                  <a:lnTo>
                    <a:pt x="513490" y="25620"/>
                  </a:lnTo>
                  <a:lnTo>
                    <a:pt x="554469" y="44560"/>
                  </a:lnTo>
                  <a:lnTo>
                    <a:pt x="592612" y="68083"/>
                  </a:lnTo>
                  <a:lnTo>
                    <a:pt x="627571" y="95818"/>
                  </a:lnTo>
                  <a:lnTo>
                    <a:pt x="658998" y="127396"/>
                  </a:lnTo>
                  <a:lnTo>
                    <a:pt x="686545" y="162446"/>
                  </a:lnTo>
                  <a:lnTo>
                    <a:pt x="709863" y="200599"/>
                  </a:lnTo>
                  <a:lnTo>
                    <a:pt x="728606" y="241483"/>
                  </a:lnTo>
                  <a:lnTo>
                    <a:pt x="742424" y="284729"/>
                  </a:lnTo>
                  <a:lnTo>
                    <a:pt x="750970" y="329967"/>
                  </a:lnTo>
                  <a:lnTo>
                    <a:pt x="753896" y="376826"/>
                  </a:lnTo>
                  <a:lnTo>
                    <a:pt x="750970" y="424218"/>
                  </a:lnTo>
                  <a:lnTo>
                    <a:pt x="742424" y="469818"/>
                  </a:lnTo>
                  <a:lnTo>
                    <a:pt x="728606" y="513279"/>
                  </a:lnTo>
                  <a:lnTo>
                    <a:pt x="709863" y="554252"/>
                  </a:lnTo>
                  <a:lnTo>
                    <a:pt x="686545" y="592390"/>
                  </a:lnTo>
                  <a:lnTo>
                    <a:pt x="658998" y="627344"/>
                  </a:lnTo>
                  <a:lnTo>
                    <a:pt x="627571" y="658767"/>
                  </a:lnTo>
                  <a:lnTo>
                    <a:pt x="592612" y="686309"/>
                  </a:lnTo>
                  <a:lnTo>
                    <a:pt x="554469" y="709625"/>
                  </a:lnTo>
                  <a:lnTo>
                    <a:pt x="513490" y="728365"/>
                  </a:lnTo>
                  <a:lnTo>
                    <a:pt x="470023" y="742181"/>
                  </a:lnTo>
                  <a:lnTo>
                    <a:pt x="424415" y="750726"/>
                  </a:lnTo>
                  <a:lnTo>
                    <a:pt x="377016" y="753652"/>
                  </a:lnTo>
                  <a:close/>
                </a:path>
              </a:pathLst>
            </a:custGeom>
            <a:solidFill>
              <a:srgbClr val="F58679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56391" y="3087688"/>
              <a:ext cx="754380" cy="753745"/>
            </a:xfrm>
            <a:custGeom>
              <a:avLst/>
              <a:gdLst/>
              <a:ahLst/>
              <a:cxnLst/>
              <a:rect l="l" t="t" r="r" b="b"/>
              <a:pathLst>
                <a:path w="754379" h="753745">
                  <a:moveTo>
                    <a:pt x="376934" y="753680"/>
                  </a:moveTo>
                  <a:lnTo>
                    <a:pt x="329528" y="750754"/>
                  </a:lnTo>
                  <a:lnTo>
                    <a:pt x="283915" y="742209"/>
                  </a:lnTo>
                  <a:lnTo>
                    <a:pt x="240441" y="728392"/>
                  </a:lnTo>
                  <a:lnTo>
                    <a:pt x="199456" y="709652"/>
                  </a:lnTo>
                  <a:lnTo>
                    <a:pt x="161308" y="686337"/>
                  </a:lnTo>
                  <a:lnTo>
                    <a:pt x="126344" y="658794"/>
                  </a:lnTo>
                  <a:lnTo>
                    <a:pt x="94912" y="627372"/>
                  </a:lnTo>
                  <a:lnTo>
                    <a:pt x="67362" y="592418"/>
                  </a:lnTo>
                  <a:lnTo>
                    <a:pt x="44039" y="554280"/>
                  </a:lnTo>
                  <a:lnTo>
                    <a:pt x="25294" y="513307"/>
                  </a:lnTo>
                  <a:lnTo>
                    <a:pt x="11474" y="469846"/>
                  </a:lnTo>
                  <a:lnTo>
                    <a:pt x="2926" y="424245"/>
                  </a:lnTo>
                  <a:lnTo>
                    <a:pt x="0" y="376853"/>
                  </a:lnTo>
                  <a:lnTo>
                    <a:pt x="2926" y="329460"/>
                  </a:lnTo>
                  <a:lnTo>
                    <a:pt x="11474" y="283859"/>
                  </a:lnTo>
                  <a:lnTo>
                    <a:pt x="25294" y="240396"/>
                  </a:lnTo>
                  <a:lnTo>
                    <a:pt x="44039" y="199420"/>
                  </a:lnTo>
                  <a:lnTo>
                    <a:pt x="67362" y="161280"/>
                  </a:lnTo>
                  <a:lnTo>
                    <a:pt x="94912" y="126323"/>
                  </a:lnTo>
                  <a:lnTo>
                    <a:pt x="126344" y="94897"/>
                  </a:lnTo>
                  <a:lnTo>
                    <a:pt x="161308" y="67351"/>
                  </a:lnTo>
                  <a:lnTo>
                    <a:pt x="199456" y="44033"/>
                  </a:lnTo>
                  <a:lnTo>
                    <a:pt x="240441" y="25290"/>
                  </a:lnTo>
                  <a:lnTo>
                    <a:pt x="283915" y="11472"/>
                  </a:lnTo>
                  <a:lnTo>
                    <a:pt x="329528" y="2926"/>
                  </a:lnTo>
                  <a:lnTo>
                    <a:pt x="376934" y="0"/>
                  </a:lnTo>
                  <a:lnTo>
                    <a:pt x="424340" y="2970"/>
                  </a:lnTo>
                  <a:lnTo>
                    <a:pt x="469954" y="11635"/>
                  </a:lnTo>
                  <a:lnTo>
                    <a:pt x="513427" y="25624"/>
                  </a:lnTo>
                  <a:lnTo>
                    <a:pt x="554412" y="44566"/>
                  </a:lnTo>
                  <a:lnTo>
                    <a:pt x="592560" y="68091"/>
                  </a:lnTo>
                  <a:lnTo>
                    <a:pt x="627524" y="95830"/>
                  </a:lnTo>
                  <a:lnTo>
                    <a:pt x="658956" y="127411"/>
                  </a:lnTo>
                  <a:lnTo>
                    <a:pt x="686507" y="162464"/>
                  </a:lnTo>
                  <a:lnTo>
                    <a:pt x="709829" y="200620"/>
                  </a:lnTo>
                  <a:lnTo>
                    <a:pt x="728574" y="241506"/>
                  </a:lnTo>
                  <a:lnTo>
                    <a:pt x="742395" y="284754"/>
                  </a:lnTo>
                  <a:lnTo>
                    <a:pt x="750942" y="329993"/>
                  </a:lnTo>
                  <a:lnTo>
                    <a:pt x="753869" y="376853"/>
                  </a:lnTo>
                  <a:lnTo>
                    <a:pt x="750942" y="424245"/>
                  </a:lnTo>
                  <a:lnTo>
                    <a:pt x="742395" y="469846"/>
                  </a:lnTo>
                  <a:lnTo>
                    <a:pt x="728574" y="513307"/>
                  </a:lnTo>
                  <a:lnTo>
                    <a:pt x="709829" y="554280"/>
                  </a:lnTo>
                  <a:lnTo>
                    <a:pt x="686507" y="592417"/>
                  </a:lnTo>
                  <a:lnTo>
                    <a:pt x="658956" y="627371"/>
                  </a:lnTo>
                  <a:lnTo>
                    <a:pt x="627524" y="658794"/>
                  </a:lnTo>
                  <a:lnTo>
                    <a:pt x="592560" y="686337"/>
                  </a:lnTo>
                  <a:lnTo>
                    <a:pt x="554412" y="709652"/>
                  </a:lnTo>
                  <a:lnTo>
                    <a:pt x="513427" y="728392"/>
                  </a:lnTo>
                  <a:lnTo>
                    <a:pt x="469954" y="742209"/>
                  </a:lnTo>
                  <a:lnTo>
                    <a:pt x="424340" y="750754"/>
                  </a:lnTo>
                  <a:lnTo>
                    <a:pt x="376934" y="753680"/>
                  </a:lnTo>
                  <a:close/>
                </a:path>
              </a:pathLst>
            </a:custGeom>
            <a:solidFill>
              <a:srgbClr val="382E85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6148" y="6826159"/>
              <a:ext cx="732174" cy="3456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05295" y="6018286"/>
              <a:ext cx="1464945" cy="4264660"/>
            </a:xfrm>
            <a:custGeom>
              <a:avLst/>
              <a:gdLst/>
              <a:ahLst/>
              <a:cxnLst/>
              <a:rect l="l" t="t" r="r" b="b"/>
              <a:pathLst>
                <a:path w="1464945" h="4264659">
                  <a:moveTo>
                    <a:pt x="1464350" y="4264374"/>
                  </a:moveTo>
                  <a:lnTo>
                    <a:pt x="0" y="4264374"/>
                  </a:lnTo>
                  <a:lnTo>
                    <a:pt x="0" y="921733"/>
                  </a:lnTo>
                  <a:lnTo>
                    <a:pt x="2832" y="875590"/>
                  </a:lnTo>
                  <a:lnTo>
                    <a:pt x="11108" y="831223"/>
                  </a:lnTo>
                  <a:lnTo>
                    <a:pt x="24494" y="788967"/>
                  </a:lnTo>
                  <a:lnTo>
                    <a:pt x="42657" y="749153"/>
                  </a:lnTo>
                  <a:lnTo>
                    <a:pt x="65263" y="712116"/>
                  </a:lnTo>
                  <a:lnTo>
                    <a:pt x="91980" y="678189"/>
                  </a:lnTo>
                  <a:lnTo>
                    <a:pt x="122473" y="647704"/>
                  </a:lnTo>
                  <a:lnTo>
                    <a:pt x="156410" y="620996"/>
                  </a:lnTo>
                  <a:lnTo>
                    <a:pt x="193458" y="598396"/>
                  </a:lnTo>
                  <a:lnTo>
                    <a:pt x="233283" y="580238"/>
                  </a:lnTo>
                  <a:lnTo>
                    <a:pt x="275551" y="566856"/>
                  </a:lnTo>
                  <a:lnTo>
                    <a:pt x="319930" y="558583"/>
                  </a:lnTo>
                  <a:lnTo>
                    <a:pt x="366087" y="555751"/>
                  </a:lnTo>
                  <a:lnTo>
                    <a:pt x="539640" y="555751"/>
                  </a:lnTo>
                  <a:lnTo>
                    <a:pt x="583605" y="550637"/>
                  </a:lnTo>
                  <a:lnTo>
                    <a:pt x="624060" y="536086"/>
                  </a:lnTo>
                  <a:lnTo>
                    <a:pt x="659819" y="513284"/>
                  </a:lnTo>
                  <a:lnTo>
                    <a:pt x="689696" y="483416"/>
                  </a:lnTo>
                  <a:lnTo>
                    <a:pt x="712505" y="447667"/>
                  </a:lnTo>
                  <a:lnTo>
                    <a:pt x="727060" y="407224"/>
                  </a:lnTo>
                  <a:lnTo>
                    <a:pt x="732175" y="363271"/>
                  </a:lnTo>
                  <a:lnTo>
                    <a:pt x="736115" y="313981"/>
                  </a:lnTo>
                  <a:lnTo>
                    <a:pt x="746299" y="266705"/>
                  </a:lnTo>
                  <a:lnTo>
                    <a:pt x="762301" y="221876"/>
                  </a:lnTo>
                  <a:lnTo>
                    <a:pt x="783698" y="179928"/>
                  </a:lnTo>
                  <a:lnTo>
                    <a:pt x="810067" y="141294"/>
                  </a:lnTo>
                  <a:lnTo>
                    <a:pt x="840984" y="106406"/>
                  </a:lnTo>
                  <a:lnTo>
                    <a:pt x="876025" y="75697"/>
                  </a:lnTo>
                  <a:lnTo>
                    <a:pt x="914767" y="49600"/>
                  </a:lnTo>
                  <a:lnTo>
                    <a:pt x="956785" y="28550"/>
                  </a:lnTo>
                  <a:lnTo>
                    <a:pt x="1001656" y="12977"/>
                  </a:lnTo>
                  <a:lnTo>
                    <a:pt x="1048957" y="3316"/>
                  </a:lnTo>
                  <a:lnTo>
                    <a:pt x="1098263" y="0"/>
                  </a:lnTo>
                  <a:lnTo>
                    <a:pt x="1144419" y="2831"/>
                  </a:lnTo>
                  <a:lnTo>
                    <a:pt x="1188799" y="11105"/>
                  </a:lnTo>
                  <a:lnTo>
                    <a:pt x="1231067" y="24487"/>
                  </a:lnTo>
                  <a:lnTo>
                    <a:pt x="1270892" y="42645"/>
                  </a:lnTo>
                  <a:lnTo>
                    <a:pt x="1307940" y="65244"/>
                  </a:lnTo>
                  <a:lnTo>
                    <a:pt x="1341877" y="91953"/>
                  </a:lnTo>
                  <a:lnTo>
                    <a:pt x="1372370" y="122438"/>
                  </a:lnTo>
                  <a:lnTo>
                    <a:pt x="1399087" y="156365"/>
                  </a:lnTo>
                  <a:lnTo>
                    <a:pt x="1421693" y="193402"/>
                  </a:lnTo>
                  <a:lnTo>
                    <a:pt x="1439856" y="233215"/>
                  </a:lnTo>
                  <a:lnTo>
                    <a:pt x="1453242" y="275472"/>
                  </a:lnTo>
                  <a:lnTo>
                    <a:pt x="1461518" y="319839"/>
                  </a:lnTo>
                  <a:lnTo>
                    <a:pt x="1464350" y="365982"/>
                  </a:lnTo>
                  <a:lnTo>
                    <a:pt x="1464350" y="4264374"/>
                  </a:lnTo>
                  <a:close/>
                </a:path>
              </a:pathLst>
            </a:custGeom>
            <a:solidFill>
              <a:srgbClr val="EC2F82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35610" y="5514044"/>
              <a:ext cx="732790" cy="4768850"/>
            </a:xfrm>
            <a:custGeom>
              <a:avLst/>
              <a:gdLst/>
              <a:ahLst/>
              <a:cxnLst/>
              <a:rect l="l" t="t" r="r" b="b"/>
              <a:pathLst>
                <a:path w="732790" h="4768850">
                  <a:moveTo>
                    <a:pt x="732175" y="4768616"/>
                  </a:moveTo>
                  <a:lnTo>
                    <a:pt x="0" y="4768616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31"/>
                  </a:lnTo>
                  <a:lnTo>
                    <a:pt x="456623" y="11105"/>
                  </a:lnTo>
                  <a:lnTo>
                    <a:pt x="498892" y="24487"/>
                  </a:lnTo>
                  <a:lnTo>
                    <a:pt x="538717" y="42645"/>
                  </a:lnTo>
                  <a:lnTo>
                    <a:pt x="575764" y="65244"/>
                  </a:lnTo>
                  <a:lnTo>
                    <a:pt x="609701" y="91953"/>
                  </a:lnTo>
                  <a:lnTo>
                    <a:pt x="640195" y="122438"/>
                  </a:lnTo>
                  <a:lnTo>
                    <a:pt x="666911" y="156365"/>
                  </a:lnTo>
                  <a:lnTo>
                    <a:pt x="689517" y="193402"/>
                  </a:lnTo>
                  <a:lnTo>
                    <a:pt x="707680" y="233215"/>
                  </a:lnTo>
                  <a:lnTo>
                    <a:pt x="721066" y="275472"/>
                  </a:lnTo>
                  <a:lnTo>
                    <a:pt x="729342" y="319839"/>
                  </a:lnTo>
                  <a:lnTo>
                    <a:pt x="732175" y="365982"/>
                  </a:lnTo>
                  <a:lnTo>
                    <a:pt x="732175" y="4768616"/>
                  </a:lnTo>
                  <a:close/>
                </a:path>
              </a:pathLst>
            </a:custGeom>
            <a:solidFill>
              <a:srgbClr val="A6A6D4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5885" y="4388986"/>
              <a:ext cx="5030262" cy="58936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594" y="398421"/>
              <a:ext cx="1079280" cy="10789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67786" y="8685893"/>
              <a:ext cx="1464945" cy="1597025"/>
            </a:xfrm>
            <a:custGeom>
              <a:avLst/>
              <a:gdLst/>
              <a:ahLst/>
              <a:cxnLst/>
              <a:rect l="l" t="t" r="r" b="b"/>
              <a:pathLst>
                <a:path w="1464945" h="1597025">
                  <a:moveTo>
                    <a:pt x="1464350" y="1596768"/>
                  </a:moveTo>
                  <a:lnTo>
                    <a:pt x="0" y="1596768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76"/>
                  </a:lnTo>
                  <a:lnTo>
                    <a:pt x="456623" y="11268"/>
                  </a:lnTo>
                  <a:lnTo>
                    <a:pt x="498892" y="24820"/>
                  </a:lnTo>
                  <a:lnTo>
                    <a:pt x="538717" y="43178"/>
                  </a:lnTo>
                  <a:lnTo>
                    <a:pt x="575764" y="65985"/>
                  </a:lnTo>
                  <a:lnTo>
                    <a:pt x="609701" y="92886"/>
                  </a:lnTo>
                  <a:lnTo>
                    <a:pt x="640195" y="123526"/>
                  </a:lnTo>
                  <a:lnTo>
                    <a:pt x="666911" y="157550"/>
                  </a:lnTo>
                  <a:lnTo>
                    <a:pt x="689517" y="194602"/>
                  </a:lnTo>
                  <a:lnTo>
                    <a:pt x="707680" y="234326"/>
                  </a:lnTo>
                  <a:lnTo>
                    <a:pt x="721066" y="276368"/>
                  </a:lnTo>
                  <a:lnTo>
                    <a:pt x="729342" y="320372"/>
                  </a:lnTo>
                  <a:lnTo>
                    <a:pt x="732175" y="365982"/>
                  </a:lnTo>
                  <a:lnTo>
                    <a:pt x="737290" y="409935"/>
                  </a:lnTo>
                  <a:lnTo>
                    <a:pt x="751845" y="450378"/>
                  </a:lnTo>
                  <a:lnTo>
                    <a:pt x="774654" y="486127"/>
                  </a:lnTo>
                  <a:lnTo>
                    <a:pt x="804531" y="515995"/>
                  </a:lnTo>
                  <a:lnTo>
                    <a:pt x="840290" y="538797"/>
                  </a:lnTo>
                  <a:lnTo>
                    <a:pt x="880745" y="553348"/>
                  </a:lnTo>
                  <a:lnTo>
                    <a:pt x="924710" y="558462"/>
                  </a:lnTo>
                  <a:lnTo>
                    <a:pt x="1098263" y="558462"/>
                  </a:lnTo>
                  <a:lnTo>
                    <a:pt x="1144419" y="561294"/>
                  </a:lnTo>
                  <a:lnTo>
                    <a:pt x="1188799" y="569567"/>
                  </a:lnTo>
                  <a:lnTo>
                    <a:pt x="1231067" y="582950"/>
                  </a:lnTo>
                  <a:lnTo>
                    <a:pt x="1270892" y="601107"/>
                  </a:lnTo>
                  <a:lnTo>
                    <a:pt x="1307940" y="623707"/>
                  </a:lnTo>
                  <a:lnTo>
                    <a:pt x="1341877" y="650416"/>
                  </a:lnTo>
                  <a:lnTo>
                    <a:pt x="1372370" y="680900"/>
                  </a:lnTo>
                  <a:lnTo>
                    <a:pt x="1399087" y="714828"/>
                  </a:lnTo>
                  <a:lnTo>
                    <a:pt x="1421693" y="751865"/>
                  </a:lnTo>
                  <a:lnTo>
                    <a:pt x="1439856" y="791678"/>
                  </a:lnTo>
                  <a:lnTo>
                    <a:pt x="1453242" y="833934"/>
                  </a:lnTo>
                  <a:lnTo>
                    <a:pt x="1461518" y="878301"/>
                  </a:lnTo>
                  <a:lnTo>
                    <a:pt x="1464350" y="924444"/>
                  </a:lnTo>
                  <a:lnTo>
                    <a:pt x="1464350" y="1596768"/>
                  </a:lnTo>
                  <a:close/>
                </a:path>
              </a:pathLst>
            </a:custGeom>
            <a:solidFill>
              <a:srgbClr val="F58679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132137" y="9778417"/>
              <a:ext cx="732790" cy="504825"/>
            </a:xfrm>
            <a:custGeom>
              <a:avLst/>
              <a:gdLst/>
              <a:ahLst/>
              <a:cxnLst/>
              <a:rect l="l" t="t" r="r" b="b"/>
              <a:pathLst>
                <a:path w="732790" h="504825">
                  <a:moveTo>
                    <a:pt x="732175" y="504242"/>
                  </a:moveTo>
                  <a:lnTo>
                    <a:pt x="0" y="504242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31"/>
                  </a:lnTo>
                  <a:lnTo>
                    <a:pt x="456623" y="11105"/>
                  </a:lnTo>
                  <a:lnTo>
                    <a:pt x="498892" y="24487"/>
                  </a:lnTo>
                  <a:lnTo>
                    <a:pt x="538717" y="42645"/>
                  </a:lnTo>
                  <a:lnTo>
                    <a:pt x="575764" y="65244"/>
                  </a:lnTo>
                  <a:lnTo>
                    <a:pt x="609701" y="91953"/>
                  </a:lnTo>
                  <a:lnTo>
                    <a:pt x="640195" y="122438"/>
                  </a:lnTo>
                  <a:lnTo>
                    <a:pt x="666911" y="156365"/>
                  </a:lnTo>
                  <a:lnTo>
                    <a:pt x="689517" y="193402"/>
                  </a:lnTo>
                  <a:lnTo>
                    <a:pt x="707680" y="233215"/>
                  </a:lnTo>
                  <a:lnTo>
                    <a:pt x="721066" y="275472"/>
                  </a:lnTo>
                  <a:lnTo>
                    <a:pt x="729342" y="319839"/>
                  </a:lnTo>
                  <a:lnTo>
                    <a:pt x="732175" y="365982"/>
                  </a:lnTo>
                  <a:lnTo>
                    <a:pt x="732175" y="504242"/>
                  </a:lnTo>
                  <a:close/>
                </a:path>
              </a:pathLst>
            </a:custGeom>
            <a:solidFill>
              <a:srgbClr val="57C4B3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5611" y="5579108"/>
              <a:ext cx="2928700" cy="47035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1" y="8721135"/>
              <a:ext cx="732175" cy="15615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9612" y="4380853"/>
              <a:ext cx="10177780" cy="5902325"/>
            </a:xfrm>
            <a:custGeom>
              <a:avLst/>
              <a:gdLst/>
              <a:ahLst/>
              <a:cxnLst/>
              <a:rect l="l" t="t" r="r" b="b"/>
              <a:pathLst>
                <a:path w="10177780" h="5902325">
                  <a:moveTo>
                    <a:pt x="10177259" y="5901806"/>
                  </a:moveTo>
                  <a:lnTo>
                    <a:pt x="10155565" y="5901806"/>
                  </a:lnTo>
                  <a:lnTo>
                    <a:pt x="10155565" y="5763546"/>
                  </a:lnTo>
                  <a:lnTo>
                    <a:pt x="10152304" y="5715555"/>
                  </a:lnTo>
                  <a:lnTo>
                    <a:pt x="10142810" y="5669465"/>
                  </a:lnTo>
                  <a:lnTo>
                    <a:pt x="10127515" y="5625709"/>
                  </a:lnTo>
                  <a:lnTo>
                    <a:pt x="10106854" y="5584722"/>
                  </a:lnTo>
                  <a:lnTo>
                    <a:pt x="10081258" y="5546934"/>
                  </a:lnTo>
                  <a:lnTo>
                    <a:pt x="10051162" y="5512780"/>
                  </a:lnTo>
                  <a:lnTo>
                    <a:pt x="10016999" y="5482693"/>
                  </a:lnTo>
                  <a:lnTo>
                    <a:pt x="9979200" y="5457104"/>
                  </a:lnTo>
                  <a:lnTo>
                    <a:pt x="9938201" y="5436449"/>
                  </a:lnTo>
                  <a:lnTo>
                    <a:pt x="9894433" y="5421159"/>
                  </a:lnTo>
                  <a:lnTo>
                    <a:pt x="9848329" y="5411667"/>
                  </a:lnTo>
                  <a:lnTo>
                    <a:pt x="9800324" y="5408407"/>
                  </a:lnTo>
                  <a:lnTo>
                    <a:pt x="9752319" y="5411667"/>
                  </a:lnTo>
                  <a:lnTo>
                    <a:pt x="9706216" y="5421159"/>
                  </a:lnTo>
                  <a:lnTo>
                    <a:pt x="9662448" y="5436449"/>
                  </a:lnTo>
                  <a:lnTo>
                    <a:pt x="9621448" y="5457104"/>
                  </a:lnTo>
                  <a:lnTo>
                    <a:pt x="9583650" y="5482693"/>
                  </a:lnTo>
                  <a:lnTo>
                    <a:pt x="9549486" y="5512780"/>
                  </a:lnTo>
                  <a:lnTo>
                    <a:pt x="9519390" y="5546934"/>
                  </a:lnTo>
                  <a:lnTo>
                    <a:pt x="9493795" y="5584722"/>
                  </a:lnTo>
                  <a:lnTo>
                    <a:pt x="9473133" y="5625709"/>
                  </a:lnTo>
                  <a:lnTo>
                    <a:pt x="9457839" y="5669465"/>
                  </a:lnTo>
                  <a:lnTo>
                    <a:pt x="9448344" y="5715555"/>
                  </a:lnTo>
                  <a:lnTo>
                    <a:pt x="9445083" y="5763546"/>
                  </a:lnTo>
                  <a:lnTo>
                    <a:pt x="9423390" y="5763546"/>
                  </a:lnTo>
                  <a:lnTo>
                    <a:pt x="9423390" y="5229482"/>
                  </a:lnTo>
                  <a:lnTo>
                    <a:pt x="9420129" y="5181491"/>
                  </a:lnTo>
                  <a:lnTo>
                    <a:pt x="9410634" y="5135401"/>
                  </a:lnTo>
                  <a:lnTo>
                    <a:pt x="9395340" y="5091646"/>
                  </a:lnTo>
                  <a:lnTo>
                    <a:pt x="9374678" y="5050658"/>
                  </a:lnTo>
                  <a:lnTo>
                    <a:pt x="9349083" y="5012870"/>
                  </a:lnTo>
                  <a:lnTo>
                    <a:pt x="9318987" y="4978716"/>
                  </a:lnTo>
                  <a:lnTo>
                    <a:pt x="9284823" y="4948629"/>
                  </a:lnTo>
                  <a:lnTo>
                    <a:pt x="9247025" y="4923041"/>
                  </a:lnTo>
                  <a:lnTo>
                    <a:pt x="9206025" y="4902385"/>
                  </a:lnTo>
                  <a:lnTo>
                    <a:pt x="9162257" y="4887095"/>
                  </a:lnTo>
                  <a:lnTo>
                    <a:pt x="9116154" y="4877604"/>
                  </a:lnTo>
                  <a:lnTo>
                    <a:pt x="9068149" y="4874344"/>
                  </a:lnTo>
                  <a:lnTo>
                    <a:pt x="8894596" y="4874344"/>
                  </a:lnTo>
                  <a:lnTo>
                    <a:pt x="8848322" y="4868914"/>
                  </a:lnTo>
                  <a:lnTo>
                    <a:pt x="8805654" y="4853478"/>
                  </a:lnTo>
                  <a:lnTo>
                    <a:pt x="8767871" y="4829316"/>
                  </a:lnTo>
                  <a:lnTo>
                    <a:pt x="8736255" y="4797709"/>
                  </a:lnTo>
                  <a:lnTo>
                    <a:pt x="8712086" y="4759937"/>
                  </a:lnTo>
                  <a:lnTo>
                    <a:pt x="8696646" y="4717281"/>
                  </a:lnTo>
                  <a:lnTo>
                    <a:pt x="8691214" y="4671020"/>
                  </a:lnTo>
                  <a:lnTo>
                    <a:pt x="8687953" y="4623029"/>
                  </a:lnTo>
                  <a:lnTo>
                    <a:pt x="8678459" y="4576939"/>
                  </a:lnTo>
                  <a:lnTo>
                    <a:pt x="8663165" y="4533183"/>
                  </a:lnTo>
                  <a:lnTo>
                    <a:pt x="8642503" y="4492195"/>
                  </a:lnTo>
                  <a:lnTo>
                    <a:pt x="8616908" y="4454408"/>
                  </a:lnTo>
                  <a:lnTo>
                    <a:pt x="8586812" y="4420254"/>
                  </a:lnTo>
                  <a:lnTo>
                    <a:pt x="8552648" y="4390167"/>
                  </a:lnTo>
                  <a:lnTo>
                    <a:pt x="8514850" y="4364579"/>
                  </a:lnTo>
                  <a:lnTo>
                    <a:pt x="8473850" y="4343923"/>
                  </a:lnTo>
                  <a:lnTo>
                    <a:pt x="8430082" y="4328633"/>
                  </a:lnTo>
                  <a:lnTo>
                    <a:pt x="8383979" y="4319141"/>
                  </a:lnTo>
                  <a:lnTo>
                    <a:pt x="8335974" y="4315881"/>
                  </a:lnTo>
                  <a:lnTo>
                    <a:pt x="8287968" y="4319141"/>
                  </a:lnTo>
                  <a:lnTo>
                    <a:pt x="8241865" y="4328633"/>
                  </a:lnTo>
                  <a:lnTo>
                    <a:pt x="8198097" y="4343923"/>
                  </a:lnTo>
                  <a:lnTo>
                    <a:pt x="8157098" y="4364579"/>
                  </a:lnTo>
                  <a:lnTo>
                    <a:pt x="8119299" y="4390167"/>
                  </a:lnTo>
                  <a:lnTo>
                    <a:pt x="8085135" y="4420254"/>
                  </a:lnTo>
                  <a:lnTo>
                    <a:pt x="8055039" y="4454408"/>
                  </a:lnTo>
                  <a:lnTo>
                    <a:pt x="8029444" y="4492195"/>
                  </a:lnTo>
                  <a:lnTo>
                    <a:pt x="8008782" y="4533183"/>
                  </a:lnTo>
                  <a:lnTo>
                    <a:pt x="7993488" y="4576939"/>
                  </a:lnTo>
                  <a:lnTo>
                    <a:pt x="7983994" y="4623029"/>
                  </a:lnTo>
                  <a:lnTo>
                    <a:pt x="7980733" y="4671020"/>
                  </a:lnTo>
                  <a:lnTo>
                    <a:pt x="7959039" y="4671020"/>
                  </a:lnTo>
                  <a:lnTo>
                    <a:pt x="7959039" y="1499172"/>
                  </a:lnTo>
                  <a:lnTo>
                    <a:pt x="7955778" y="1451180"/>
                  </a:lnTo>
                  <a:lnTo>
                    <a:pt x="7946284" y="1405090"/>
                  </a:lnTo>
                  <a:lnTo>
                    <a:pt x="7930989" y="1361335"/>
                  </a:lnTo>
                  <a:lnTo>
                    <a:pt x="7910328" y="1320347"/>
                  </a:lnTo>
                  <a:lnTo>
                    <a:pt x="7884732" y="1282560"/>
                  </a:lnTo>
                  <a:lnTo>
                    <a:pt x="7854636" y="1248406"/>
                  </a:lnTo>
                  <a:lnTo>
                    <a:pt x="7820472" y="1218318"/>
                  </a:lnTo>
                  <a:lnTo>
                    <a:pt x="7782674" y="1192730"/>
                  </a:lnTo>
                  <a:lnTo>
                    <a:pt x="7741674" y="1172075"/>
                  </a:lnTo>
                  <a:lnTo>
                    <a:pt x="7697906" y="1156785"/>
                  </a:lnTo>
                  <a:lnTo>
                    <a:pt x="7651803" y="1147293"/>
                  </a:lnTo>
                  <a:lnTo>
                    <a:pt x="7603798" y="1144033"/>
                  </a:lnTo>
                  <a:lnTo>
                    <a:pt x="7555793" y="1147293"/>
                  </a:lnTo>
                  <a:lnTo>
                    <a:pt x="7509690" y="1156785"/>
                  </a:lnTo>
                  <a:lnTo>
                    <a:pt x="7465922" y="1172075"/>
                  </a:lnTo>
                  <a:lnTo>
                    <a:pt x="7424922" y="1192730"/>
                  </a:lnTo>
                  <a:lnTo>
                    <a:pt x="7387124" y="1218318"/>
                  </a:lnTo>
                  <a:lnTo>
                    <a:pt x="7352960" y="1248406"/>
                  </a:lnTo>
                  <a:lnTo>
                    <a:pt x="7322864" y="1282560"/>
                  </a:lnTo>
                  <a:lnTo>
                    <a:pt x="7297269" y="1320347"/>
                  </a:lnTo>
                  <a:lnTo>
                    <a:pt x="7276607" y="1361335"/>
                  </a:lnTo>
                  <a:lnTo>
                    <a:pt x="7261313" y="1405090"/>
                  </a:lnTo>
                  <a:lnTo>
                    <a:pt x="7251818" y="1451180"/>
                  </a:lnTo>
                  <a:lnTo>
                    <a:pt x="7248557" y="1499172"/>
                  </a:lnTo>
                  <a:lnTo>
                    <a:pt x="7248557" y="2808576"/>
                  </a:lnTo>
                  <a:lnTo>
                    <a:pt x="7226864" y="2808576"/>
                  </a:lnTo>
                  <a:lnTo>
                    <a:pt x="7223602" y="2760584"/>
                  </a:lnTo>
                  <a:lnTo>
                    <a:pt x="7214108" y="2714495"/>
                  </a:lnTo>
                  <a:lnTo>
                    <a:pt x="7198814" y="2670739"/>
                  </a:lnTo>
                  <a:lnTo>
                    <a:pt x="7178152" y="2629751"/>
                  </a:lnTo>
                  <a:lnTo>
                    <a:pt x="7152557" y="2591964"/>
                  </a:lnTo>
                  <a:lnTo>
                    <a:pt x="7122461" y="2557810"/>
                  </a:lnTo>
                  <a:lnTo>
                    <a:pt x="7088297" y="2527722"/>
                  </a:lnTo>
                  <a:lnTo>
                    <a:pt x="7050499" y="2502134"/>
                  </a:lnTo>
                  <a:lnTo>
                    <a:pt x="7009499" y="2481479"/>
                  </a:lnTo>
                  <a:lnTo>
                    <a:pt x="6965731" y="2466189"/>
                  </a:lnTo>
                  <a:lnTo>
                    <a:pt x="6919628" y="2456697"/>
                  </a:lnTo>
                  <a:lnTo>
                    <a:pt x="6871623" y="2453437"/>
                  </a:lnTo>
                  <a:lnTo>
                    <a:pt x="6823618" y="2456697"/>
                  </a:lnTo>
                  <a:lnTo>
                    <a:pt x="6777515" y="2466189"/>
                  </a:lnTo>
                  <a:lnTo>
                    <a:pt x="6733747" y="2481479"/>
                  </a:lnTo>
                  <a:lnTo>
                    <a:pt x="6692747" y="2502134"/>
                  </a:lnTo>
                  <a:lnTo>
                    <a:pt x="6654948" y="2527722"/>
                  </a:lnTo>
                  <a:lnTo>
                    <a:pt x="6620785" y="2557810"/>
                  </a:lnTo>
                  <a:lnTo>
                    <a:pt x="6590689" y="2591964"/>
                  </a:lnTo>
                  <a:lnTo>
                    <a:pt x="6565093" y="2629751"/>
                  </a:lnTo>
                  <a:lnTo>
                    <a:pt x="6544432" y="2670739"/>
                  </a:lnTo>
                  <a:lnTo>
                    <a:pt x="6529137" y="2714494"/>
                  </a:lnTo>
                  <a:lnTo>
                    <a:pt x="6519643" y="2760584"/>
                  </a:lnTo>
                  <a:lnTo>
                    <a:pt x="6516382" y="2808576"/>
                  </a:lnTo>
                  <a:lnTo>
                    <a:pt x="6494688" y="2808576"/>
                  </a:lnTo>
                  <a:lnTo>
                    <a:pt x="6494688" y="1932929"/>
                  </a:lnTo>
                  <a:lnTo>
                    <a:pt x="6493030" y="1885934"/>
                  </a:lnTo>
                  <a:lnTo>
                    <a:pt x="6488131" y="1839791"/>
                  </a:lnTo>
                  <a:lnTo>
                    <a:pt x="6480101" y="1794617"/>
                  </a:lnTo>
                  <a:lnTo>
                    <a:pt x="6469052" y="1750526"/>
                  </a:lnTo>
                  <a:lnTo>
                    <a:pt x="6455094" y="1707632"/>
                  </a:lnTo>
                  <a:lnTo>
                    <a:pt x="6438338" y="1666052"/>
                  </a:lnTo>
                  <a:lnTo>
                    <a:pt x="6418896" y="1625899"/>
                  </a:lnTo>
                  <a:lnTo>
                    <a:pt x="6396878" y="1587289"/>
                  </a:lnTo>
                  <a:lnTo>
                    <a:pt x="6372396" y="1550336"/>
                  </a:lnTo>
                  <a:lnTo>
                    <a:pt x="6345560" y="1515156"/>
                  </a:lnTo>
                  <a:lnTo>
                    <a:pt x="6316481" y="1481864"/>
                  </a:lnTo>
                  <a:lnTo>
                    <a:pt x="6285271" y="1450575"/>
                  </a:lnTo>
                  <a:lnTo>
                    <a:pt x="6252041" y="1421403"/>
                  </a:lnTo>
                  <a:lnTo>
                    <a:pt x="6216900" y="1394464"/>
                  </a:lnTo>
                  <a:lnTo>
                    <a:pt x="6179961" y="1369873"/>
                  </a:lnTo>
                  <a:lnTo>
                    <a:pt x="6141335" y="1347744"/>
                  </a:lnTo>
                  <a:lnTo>
                    <a:pt x="6101132" y="1328192"/>
                  </a:lnTo>
                  <a:lnTo>
                    <a:pt x="6059463" y="1311333"/>
                  </a:lnTo>
                  <a:lnTo>
                    <a:pt x="6016439" y="1297282"/>
                  </a:lnTo>
                  <a:lnTo>
                    <a:pt x="5972172" y="1286152"/>
                  </a:lnTo>
                  <a:lnTo>
                    <a:pt x="5926772" y="1278061"/>
                  </a:lnTo>
                  <a:lnTo>
                    <a:pt x="5880350" y="1273121"/>
                  </a:lnTo>
                  <a:lnTo>
                    <a:pt x="5833018" y="1271449"/>
                  </a:lnTo>
                  <a:lnTo>
                    <a:pt x="5784318" y="1268384"/>
                  </a:lnTo>
                  <a:lnTo>
                    <a:pt x="5737343" y="1259441"/>
                  </a:lnTo>
                  <a:lnTo>
                    <a:pt x="5692471" y="1244996"/>
                  </a:lnTo>
                  <a:lnTo>
                    <a:pt x="5650080" y="1225428"/>
                  </a:lnTo>
                  <a:lnTo>
                    <a:pt x="5610548" y="1201114"/>
                  </a:lnTo>
                  <a:lnTo>
                    <a:pt x="5574252" y="1172432"/>
                  </a:lnTo>
                  <a:lnTo>
                    <a:pt x="5541570" y="1139760"/>
                  </a:lnTo>
                  <a:lnTo>
                    <a:pt x="5512880" y="1103475"/>
                  </a:lnTo>
                  <a:lnTo>
                    <a:pt x="5488560" y="1063954"/>
                  </a:lnTo>
                  <a:lnTo>
                    <a:pt x="5468986" y="1021575"/>
                  </a:lnTo>
                  <a:lnTo>
                    <a:pt x="5454537" y="976716"/>
                  </a:lnTo>
                  <a:lnTo>
                    <a:pt x="5445591" y="929755"/>
                  </a:lnTo>
                  <a:lnTo>
                    <a:pt x="5442525" y="881068"/>
                  </a:lnTo>
                  <a:lnTo>
                    <a:pt x="5442525" y="531352"/>
                  </a:lnTo>
                  <a:lnTo>
                    <a:pt x="5440421" y="484442"/>
                  </a:lnTo>
                  <a:lnTo>
                    <a:pt x="5434230" y="438717"/>
                  </a:lnTo>
                  <a:lnTo>
                    <a:pt x="5424133" y="394359"/>
                  </a:lnTo>
                  <a:lnTo>
                    <a:pt x="5410311" y="351549"/>
                  </a:lnTo>
                  <a:lnTo>
                    <a:pt x="5392947" y="310468"/>
                  </a:lnTo>
                  <a:lnTo>
                    <a:pt x="5372220" y="271298"/>
                  </a:lnTo>
                  <a:lnTo>
                    <a:pt x="5348313" y="234220"/>
                  </a:lnTo>
                  <a:lnTo>
                    <a:pt x="5321407" y="199414"/>
                  </a:lnTo>
                  <a:lnTo>
                    <a:pt x="5291683" y="167063"/>
                  </a:lnTo>
                  <a:lnTo>
                    <a:pt x="5259323" y="137348"/>
                  </a:lnTo>
                  <a:lnTo>
                    <a:pt x="5224508" y="110450"/>
                  </a:lnTo>
                  <a:lnTo>
                    <a:pt x="5187419" y="86550"/>
                  </a:lnTo>
                  <a:lnTo>
                    <a:pt x="5148237" y="65829"/>
                  </a:lnTo>
                  <a:lnTo>
                    <a:pt x="5107145" y="48470"/>
                  </a:lnTo>
                  <a:lnTo>
                    <a:pt x="5064322" y="34652"/>
                  </a:lnTo>
                  <a:lnTo>
                    <a:pt x="5019952" y="24558"/>
                  </a:lnTo>
                  <a:lnTo>
                    <a:pt x="4974214" y="18369"/>
                  </a:lnTo>
                  <a:lnTo>
                    <a:pt x="4927290" y="16265"/>
                  </a:lnTo>
                  <a:lnTo>
                    <a:pt x="4880066" y="18372"/>
                  </a:lnTo>
                  <a:lnTo>
                    <a:pt x="4833980" y="24590"/>
                  </a:lnTo>
                  <a:lnTo>
                    <a:pt x="4789229" y="34765"/>
                  </a:lnTo>
                  <a:lnTo>
                    <a:pt x="4746011" y="48742"/>
                  </a:lnTo>
                  <a:lnTo>
                    <a:pt x="4704524" y="66368"/>
                  </a:lnTo>
                  <a:lnTo>
                    <a:pt x="4664966" y="87488"/>
                  </a:lnTo>
                  <a:lnTo>
                    <a:pt x="4627533" y="111948"/>
                  </a:lnTo>
                  <a:lnTo>
                    <a:pt x="4592424" y="139593"/>
                  </a:lnTo>
                  <a:lnTo>
                    <a:pt x="4559836" y="170271"/>
                  </a:lnTo>
                  <a:lnTo>
                    <a:pt x="4529967" y="203825"/>
                  </a:lnTo>
                  <a:lnTo>
                    <a:pt x="4503015" y="240102"/>
                  </a:lnTo>
                  <a:lnTo>
                    <a:pt x="4479178" y="278948"/>
                  </a:lnTo>
                  <a:lnTo>
                    <a:pt x="4458652" y="320209"/>
                  </a:lnTo>
                  <a:lnTo>
                    <a:pt x="4441636" y="363730"/>
                  </a:lnTo>
                  <a:lnTo>
                    <a:pt x="4428327" y="409357"/>
                  </a:lnTo>
                  <a:lnTo>
                    <a:pt x="4408073" y="455741"/>
                  </a:lnTo>
                  <a:lnTo>
                    <a:pt x="4374091" y="491703"/>
                  </a:lnTo>
                  <a:lnTo>
                    <a:pt x="4329941" y="514959"/>
                  </a:lnTo>
                  <a:lnTo>
                    <a:pt x="4279180" y="523219"/>
                  </a:lnTo>
                  <a:lnTo>
                    <a:pt x="4230048" y="525206"/>
                  </a:lnTo>
                  <a:lnTo>
                    <a:pt x="4182007" y="531064"/>
                  </a:lnTo>
                  <a:lnTo>
                    <a:pt x="4135210" y="540639"/>
                  </a:lnTo>
                  <a:lnTo>
                    <a:pt x="4089812" y="553777"/>
                  </a:lnTo>
                  <a:lnTo>
                    <a:pt x="4045968" y="570322"/>
                  </a:lnTo>
                  <a:lnTo>
                    <a:pt x="4003833" y="590120"/>
                  </a:lnTo>
                  <a:lnTo>
                    <a:pt x="3963561" y="613017"/>
                  </a:lnTo>
                  <a:lnTo>
                    <a:pt x="3925306" y="638858"/>
                  </a:lnTo>
                  <a:lnTo>
                    <a:pt x="3889223" y="667489"/>
                  </a:lnTo>
                  <a:lnTo>
                    <a:pt x="3855467" y="698755"/>
                  </a:lnTo>
                  <a:lnTo>
                    <a:pt x="3824192" y="732501"/>
                  </a:lnTo>
                  <a:lnTo>
                    <a:pt x="3795553" y="768573"/>
                  </a:lnTo>
                  <a:lnTo>
                    <a:pt x="3769705" y="806817"/>
                  </a:lnTo>
                  <a:lnTo>
                    <a:pt x="3746801" y="847078"/>
                  </a:lnTo>
                  <a:lnTo>
                    <a:pt x="3726997" y="889201"/>
                  </a:lnTo>
                  <a:lnTo>
                    <a:pt x="3710448" y="933032"/>
                  </a:lnTo>
                  <a:lnTo>
                    <a:pt x="3697306" y="978417"/>
                  </a:lnTo>
                  <a:lnTo>
                    <a:pt x="3687728" y="1025200"/>
                  </a:lnTo>
                  <a:lnTo>
                    <a:pt x="3681868" y="1073228"/>
                  </a:lnTo>
                  <a:lnTo>
                    <a:pt x="3679881" y="1122346"/>
                  </a:lnTo>
                  <a:lnTo>
                    <a:pt x="3679881" y="1997993"/>
                  </a:lnTo>
                  <a:lnTo>
                    <a:pt x="3658186" y="1997993"/>
                  </a:lnTo>
                  <a:lnTo>
                    <a:pt x="3654925" y="1950002"/>
                  </a:lnTo>
                  <a:lnTo>
                    <a:pt x="3645431" y="1903912"/>
                  </a:lnTo>
                  <a:lnTo>
                    <a:pt x="3630137" y="1860156"/>
                  </a:lnTo>
                  <a:lnTo>
                    <a:pt x="3609475" y="1819168"/>
                  </a:lnTo>
                  <a:lnTo>
                    <a:pt x="3583880" y="1781381"/>
                  </a:lnTo>
                  <a:lnTo>
                    <a:pt x="3553784" y="1747227"/>
                  </a:lnTo>
                  <a:lnTo>
                    <a:pt x="3519620" y="1717139"/>
                  </a:lnTo>
                  <a:lnTo>
                    <a:pt x="3481822" y="1691551"/>
                  </a:lnTo>
                  <a:lnTo>
                    <a:pt x="3440822" y="1670896"/>
                  </a:lnTo>
                  <a:lnTo>
                    <a:pt x="3397054" y="1655606"/>
                  </a:lnTo>
                  <a:lnTo>
                    <a:pt x="3350951" y="1646114"/>
                  </a:lnTo>
                  <a:lnTo>
                    <a:pt x="3302946" y="1642854"/>
                  </a:lnTo>
                  <a:lnTo>
                    <a:pt x="3254940" y="1646114"/>
                  </a:lnTo>
                  <a:lnTo>
                    <a:pt x="3208837" y="1655606"/>
                  </a:lnTo>
                  <a:lnTo>
                    <a:pt x="3165069" y="1670896"/>
                  </a:lnTo>
                  <a:lnTo>
                    <a:pt x="3124070" y="1691551"/>
                  </a:lnTo>
                  <a:lnTo>
                    <a:pt x="3086271" y="1717139"/>
                  </a:lnTo>
                  <a:lnTo>
                    <a:pt x="3052108" y="1747227"/>
                  </a:lnTo>
                  <a:lnTo>
                    <a:pt x="3022011" y="1781381"/>
                  </a:lnTo>
                  <a:lnTo>
                    <a:pt x="2996416" y="1819168"/>
                  </a:lnTo>
                  <a:lnTo>
                    <a:pt x="2975755" y="1860156"/>
                  </a:lnTo>
                  <a:lnTo>
                    <a:pt x="2960460" y="1903912"/>
                  </a:lnTo>
                  <a:lnTo>
                    <a:pt x="2950966" y="1950002"/>
                  </a:lnTo>
                  <a:lnTo>
                    <a:pt x="2947705" y="1997993"/>
                  </a:lnTo>
                  <a:lnTo>
                    <a:pt x="2942274" y="2044254"/>
                  </a:lnTo>
                  <a:lnTo>
                    <a:pt x="2926833" y="2086910"/>
                  </a:lnTo>
                  <a:lnTo>
                    <a:pt x="2902664" y="2124682"/>
                  </a:lnTo>
                  <a:lnTo>
                    <a:pt x="2871048" y="2156289"/>
                  </a:lnTo>
                  <a:lnTo>
                    <a:pt x="2833265" y="2180451"/>
                  </a:lnTo>
                  <a:lnTo>
                    <a:pt x="2790597" y="2195887"/>
                  </a:lnTo>
                  <a:lnTo>
                    <a:pt x="2744323" y="2201317"/>
                  </a:lnTo>
                  <a:lnTo>
                    <a:pt x="2570770" y="2201317"/>
                  </a:lnTo>
                  <a:lnTo>
                    <a:pt x="2522770" y="2204577"/>
                  </a:lnTo>
                  <a:lnTo>
                    <a:pt x="2476667" y="2214068"/>
                  </a:lnTo>
                  <a:lnTo>
                    <a:pt x="2432897" y="2229358"/>
                  </a:lnTo>
                  <a:lnTo>
                    <a:pt x="2391892" y="2250014"/>
                  </a:lnTo>
                  <a:lnTo>
                    <a:pt x="2354087" y="2275602"/>
                  </a:lnTo>
                  <a:lnTo>
                    <a:pt x="2319915" y="2305689"/>
                  </a:lnTo>
                  <a:lnTo>
                    <a:pt x="2289811" y="2339843"/>
                  </a:lnTo>
                  <a:lnTo>
                    <a:pt x="2264207" y="2377631"/>
                  </a:lnTo>
                  <a:lnTo>
                    <a:pt x="2243537" y="2418619"/>
                  </a:lnTo>
                  <a:lnTo>
                    <a:pt x="2228237" y="2462374"/>
                  </a:lnTo>
                  <a:lnTo>
                    <a:pt x="2218738" y="2508464"/>
                  </a:lnTo>
                  <a:lnTo>
                    <a:pt x="2215475" y="2556455"/>
                  </a:lnTo>
                  <a:lnTo>
                    <a:pt x="2193890" y="2556455"/>
                  </a:lnTo>
                  <a:lnTo>
                    <a:pt x="2193890" y="1496461"/>
                  </a:lnTo>
                  <a:lnTo>
                    <a:pt x="2190627" y="1448470"/>
                  </a:lnTo>
                  <a:lnTo>
                    <a:pt x="2181129" y="1402380"/>
                  </a:lnTo>
                  <a:lnTo>
                    <a:pt x="2165828" y="1358625"/>
                  </a:lnTo>
                  <a:lnTo>
                    <a:pt x="2145158" y="1317637"/>
                  </a:lnTo>
                  <a:lnTo>
                    <a:pt x="2119555" y="1279849"/>
                  </a:lnTo>
                  <a:lnTo>
                    <a:pt x="2089450" y="1245695"/>
                  </a:lnTo>
                  <a:lnTo>
                    <a:pt x="2055278" y="1215608"/>
                  </a:lnTo>
                  <a:lnTo>
                    <a:pt x="2017473" y="1190020"/>
                  </a:lnTo>
                  <a:lnTo>
                    <a:pt x="1976468" y="1169364"/>
                  </a:lnTo>
                  <a:lnTo>
                    <a:pt x="1932698" y="1154074"/>
                  </a:lnTo>
                  <a:lnTo>
                    <a:pt x="1886595" y="1144583"/>
                  </a:lnTo>
                  <a:lnTo>
                    <a:pt x="1838595" y="1141322"/>
                  </a:lnTo>
                  <a:lnTo>
                    <a:pt x="1790595" y="1144583"/>
                  </a:lnTo>
                  <a:lnTo>
                    <a:pt x="1744492" y="1154074"/>
                  </a:lnTo>
                  <a:lnTo>
                    <a:pt x="1700722" y="1169364"/>
                  </a:lnTo>
                  <a:lnTo>
                    <a:pt x="1659717" y="1190020"/>
                  </a:lnTo>
                  <a:lnTo>
                    <a:pt x="1621912" y="1215608"/>
                  </a:lnTo>
                  <a:lnTo>
                    <a:pt x="1587740" y="1245695"/>
                  </a:lnTo>
                  <a:lnTo>
                    <a:pt x="1557635" y="1279849"/>
                  </a:lnTo>
                  <a:lnTo>
                    <a:pt x="1532031" y="1317637"/>
                  </a:lnTo>
                  <a:lnTo>
                    <a:pt x="1511362" y="1358625"/>
                  </a:lnTo>
                  <a:lnTo>
                    <a:pt x="1496061" y="1402380"/>
                  </a:lnTo>
                  <a:lnTo>
                    <a:pt x="1486563" y="1448470"/>
                  </a:lnTo>
                  <a:lnTo>
                    <a:pt x="1483300" y="1496461"/>
                  </a:lnTo>
                  <a:lnTo>
                    <a:pt x="1483300" y="4860789"/>
                  </a:lnTo>
                  <a:lnTo>
                    <a:pt x="1461714" y="4860789"/>
                  </a:lnTo>
                  <a:lnTo>
                    <a:pt x="1458452" y="4812798"/>
                  </a:lnTo>
                  <a:lnTo>
                    <a:pt x="1448953" y="4766708"/>
                  </a:lnTo>
                  <a:lnTo>
                    <a:pt x="1433652" y="4722953"/>
                  </a:lnTo>
                  <a:lnTo>
                    <a:pt x="1412983" y="4681965"/>
                  </a:lnTo>
                  <a:lnTo>
                    <a:pt x="1387379" y="4644178"/>
                  </a:lnTo>
                  <a:lnTo>
                    <a:pt x="1357274" y="4610024"/>
                  </a:lnTo>
                  <a:lnTo>
                    <a:pt x="1323103" y="4579936"/>
                  </a:lnTo>
                  <a:lnTo>
                    <a:pt x="1285297" y="4554348"/>
                  </a:lnTo>
                  <a:lnTo>
                    <a:pt x="1244293" y="4533693"/>
                  </a:lnTo>
                  <a:lnTo>
                    <a:pt x="1200522" y="4518403"/>
                  </a:lnTo>
                  <a:lnTo>
                    <a:pt x="1154420" y="4508911"/>
                  </a:lnTo>
                  <a:lnTo>
                    <a:pt x="1106420" y="4505651"/>
                  </a:lnTo>
                  <a:lnTo>
                    <a:pt x="932921" y="4505651"/>
                  </a:lnTo>
                  <a:lnTo>
                    <a:pt x="886630" y="4500221"/>
                  </a:lnTo>
                  <a:lnTo>
                    <a:pt x="843955" y="4484785"/>
                  </a:lnTo>
                  <a:lnTo>
                    <a:pt x="806173" y="4460623"/>
                  </a:lnTo>
                  <a:lnTo>
                    <a:pt x="774563" y="4429016"/>
                  </a:lnTo>
                  <a:lnTo>
                    <a:pt x="750401" y="4391244"/>
                  </a:lnTo>
                  <a:lnTo>
                    <a:pt x="734968" y="4348588"/>
                  </a:lnTo>
                  <a:lnTo>
                    <a:pt x="729539" y="4302327"/>
                  </a:lnTo>
                  <a:lnTo>
                    <a:pt x="726276" y="4254336"/>
                  </a:lnTo>
                  <a:lnTo>
                    <a:pt x="716778" y="4208246"/>
                  </a:lnTo>
                  <a:lnTo>
                    <a:pt x="701477" y="4164491"/>
                  </a:lnTo>
                  <a:lnTo>
                    <a:pt x="680808" y="4123503"/>
                  </a:lnTo>
                  <a:lnTo>
                    <a:pt x="655204" y="4085715"/>
                  </a:lnTo>
                  <a:lnTo>
                    <a:pt x="625099" y="4051561"/>
                  </a:lnTo>
                  <a:lnTo>
                    <a:pt x="590927" y="4021474"/>
                  </a:lnTo>
                  <a:lnTo>
                    <a:pt x="553122" y="3995886"/>
                  </a:lnTo>
                  <a:lnTo>
                    <a:pt x="512117" y="3975230"/>
                  </a:lnTo>
                  <a:lnTo>
                    <a:pt x="468347" y="3959940"/>
                  </a:lnTo>
                  <a:lnTo>
                    <a:pt x="422245" y="3950448"/>
                  </a:lnTo>
                  <a:lnTo>
                    <a:pt x="374244" y="3947188"/>
                  </a:lnTo>
                  <a:lnTo>
                    <a:pt x="326244" y="3950448"/>
                  </a:lnTo>
                  <a:lnTo>
                    <a:pt x="280141" y="3959940"/>
                  </a:lnTo>
                  <a:lnTo>
                    <a:pt x="236371" y="3975230"/>
                  </a:lnTo>
                  <a:lnTo>
                    <a:pt x="195366" y="3995886"/>
                  </a:lnTo>
                  <a:lnTo>
                    <a:pt x="157561" y="4021474"/>
                  </a:lnTo>
                  <a:lnTo>
                    <a:pt x="123389" y="4051561"/>
                  </a:lnTo>
                  <a:lnTo>
                    <a:pt x="93285" y="4085715"/>
                  </a:lnTo>
                  <a:lnTo>
                    <a:pt x="67681" y="4123503"/>
                  </a:lnTo>
                  <a:lnTo>
                    <a:pt x="47011" y="4164491"/>
                  </a:lnTo>
                  <a:lnTo>
                    <a:pt x="31711" y="4208246"/>
                  </a:lnTo>
                  <a:lnTo>
                    <a:pt x="22212" y="4254336"/>
                  </a:lnTo>
                  <a:lnTo>
                    <a:pt x="18949" y="4302327"/>
                  </a:lnTo>
                  <a:lnTo>
                    <a:pt x="18960" y="5896384"/>
                  </a:lnTo>
                  <a:lnTo>
                    <a:pt x="0" y="5896384"/>
                  </a:lnTo>
                  <a:lnTo>
                    <a:pt x="0" y="4302327"/>
                  </a:lnTo>
                  <a:lnTo>
                    <a:pt x="2926" y="4254935"/>
                  </a:lnTo>
                  <a:lnTo>
                    <a:pt x="11472" y="4209334"/>
                  </a:lnTo>
                  <a:lnTo>
                    <a:pt x="25291" y="4165873"/>
                  </a:lnTo>
                  <a:lnTo>
                    <a:pt x="44035" y="4124900"/>
                  </a:lnTo>
                  <a:lnTo>
                    <a:pt x="67357" y="4086763"/>
                  </a:lnTo>
                  <a:lnTo>
                    <a:pt x="94909" y="4051809"/>
                  </a:lnTo>
                  <a:lnTo>
                    <a:pt x="126343" y="4020386"/>
                  </a:lnTo>
                  <a:lnTo>
                    <a:pt x="161313" y="3992843"/>
                  </a:lnTo>
                  <a:lnTo>
                    <a:pt x="199469" y="3969528"/>
                  </a:lnTo>
                  <a:lnTo>
                    <a:pt x="240465" y="3950788"/>
                  </a:lnTo>
                  <a:lnTo>
                    <a:pt x="283953" y="3936972"/>
                  </a:lnTo>
                  <a:lnTo>
                    <a:pt x="329586" y="3928427"/>
                  </a:lnTo>
                  <a:lnTo>
                    <a:pt x="377016" y="3925501"/>
                  </a:lnTo>
                  <a:lnTo>
                    <a:pt x="424415" y="3928427"/>
                  </a:lnTo>
                  <a:lnTo>
                    <a:pt x="470023" y="3936972"/>
                  </a:lnTo>
                  <a:lnTo>
                    <a:pt x="513490" y="3950788"/>
                  </a:lnTo>
                  <a:lnTo>
                    <a:pt x="554469" y="3969528"/>
                  </a:lnTo>
                  <a:lnTo>
                    <a:pt x="592612" y="3992844"/>
                  </a:lnTo>
                  <a:lnTo>
                    <a:pt x="627571" y="4020387"/>
                  </a:lnTo>
                  <a:lnTo>
                    <a:pt x="658998" y="4051809"/>
                  </a:lnTo>
                  <a:lnTo>
                    <a:pt x="686545" y="4086763"/>
                  </a:lnTo>
                  <a:lnTo>
                    <a:pt x="709863" y="4124901"/>
                  </a:lnTo>
                  <a:lnTo>
                    <a:pt x="728605" y="4165874"/>
                  </a:lnTo>
                  <a:lnTo>
                    <a:pt x="742424" y="4209335"/>
                  </a:lnTo>
                  <a:lnTo>
                    <a:pt x="750970" y="4254935"/>
                  </a:lnTo>
                  <a:lnTo>
                    <a:pt x="753896" y="4302327"/>
                  </a:lnTo>
                  <a:lnTo>
                    <a:pt x="760374" y="4350410"/>
                  </a:lnTo>
                  <a:lnTo>
                    <a:pt x="778605" y="4393296"/>
                  </a:lnTo>
                  <a:lnTo>
                    <a:pt x="806782" y="4429405"/>
                  </a:lnTo>
                  <a:lnTo>
                    <a:pt x="843099" y="4457155"/>
                  </a:lnTo>
                  <a:lnTo>
                    <a:pt x="885749" y="4474964"/>
                  </a:lnTo>
                  <a:lnTo>
                    <a:pt x="932927" y="4481252"/>
                  </a:lnTo>
                  <a:lnTo>
                    <a:pt x="1106425" y="4481252"/>
                  </a:lnTo>
                  <a:lnTo>
                    <a:pt x="1154446" y="4484280"/>
                  </a:lnTo>
                  <a:lnTo>
                    <a:pt x="1200648" y="4493115"/>
                  </a:lnTo>
                  <a:lnTo>
                    <a:pt x="1244671" y="4507383"/>
                  </a:lnTo>
                  <a:lnTo>
                    <a:pt x="1286158" y="4526710"/>
                  </a:lnTo>
                  <a:lnTo>
                    <a:pt x="1324749" y="4550721"/>
                  </a:lnTo>
                  <a:lnTo>
                    <a:pt x="1360086" y="4579043"/>
                  </a:lnTo>
                  <a:lnTo>
                    <a:pt x="1391810" y="4611301"/>
                  </a:lnTo>
                  <a:lnTo>
                    <a:pt x="1419563" y="4647121"/>
                  </a:lnTo>
                  <a:lnTo>
                    <a:pt x="1442985" y="4686129"/>
                  </a:lnTo>
                  <a:lnTo>
                    <a:pt x="1461720" y="4727952"/>
                  </a:lnTo>
                  <a:lnTo>
                    <a:pt x="1461720" y="1499172"/>
                  </a:lnTo>
                  <a:lnTo>
                    <a:pt x="1464646" y="1451780"/>
                  </a:lnTo>
                  <a:lnTo>
                    <a:pt x="1473192" y="1406180"/>
                  </a:lnTo>
                  <a:lnTo>
                    <a:pt x="1487010" y="1362719"/>
                  </a:lnTo>
                  <a:lnTo>
                    <a:pt x="1505753" y="1321746"/>
                  </a:lnTo>
                  <a:lnTo>
                    <a:pt x="1529071" y="1283608"/>
                  </a:lnTo>
                  <a:lnTo>
                    <a:pt x="1556618" y="1248654"/>
                  </a:lnTo>
                  <a:lnTo>
                    <a:pt x="1588045" y="1217232"/>
                  </a:lnTo>
                  <a:lnTo>
                    <a:pt x="1623004" y="1189689"/>
                  </a:lnTo>
                  <a:lnTo>
                    <a:pt x="1661147" y="1166373"/>
                  </a:lnTo>
                  <a:lnTo>
                    <a:pt x="1702126" y="1147633"/>
                  </a:lnTo>
                  <a:lnTo>
                    <a:pt x="1745593" y="1133817"/>
                  </a:lnTo>
                  <a:lnTo>
                    <a:pt x="1791201" y="1125272"/>
                  </a:lnTo>
                  <a:lnTo>
                    <a:pt x="1838600" y="1122346"/>
                  </a:lnTo>
                  <a:lnTo>
                    <a:pt x="1886000" y="1125272"/>
                  </a:lnTo>
                  <a:lnTo>
                    <a:pt x="1931607" y="1133817"/>
                  </a:lnTo>
                  <a:lnTo>
                    <a:pt x="1975075" y="1147633"/>
                  </a:lnTo>
                  <a:lnTo>
                    <a:pt x="2016054" y="1166373"/>
                  </a:lnTo>
                  <a:lnTo>
                    <a:pt x="2054197" y="1189689"/>
                  </a:lnTo>
                  <a:lnTo>
                    <a:pt x="2089156" y="1217232"/>
                  </a:lnTo>
                  <a:lnTo>
                    <a:pt x="2120583" y="1248654"/>
                  </a:lnTo>
                  <a:lnTo>
                    <a:pt x="2148129" y="1283608"/>
                  </a:lnTo>
                  <a:lnTo>
                    <a:pt x="2171448" y="1321746"/>
                  </a:lnTo>
                  <a:lnTo>
                    <a:pt x="2190190" y="1362719"/>
                  </a:lnTo>
                  <a:lnTo>
                    <a:pt x="2204009" y="1406180"/>
                  </a:lnTo>
                  <a:lnTo>
                    <a:pt x="2212555" y="1451780"/>
                  </a:lnTo>
                  <a:lnTo>
                    <a:pt x="2215481" y="1499172"/>
                  </a:lnTo>
                  <a:lnTo>
                    <a:pt x="2215481" y="2429039"/>
                  </a:lnTo>
                  <a:lnTo>
                    <a:pt x="2234215" y="2387217"/>
                  </a:lnTo>
                  <a:lnTo>
                    <a:pt x="2257638" y="2348209"/>
                  </a:lnTo>
                  <a:lnTo>
                    <a:pt x="2285391" y="2312388"/>
                  </a:lnTo>
                  <a:lnTo>
                    <a:pt x="2317115" y="2280130"/>
                  </a:lnTo>
                  <a:lnTo>
                    <a:pt x="2352452" y="2251809"/>
                  </a:lnTo>
                  <a:lnTo>
                    <a:pt x="2391043" y="2227797"/>
                  </a:lnTo>
                  <a:lnTo>
                    <a:pt x="2432529" y="2208471"/>
                  </a:lnTo>
                  <a:lnTo>
                    <a:pt x="2476553" y="2194203"/>
                  </a:lnTo>
                  <a:lnTo>
                    <a:pt x="2522754" y="2185368"/>
                  </a:lnTo>
                  <a:lnTo>
                    <a:pt x="2570776" y="2182340"/>
                  </a:lnTo>
                  <a:lnTo>
                    <a:pt x="2744329" y="2182340"/>
                  </a:lnTo>
                  <a:lnTo>
                    <a:pt x="2792425" y="2175863"/>
                  </a:lnTo>
                  <a:lnTo>
                    <a:pt x="2835323" y="2157640"/>
                  </a:lnTo>
                  <a:lnTo>
                    <a:pt x="2871442" y="2129476"/>
                  </a:lnTo>
                  <a:lnTo>
                    <a:pt x="2899200" y="2093178"/>
                  </a:lnTo>
                  <a:lnTo>
                    <a:pt x="2917015" y="2050556"/>
                  </a:lnTo>
                  <a:lnTo>
                    <a:pt x="2923305" y="2003415"/>
                  </a:lnTo>
                  <a:lnTo>
                    <a:pt x="2926231" y="1956022"/>
                  </a:lnTo>
                  <a:lnTo>
                    <a:pt x="2934779" y="1910422"/>
                  </a:lnTo>
                  <a:lnTo>
                    <a:pt x="2948599" y="1866961"/>
                  </a:lnTo>
                  <a:lnTo>
                    <a:pt x="2967345" y="1825988"/>
                  </a:lnTo>
                  <a:lnTo>
                    <a:pt x="2990667" y="1787850"/>
                  </a:lnTo>
                  <a:lnTo>
                    <a:pt x="3018218" y="1752896"/>
                  </a:lnTo>
                  <a:lnTo>
                    <a:pt x="3049649" y="1721474"/>
                  </a:lnTo>
                  <a:lnTo>
                    <a:pt x="3084613" y="1693931"/>
                  </a:lnTo>
                  <a:lnTo>
                    <a:pt x="3122762" y="1670616"/>
                  </a:lnTo>
                  <a:lnTo>
                    <a:pt x="3163747" y="1651876"/>
                  </a:lnTo>
                  <a:lnTo>
                    <a:pt x="3207220" y="1638059"/>
                  </a:lnTo>
                  <a:lnTo>
                    <a:pt x="3252834" y="1629514"/>
                  </a:lnTo>
                  <a:lnTo>
                    <a:pt x="3300239" y="1626588"/>
                  </a:lnTo>
                  <a:lnTo>
                    <a:pt x="3348259" y="1629617"/>
                  </a:lnTo>
                  <a:lnTo>
                    <a:pt x="3394457" y="1638452"/>
                  </a:lnTo>
                  <a:lnTo>
                    <a:pt x="3438474" y="1652720"/>
                  </a:lnTo>
                  <a:lnTo>
                    <a:pt x="3479953" y="1672046"/>
                  </a:lnTo>
                  <a:lnTo>
                    <a:pt x="3518536" y="1696057"/>
                  </a:lnTo>
                  <a:lnTo>
                    <a:pt x="3553865" y="1724379"/>
                  </a:lnTo>
                  <a:lnTo>
                    <a:pt x="3585582" y="1756637"/>
                  </a:lnTo>
                  <a:lnTo>
                    <a:pt x="3613329" y="1792457"/>
                  </a:lnTo>
                  <a:lnTo>
                    <a:pt x="3636747" y="1831466"/>
                  </a:lnTo>
                  <a:lnTo>
                    <a:pt x="3655480" y="1873288"/>
                  </a:lnTo>
                  <a:lnTo>
                    <a:pt x="3655480" y="1127768"/>
                  </a:lnTo>
                  <a:lnTo>
                    <a:pt x="3657357" y="1079418"/>
                  </a:lnTo>
                  <a:lnTo>
                    <a:pt x="3662893" y="1032057"/>
                  </a:lnTo>
                  <a:lnTo>
                    <a:pt x="3671948" y="985825"/>
                  </a:lnTo>
                  <a:lnTo>
                    <a:pt x="3684382" y="940863"/>
                  </a:lnTo>
                  <a:lnTo>
                    <a:pt x="3700054" y="897311"/>
                  </a:lnTo>
                  <a:lnTo>
                    <a:pt x="3718823" y="855310"/>
                  </a:lnTo>
                  <a:lnTo>
                    <a:pt x="3740549" y="815001"/>
                  </a:lnTo>
                  <a:lnTo>
                    <a:pt x="3765092" y="776524"/>
                  </a:lnTo>
                  <a:lnTo>
                    <a:pt x="3792310" y="740019"/>
                  </a:lnTo>
                  <a:lnTo>
                    <a:pt x="3822063" y="705627"/>
                  </a:lnTo>
                  <a:lnTo>
                    <a:pt x="3854211" y="673488"/>
                  </a:lnTo>
                  <a:lnTo>
                    <a:pt x="3888613" y="643743"/>
                  </a:lnTo>
                  <a:lnTo>
                    <a:pt x="3925128" y="616533"/>
                  </a:lnTo>
                  <a:lnTo>
                    <a:pt x="3963617" y="591998"/>
                  </a:lnTo>
                  <a:lnTo>
                    <a:pt x="4003938" y="570278"/>
                  </a:lnTo>
                  <a:lnTo>
                    <a:pt x="4045950" y="551514"/>
                  </a:lnTo>
                  <a:lnTo>
                    <a:pt x="4089514" y="535847"/>
                  </a:lnTo>
                  <a:lnTo>
                    <a:pt x="4134489" y="523417"/>
                  </a:lnTo>
                  <a:lnTo>
                    <a:pt x="4180735" y="514364"/>
                  </a:lnTo>
                  <a:lnTo>
                    <a:pt x="4228109" y="508829"/>
                  </a:lnTo>
                  <a:lnTo>
                    <a:pt x="4276473" y="506953"/>
                  </a:lnTo>
                  <a:lnTo>
                    <a:pt x="4319226" y="499710"/>
                  </a:lnTo>
                  <a:lnTo>
                    <a:pt x="4356131" y="479505"/>
                  </a:lnTo>
                  <a:lnTo>
                    <a:pt x="4384393" y="448625"/>
                  </a:lnTo>
                  <a:lnTo>
                    <a:pt x="4401214" y="409358"/>
                  </a:lnTo>
                  <a:lnTo>
                    <a:pt x="4415171" y="362107"/>
                  </a:lnTo>
                  <a:lnTo>
                    <a:pt x="4433032" y="316976"/>
                  </a:lnTo>
                  <a:lnTo>
                    <a:pt x="4454582" y="274134"/>
                  </a:lnTo>
                  <a:lnTo>
                    <a:pt x="4479602" y="233751"/>
                  </a:lnTo>
                  <a:lnTo>
                    <a:pt x="4507877" y="195994"/>
                  </a:lnTo>
                  <a:lnTo>
                    <a:pt x="4539189" y="161032"/>
                  </a:lnTo>
                  <a:lnTo>
                    <a:pt x="4573321" y="129034"/>
                  </a:lnTo>
                  <a:lnTo>
                    <a:pt x="4610056" y="100169"/>
                  </a:lnTo>
                  <a:lnTo>
                    <a:pt x="4649178" y="74606"/>
                  </a:lnTo>
                  <a:lnTo>
                    <a:pt x="4690469" y="52512"/>
                  </a:lnTo>
                  <a:lnTo>
                    <a:pt x="4733712" y="34058"/>
                  </a:lnTo>
                  <a:lnTo>
                    <a:pt x="4778692" y="19410"/>
                  </a:lnTo>
                  <a:lnTo>
                    <a:pt x="4825189" y="8739"/>
                  </a:lnTo>
                  <a:lnTo>
                    <a:pt x="4872988" y="2212"/>
                  </a:lnTo>
                  <a:lnTo>
                    <a:pt x="4921872" y="0"/>
                  </a:lnTo>
                  <a:lnTo>
                    <a:pt x="4970602" y="2201"/>
                  </a:lnTo>
                  <a:lnTo>
                    <a:pt x="5018134" y="8679"/>
                  </a:lnTo>
                  <a:lnTo>
                    <a:pt x="5064277" y="19240"/>
                  </a:lnTo>
                  <a:lnTo>
                    <a:pt x="5108839" y="33692"/>
                  </a:lnTo>
                  <a:lnTo>
                    <a:pt x="5151626" y="51841"/>
                  </a:lnTo>
                  <a:lnTo>
                    <a:pt x="5192446" y="73497"/>
                  </a:lnTo>
                  <a:lnTo>
                    <a:pt x="5231106" y="98466"/>
                  </a:lnTo>
                  <a:lnTo>
                    <a:pt x="5267415" y="126557"/>
                  </a:lnTo>
                  <a:lnTo>
                    <a:pt x="5301180" y="157575"/>
                  </a:lnTo>
                  <a:lnTo>
                    <a:pt x="5332207" y="191330"/>
                  </a:lnTo>
                  <a:lnTo>
                    <a:pt x="5360306" y="227628"/>
                  </a:lnTo>
                  <a:lnTo>
                    <a:pt x="5385282" y="266278"/>
                  </a:lnTo>
                  <a:lnTo>
                    <a:pt x="5406944" y="307086"/>
                  </a:lnTo>
                  <a:lnTo>
                    <a:pt x="5425099" y="349861"/>
                  </a:lnTo>
                  <a:lnTo>
                    <a:pt x="5439555" y="394410"/>
                  </a:lnTo>
                  <a:lnTo>
                    <a:pt x="5450119" y="440540"/>
                  </a:lnTo>
                  <a:lnTo>
                    <a:pt x="5456598" y="488059"/>
                  </a:lnTo>
                  <a:lnTo>
                    <a:pt x="5458801" y="536774"/>
                  </a:lnTo>
                  <a:lnTo>
                    <a:pt x="5458801" y="886491"/>
                  </a:lnTo>
                  <a:lnTo>
                    <a:pt x="5461679" y="932680"/>
                  </a:lnTo>
                  <a:lnTo>
                    <a:pt x="5470083" y="977173"/>
                  </a:lnTo>
                  <a:lnTo>
                    <a:pt x="5483662" y="1019624"/>
                  </a:lnTo>
                  <a:lnTo>
                    <a:pt x="5502071" y="1059682"/>
                  </a:lnTo>
                  <a:lnTo>
                    <a:pt x="5524960" y="1097002"/>
                  </a:lnTo>
                  <a:lnTo>
                    <a:pt x="5551981" y="1131234"/>
                  </a:lnTo>
                  <a:lnTo>
                    <a:pt x="5582787" y="1162031"/>
                  </a:lnTo>
                  <a:lnTo>
                    <a:pt x="5617029" y="1189044"/>
                  </a:lnTo>
                  <a:lnTo>
                    <a:pt x="5654359" y="1211927"/>
                  </a:lnTo>
                  <a:lnTo>
                    <a:pt x="5694429" y="1230330"/>
                  </a:lnTo>
                  <a:lnTo>
                    <a:pt x="5736892" y="1243906"/>
                  </a:lnTo>
                  <a:lnTo>
                    <a:pt x="5781398" y="1252306"/>
                  </a:lnTo>
                  <a:lnTo>
                    <a:pt x="5827601" y="1255184"/>
                  </a:lnTo>
                  <a:lnTo>
                    <a:pt x="5876347" y="1256902"/>
                  </a:lnTo>
                  <a:lnTo>
                    <a:pt x="5924177" y="1261978"/>
                  </a:lnTo>
                  <a:lnTo>
                    <a:pt x="5970975" y="1270296"/>
                  </a:lnTo>
                  <a:lnTo>
                    <a:pt x="6016624" y="1281740"/>
                  </a:lnTo>
                  <a:lnTo>
                    <a:pt x="6061008" y="1296193"/>
                  </a:lnTo>
                  <a:lnTo>
                    <a:pt x="6104010" y="1313539"/>
                  </a:lnTo>
                  <a:lnTo>
                    <a:pt x="6145515" y="1333662"/>
                  </a:lnTo>
                  <a:lnTo>
                    <a:pt x="6185406" y="1356445"/>
                  </a:lnTo>
                  <a:lnTo>
                    <a:pt x="6223566" y="1381772"/>
                  </a:lnTo>
                  <a:lnTo>
                    <a:pt x="6259880" y="1409528"/>
                  </a:lnTo>
                  <a:lnTo>
                    <a:pt x="6294230" y="1439594"/>
                  </a:lnTo>
                  <a:lnTo>
                    <a:pt x="6326501" y="1471856"/>
                  </a:lnTo>
                  <a:lnTo>
                    <a:pt x="6356576" y="1506196"/>
                  </a:lnTo>
                  <a:lnTo>
                    <a:pt x="6384340" y="1542500"/>
                  </a:lnTo>
                  <a:lnTo>
                    <a:pt x="6409674" y="1580649"/>
                  </a:lnTo>
                  <a:lnTo>
                    <a:pt x="6432464" y="1620528"/>
                  </a:lnTo>
                  <a:lnTo>
                    <a:pt x="6452593" y="1662021"/>
                  </a:lnTo>
                  <a:lnTo>
                    <a:pt x="6469944" y="1705011"/>
                  </a:lnTo>
                  <a:lnTo>
                    <a:pt x="6484401" y="1749383"/>
                  </a:lnTo>
                  <a:lnTo>
                    <a:pt x="6495848" y="1795019"/>
                  </a:lnTo>
                  <a:lnTo>
                    <a:pt x="6504168" y="1841803"/>
                  </a:lnTo>
                  <a:lnTo>
                    <a:pt x="6509246" y="1889619"/>
                  </a:lnTo>
                  <a:lnTo>
                    <a:pt x="6510964" y="1938351"/>
                  </a:lnTo>
                  <a:lnTo>
                    <a:pt x="6510964" y="2683871"/>
                  </a:lnTo>
                  <a:lnTo>
                    <a:pt x="6529697" y="2642049"/>
                  </a:lnTo>
                  <a:lnTo>
                    <a:pt x="6553116" y="2603041"/>
                  </a:lnTo>
                  <a:lnTo>
                    <a:pt x="6580863" y="2567220"/>
                  </a:lnTo>
                  <a:lnTo>
                    <a:pt x="6612579" y="2534962"/>
                  </a:lnTo>
                  <a:lnTo>
                    <a:pt x="6647908" y="2506641"/>
                  </a:lnTo>
                  <a:lnTo>
                    <a:pt x="6686491" y="2482630"/>
                  </a:lnTo>
                  <a:lnTo>
                    <a:pt x="6727970" y="2463303"/>
                  </a:lnTo>
                  <a:lnTo>
                    <a:pt x="6771987" y="2449035"/>
                  </a:lnTo>
                  <a:lnTo>
                    <a:pt x="6818185" y="2440200"/>
                  </a:lnTo>
                  <a:lnTo>
                    <a:pt x="6866205" y="2437172"/>
                  </a:lnTo>
                  <a:lnTo>
                    <a:pt x="6914225" y="2440200"/>
                  </a:lnTo>
                  <a:lnTo>
                    <a:pt x="6960422" y="2449035"/>
                  </a:lnTo>
                  <a:lnTo>
                    <a:pt x="7004439" y="2463303"/>
                  </a:lnTo>
                  <a:lnTo>
                    <a:pt x="7045919" y="2482630"/>
                  </a:lnTo>
                  <a:lnTo>
                    <a:pt x="7084501" y="2506641"/>
                  </a:lnTo>
                  <a:lnTo>
                    <a:pt x="7119830" y="2534962"/>
                  </a:lnTo>
                  <a:lnTo>
                    <a:pt x="7151547" y="2567220"/>
                  </a:lnTo>
                  <a:lnTo>
                    <a:pt x="7179294" y="2603041"/>
                  </a:lnTo>
                  <a:lnTo>
                    <a:pt x="7202713" y="2642049"/>
                  </a:lnTo>
                  <a:lnTo>
                    <a:pt x="7221445" y="2683871"/>
                  </a:lnTo>
                  <a:lnTo>
                    <a:pt x="7221445" y="1504594"/>
                  </a:lnTo>
                  <a:lnTo>
                    <a:pt x="7224372" y="1457202"/>
                  </a:lnTo>
                  <a:lnTo>
                    <a:pt x="7232920" y="1411602"/>
                  </a:lnTo>
                  <a:lnTo>
                    <a:pt x="7246740" y="1368141"/>
                  </a:lnTo>
                  <a:lnTo>
                    <a:pt x="7265485" y="1327168"/>
                  </a:lnTo>
                  <a:lnTo>
                    <a:pt x="7288808" y="1289030"/>
                  </a:lnTo>
                  <a:lnTo>
                    <a:pt x="7316358" y="1254076"/>
                  </a:lnTo>
                  <a:lnTo>
                    <a:pt x="7347790" y="1222654"/>
                  </a:lnTo>
                  <a:lnTo>
                    <a:pt x="7382754" y="1195111"/>
                  </a:lnTo>
                  <a:lnTo>
                    <a:pt x="7420903" y="1171795"/>
                  </a:lnTo>
                  <a:lnTo>
                    <a:pt x="7461888" y="1153055"/>
                  </a:lnTo>
                  <a:lnTo>
                    <a:pt x="7505361" y="1139239"/>
                  </a:lnTo>
                  <a:lnTo>
                    <a:pt x="7550974" y="1130694"/>
                  </a:lnTo>
                  <a:lnTo>
                    <a:pt x="7598380" y="1127768"/>
                  </a:lnTo>
                  <a:lnTo>
                    <a:pt x="7645786" y="1130694"/>
                  </a:lnTo>
                  <a:lnTo>
                    <a:pt x="7691399" y="1139239"/>
                  </a:lnTo>
                  <a:lnTo>
                    <a:pt x="7734873" y="1153055"/>
                  </a:lnTo>
                  <a:lnTo>
                    <a:pt x="7775858" y="1171795"/>
                  </a:lnTo>
                  <a:lnTo>
                    <a:pt x="7814006" y="1195111"/>
                  </a:lnTo>
                  <a:lnTo>
                    <a:pt x="7848970" y="1222654"/>
                  </a:lnTo>
                  <a:lnTo>
                    <a:pt x="7880402" y="1254076"/>
                  </a:lnTo>
                  <a:lnTo>
                    <a:pt x="7907953" y="1289030"/>
                  </a:lnTo>
                  <a:lnTo>
                    <a:pt x="7931275" y="1327168"/>
                  </a:lnTo>
                  <a:lnTo>
                    <a:pt x="7950020" y="1368141"/>
                  </a:lnTo>
                  <a:lnTo>
                    <a:pt x="7963841" y="1411602"/>
                  </a:lnTo>
                  <a:lnTo>
                    <a:pt x="7972388" y="1457202"/>
                  </a:lnTo>
                  <a:lnTo>
                    <a:pt x="7975315" y="1504594"/>
                  </a:lnTo>
                  <a:lnTo>
                    <a:pt x="7975315" y="4546316"/>
                  </a:lnTo>
                  <a:lnTo>
                    <a:pt x="7994047" y="4504493"/>
                  </a:lnTo>
                  <a:lnTo>
                    <a:pt x="8017466" y="4465485"/>
                  </a:lnTo>
                  <a:lnTo>
                    <a:pt x="8045213" y="4429665"/>
                  </a:lnTo>
                  <a:lnTo>
                    <a:pt x="8076930" y="4397407"/>
                  </a:lnTo>
                  <a:lnTo>
                    <a:pt x="8112259" y="4369085"/>
                  </a:lnTo>
                  <a:lnTo>
                    <a:pt x="8150842" y="4345074"/>
                  </a:lnTo>
                  <a:lnTo>
                    <a:pt x="8192321" y="4325747"/>
                  </a:lnTo>
                  <a:lnTo>
                    <a:pt x="8236338" y="4311479"/>
                  </a:lnTo>
                  <a:lnTo>
                    <a:pt x="8282536" y="4302644"/>
                  </a:lnTo>
                  <a:lnTo>
                    <a:pt x="8330556" y="4299616"/>
                  </a:lnTo>
                  <a:lnTo>
                    <a:pt x="8377961" y="4302542"/>
                  </a:lnTo>
                  <a:lnTo>
                    <a:pt x="8423575" y="4311087"/>
                  </a:lnTo>
                  <a:lnTo>
                    <a:pt x="8467048" y="4324903"/>
                  </a:lnTo>
                  <a:lnTo>
                    <a:pt x="8508033" y="4343643"/>
                  </a:lnTo>
                  <a:lnTo>
                    <a:pt x="8546182" y="4366959"/>
                  </a:lnTo>
                  <a:lnTo>
                    <a:pt x="8581146" y="4394502"/>
                  </a:lnTo>
                  <a:lnTo>
                    <a:pt x="8612577" y="4425924"/>
                  </a:lnTo>
                  <a:lnTo>
                    <a:pt x="8640128" y="4460878"/>
                  </a:lnTo>
                  <a:lnTo>
                    <a:pt x="8663450" y="4499016"/>
                  </a:lnTo>
                  <a:lnTo>
                    <a:pt x="8682196" y="4539989"/>
                  </a:lnTo>
                  <a:lnTo>
                    <a:pt x="8696016" y="4583450"/>
                  </a:lnTo>
                  <a:lnTo>
                    <a:pt x="8704563" y="4629050"/>
                  </a:lnTo>
                  <a:lnTo>
                    <a:pt x="8707490" y="4676442"/>
                  </a:lnTo>
                  <a:lnTo>
                    <a:pt x="8713968" y="4724525"/>
                  </a:lnTo>
                  <a:lnTo>
                    <a:pt x="8732197" y="4767411"/>
                  </a:lnTo>
                  <a:lnTo>
                    <a:pt x="8760369" y="4803520"/>
                  </a:lnTo>
                  <a:lnTo>
                    <a:pt x="8796677" y="4831270"/>
                  </a:lnTo>
                  <a:lnTo>
                    <a:pt x="8839312" y="4849079"/>
                  </a:lnTo>
                  <a:lnTo>
                    <a:pt x="8886466" y="4855367"/>
                  </a:lnTo>
                  <a:lnTo>
                    <a:pt x="9060019" y="4855367"/>
                  </a:lnTo>
                  <a:lnTo>
                    <a:pt x="9107425" y="4858293"/>
                  </a:lnTo>
                  <a:lnTo>
                    <a:pt x="9153038" y="4866838"/>
                  </a:lnTo>
                  <a:lnTo>
                    <a:pt x="9196512" y="4880655"/>
                  </a:lnTo>
                  <a:lnTo>
                    <a:pt x="9237497" y="4899395"/>
                  </a:lnTo>
                  <a:lnTo>
                    <a:pt x="9275645" y="4922710"/>
                  </a:lnTo>
                  <a:lnTo>
                    <a:pt x="9310609" y="4950253"/>
                  </a:lnTo>
                  <a:lnTo>
                    <a:pt x="9342041" y="4981675"/>
                  </a:lnTo>
                  <a:lnTo>
                    <a:pt x="9369592" y="5016629"/>
                  </a:lnTo>
                  <a:lnTo>
                    <a:pt x="9392914" y="5054767"/>
                  </a:lnTo>
                  <a:lnTo>
                    <a:pt x="9411659" y="5095740"/>
                  </a:lnTo>
                  <a:lnTo>
                    <a:pt x="9425480" y="5139201"/>
                  </a:lnTo>
                  <a:lnTo>
                    <a:pt x="9434027" y="5184801"/>
                  </a:lnTo>
                  <a:lnTo>
                    <a:pt x="9436954" y="5232193"/>
                  </a:lnTo>
                  <a:lnTo>
                    <a:pt x="9436954" y="5636130"/>
                  </a:lnTo>
                  <a:lnTo>
                    <a:pt x="9455686" y="5594307"/>
                  </a:lnTo>
                  <a:lnTo>
                    <a:pt x="9479105" y="5555299"/>
                  </a:lnTo>
                  <a:lnTo>
                    <a:pt x="9506852" y="5519479"/>
                  </a:lnTo>
                  <a:lnTo>
                    <a:pt x="9538569" y="5487221"/>
                  </a:lnTo>
                  <a:lnTo>
                    <a:pt x="9573898" y="5458899"/>
                  </a:lnTo>
                  <a:lnTo>
                    <a:pt x="9612480" y="5434888"/>
                  </a:lnTo>
                  <a:lnTo>
                    <a:pt x="9653960" y="5415561"/>
                  </a:lnTo>
                  <a:lnTo>
                    <a:pt x="9697977" y="5401293"/>
                  </a:lnTo>
                  <a:lnTo>
                    <a:pt x="9744174" y="5392458"/>
                  </a:lnTo>
                  <a:lnTo>
                    <a:pt x="9792194" y="5389430"/>
                  </a:lnTo>
                  <a:lnTo>
                    <a:pt x="9839600" y="5392356"/>
                  </a:lnTo>
                  <a:lnTo>
                    <a:pt x="9885214" y="5400901"/>
                  </a:lnTo>
                  <a:lnTo>
                    <a:pt x="9928687" y="5414717"/>
                  </a:lnTo>
                  <a:lnTo>
                    <a:pt x="9969672" y="5433457"/>
                  </a:lnTo>
                  <a:lnTo>
                    <a:pt x="10007821" y="5456773"/>
                  </a:lnTo>
                  <a:lnTo>
                    <a:pt x="10042785" y="5484316"/>
                  </a:lnTo>
                  <a:lnTo>
                    <a:pt x="10074216" y="5515738"/>
                  </a:lnTo>
                  <a:lnTo>
                    <a:pt x="10101767" y="5550692"/>
                  </a:lnTo>
                  <a:lnTo>
                    <a:pt x="10125089" y="5588830"/>
                  </a:lnTo>
                  <a:lnTo>
                    <a:pt x="10143834" y="5629803"/>
                  </a:lnTo>
                  <a:lnTo>
                    <a:pt x="10157655" y="5673264"/>
                  </a:lnTo>
                  <a:lnTo>
                    <a:pt x="10166202" y="5718864"/>
                  </a:lnTo>
                  <a:lnTo>
                    <a:pt x="10169129" y="5766257"/>
                  </a:lnTo>
                  <a:lnTo>
                    <a:pt x="10169129" y="5901806"/>
                  </a:lnTo>
                  <a:lnTo>
                    <a:pt x="10177264" y="5901806"/>
                  </a:lnTo>
                  <a:close/>
                </a:path>
              </a:pathLst>
            </a:custGeom>
            <a:solidFill>
              <a:srgbClr val="EC2F82">
                <a:alpha val="607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775181" y="3637513"/>
              <a:ext cx="2835275" cy="6649720"/>
            </a:xfrm>
            <a:custGeom>
              <a:avLst/>
              <a:gdLst/>
              <a:ahLst/>
              <a:cxnLst/>
              <a:rect l="l" t="t" r="r" b="b"/>
              <a:pathLst>
                <a:path w="2835275" h="6649720">
                  <a:moveTo>
                    <a:pt x="0" y="1090727"/>
                  </a:moveTo>
                  <a:lnTo>
                    <a:pt x="1420252" y="1090727"/>
                  </a:lnTo>
                  <a:lnTo>
                    <a:pt x="1420252" y="352942"/>
                  </a:lnTo>
                  <a:lnTo>
                    <a:pt x="1417006" y="304742"/>
                  </a:lnTo>
                  <a:lnTo>
                    <a:pt x="1407556" y="258607"/>
                  </a:lnTo>
                  <a:lnTo>
                    <a:pt x="1392336" y="214943"/>
                  </a:lnTo>
                  <a:lnTo>
                    <a:pt x="1371780" y="174154"/>
                  </a:lnTo>
                  <a:lnTo>
                    <a:pt x="1346319" y="136647"/>
                  </a:lnTo>
                  <a:lnTo>
                    <a:pt x="1316388" y="102825"/>
                  </a:lnTo>
                  <a:lnTo>
                    <a:pt x="1282419" y="73095"/>
                  </a:lnTo>
                  <a:lnTo>
                    <a:pt x="1244847" y="47861"/>
                  </a:lnTo>
                  <a:lnTo>
                    <a:pt x="1204103" y="27530"/>
                  </a:lnTo>
                  <a:lnTo>
                    <a:pt x="1160622" y="12505"/>
                  </a:lnTo>
                  <a:lnTo>
                    <a:pt x="1114837" y="3193"/>
                  </a:lnTo>
                  <a:lnTo>
                    <a:pt x="1067180" y="0"/>
                  </a:lnTo>
                  <a:lnTo>
                    <a:pt x="1018966" y="3244"/>
                  </a:lnTo>
                  <a:lnTo>
                    <a:pt x="972816" y="12690"/>
                  </a:lnTo>
                  <a:lnTo>
                    <a:pt x="929137" y="27903"/>
                  </a:lnTo>
                  <a:lnTo>
                    <a:pt x="888333" y="48451"/>
                  </a:lnTo>
                  <a:lnTo>
                    <a:pt x="850812" y="73901"/>
                  </a:lnTo>
                  <a:lnTo>
                    <a:pt x="816977" y="103820"/>
                  </a:lnTo>
                  <a:lnTo>
                    <a:pt x="787234" y="137775"/>
                  </a:lnTo>
                  <a:lnTo>
                    <a:pt x="761990" y="175334"/>
                  </a:lnTo>
                  <a:lnTo>
                    <a:pt x="741650" y="216063"/>
                  </a:lnTo>
                  <a:lnTo>
                    <a:pt x="726619" y="259529"/>
                  </a:lnTo>
                  <a:lnTo>
                    <a:pt x="717303" y="305300"/>
                  </a:lnTo>
                  <a:lnTo>
                    <a:pt x="714108" y="352942"/>
                  </a:lnTo>
                  <a:lnTo>
                    <a:pt x="707533" y="402641"/>
                  </a:lnTo>
                  <a:lnTo>
                    <a:pt x="688937" y="447106"/>
                  </a:lnTo>
                  <a:lnTo>
                    <a:pt x="660019" y="484642"/>
                  </a:lnTo>
                  <a:lnTo>
                    <a:pt x="622472" y="513552"/>
                  </a:lnTo>
                  <a:lnTo>
                    <a:pt x="577994" y="532142"/>
                  </a:lnTo>
                  <a:lnTo>
                    <a:pt x="528280" y="538715"/>
                  </a:lnTo>
                  <a:lnTo>
                    <a:pt x="358381" y="538715"/>
                  </a:lnTo>
                  <a:lnTo>
                    <a:pt x="309505" y="541909"/>
                  </a:lnTo>
                  <a:lnTo>
                    <a:pt x="262702" y="551223"/>
                  </a:lnTo>
                  <a:lnTo>
                    <a:pt x="218388" y="566249"/>
                  </a:lnTo>
                  <a:lnTo>
                    <a:pt x="176978" y="586583"/>
                  </a:lnTo>
                  <a:lnTo>
                    <a:pt x="138886" y="611820"/>
                  </a:lnTo>
                  <a:lnTo>
                    <a:pt x="104527" y="641554"/>
                  </a:lnTo>
                  <a:lnTo>
                    <a:pt x="74317" y="675379"/>
                  </a:lnTo>
                  <a:lnTo>
                    <a:pt x="48669" y="712890"/>
                  </a:lnTo>
                  <a:lnTo>
                    <a:pt x="27998" y="753681"/>
                  </a:lnTo>
                  <a:lnTo>
                    <a:pt x="12720" y="797348"/>
                  </a:lnTo>
                  <a:lnTo>
                    <a:pt x="3249" y="843484"/>
                  </a:lnTo>
                  <a:lnTo>
                    <a:pt x="0" y="891684"/>
                  </a:lnTo>
                  <a:lnTo>
                    <a:pt x="0" y="1090727"/>
                  </a:lnTo>
                  <a:close/>
                </a:path>
                <a:path w="2835275" h="6649720">
                  <a:moveTo>
                    <a:pt x="0" y="6649485"/>
                  </a:moveTo>
                  <a:lnTo>
                    <a:pt x="2835195" y="6649485"/>
                  </a:lnTo>
                  <a:lnTo>
                    <a:pt x="2835195" y="1629469"/>
                  </a:lnTo>
                  <a:lnTo>
                    <a:pt x="2831949" y="1581268"/>
                  </a:lnTo>
                  <a:lnTo>
                    <a:pt x="2822500" y="1535132"/>
                  </a:lnTo>
                  <a:lnTo>
                    <a:pt x="2807280" y="1491466"/>
                  </a:lnTo>
                  <a:lnTo>
                    <a:pt x="2786723" y="1450674"/>
                  </a:lnTo>
                  <a:lnTo>
                    <a:pt x="2761262" y="1413163"/>
                  </a:lnTo>
                  <a:lnTo>
                    <a:pt x="2731331" y="1379338"/>
                  </a:lnTo>
                  <a:lnTo>
                    <a:pt x="2697363" y="1349605"/>
                  </a:lnTo>
                  <a:lnTo>
                    <a:pt x="2659790" y="1324368"/>
                  </a:lnTo>
                  <a:lnTo>
                    <a:pt x="2619047" y="1304034"/>
                  </a:lnTo>
                  <a:lnTo>
                    <a:pt x="2575565" y="1289007"/>
                  </a:lnTo>
                  <a:lnTo>
                    <a:pt x="2529780" y="1279694"/>
                  </a:lnTo>
                  <a:lnTo>
                    <a:pt x="2482123" y="1276500"/>
                  </a:lnTo>
                  <a:lnTo>
                    <a:pt x="2312224" y="1276500"/>
                  </a:lnTo>
                  <a:lnTo>
                    <a:pt x="2262510" y="1269926"/>
                  </a:lnTo>
                  <a:lnTo>
                    <a:pt x="2218032" y="1251337"/>
                  </a:lnTo>
                  <a:lnTo>
                    <a:pt x="2180486" y="1222426"/>
                  </a:lnTo>
                  <a:lnTo>
                    <a:pt x="2151567" y="1184891"/>
                  </a:lnTo>
                  <a:lnTo>
                    <a:pt x="2132972" y="1140426"/>
                  </a:lnTo>
                  <a:lnTo>
                    <a:pt x="2126397" y="1090727"/>
                  </a:lnTo>
                  <a:lnTo>
                    <a:pt x="2123150" y="1042526"/>
                  </a:lnTo>
                  <a:lnTo>
                    <a:pt x="2113701" y="996390"/>
                  </a:lnTo>
                  <a:lnTo>
                    <a:pt x="2098481" y="952724"/>
                  </a:lnTo>
                  <a:lnTo>
                    <a:pt x="2077924" y="911932"/>
                  </a:lnTo>
                  <a:lnTo>
                    <a:pt x="2052464" y="874421"/>
                  </a:lnTo>
                  <a:lnTo>
                    <a:pt x="2022532" y="840596"/>
                  </a:lnTo>
                  <a:lnTo>
                    <a:pt x="1988564" y="810863"/>
                  </a:lnTo>
                  <a:lnTo>
                    <a:pt x="1950991" y="785626"/>
                  </a:lnTo>
                  <a:lnTo>
                    <a:pt x="1910248" y="765292"/>
                  </a:lnTo>
                  <a:lnTo>
                    <a:pt x="1866767" y="750265"/>
                  </a:lnTo>
                  <a:lnTo>
                    <a:pt x="1820981" y="740952"/>
                  </a:lnTo>
                  <a:lnTo>
                    <a:pt x="1773324" y="737758"/>
                  </a:lnTo>
                  <a:lnTo>
                    <a:pt x="1725110" y="741003"/>
                  </a:lnTo>
                  <a:lnTo>
                    <a:pt x="1678960" y="750450"/>
                  </a:lnTo>
                  <a:lnTo>
                    <a:pt x="1635281" y="765665"/>
                  </a:lnTo>
                  <a:lnTo>
                    <a:pt x="1594478" y="786216"/>
                  </a:lnTo>
                  <a:lnTo>
                    <a:pt x="1556956" y="811669"/>
                  </a:lnTo>
                  <a:lnTo>
                    <a:pt x="1523121" y="841591"/>
                  </a:lnTo>
                  <a:lnTo>
                    <a:pt x="1493379" y="875550"/>
                  </a:lnTo>
                  <a:lnTo>
                    <a:pt x="1468135" y="913112"/>
                  </a:lnTo>
                  <a:lnTo>
                    <a:pt x="1447794" y="953843"/>
                  </a:lnTo>
                  <a:lnTo>
                    <a:pt x="1432763" y="997312"/>
                  </a:lnTo>
                  <a:lnTo>
                    <a:pt x="1423448" y="1043084"/>
                  </a:lnTo>
                  <a:lnTo>
                    <a:pt x="1420252" y="1090727"/>
                  </a:lnTo>
                  <a:lnTo>
                    <a:pt x="0" y="1090727"/>
                  </a:lnTo>
                  <a:lnTo>
                    <a:pt x="0" y="6649485"/>
                  </a:lnTo>
                  <a:close/>
                </a:path>
              </a:pathLst>
            </a:custGeom>
            <a:solidFill>
              <a:srgbClr val="262B58">
                <a:alpha val="627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298367" y="6060499"/>
              <a:ext cx="1771014" cy="4226560"/>
            </a:xfrm>
            <a:custGeom>
              <a:avLst/>
              <a:gdLst/>
              <a:ahLst/>
              <a:cxnLst/>
              <a:rect l="l" t="t" r="r" b="b"/>
              <a:pathLst>
                <a:path w="1771015" h="4226559">
                  <a:moveTo>
                    <a:pt x="0" y="4226500"/>
                  </a:moveTo>
                  <a:lnTo>
                    <a:pt x="1770670" y="4226500"/>
                  </a:lnTo>
                  <a:lnTo>
                    <a:pt x="1770670" y="352968"/>
                  </a:lnTo>
                  <a:lnTo>
                    <a:pt x="1767424" y="304768"/>
                  </a:lnTo>
                  <a:lnTo>
                    <a:pt x="1757974" y="258632"/>
                  </a:lnTo>
                  <a:lnTo>
                    <a:pt x="1742754" y="214966"/>
                  </a:lnTo>
                  <a:lnTo>
                    <a:pt x="1722197" y="174174"/>
                  </a:lnTo>
                  <a:lnTo>
                    <a:pt x="1696737" y="136663"/>
                  </a:lnTo>
                  <a:lnTo>
                    <a:pt x="1666806" y="102838"/>
                  </a:lnTo>
                  <a:lnTo>
                    <a:pt x="1632837" y="73105"/>
                  </a:lnTo>
                  <a:lnTo>
                    <a:pt x="1595264" y="47868"/>
                  </a:lnTo>
                  <a:lnTo>
                    <a:pt x="1554521" y="27534"/>
                  </a:lnTo>
                  <a:lnTo>
                    <a:pt x="1511040" y="12507"/>
                  </a:lnTo>
                  <a:lnTo>
                    <a:pt x="1465255" y="3194"/>
                  </a:lnTo>
                  <a:lnTo>
                    <a:pt x="1417598" y="0"/>
                  </a:lnTo>
                  <a:lnTo>
                    <a:pt x="1369384" y="3245"/>
                  </a:lnTo>
                  <a:lnTo>
                    <a:pt x="1323234" y="12692"/>
                  </a:lnTo>
                  <a:lnTo>
                    <a:pt x="1279555" y="27907"/>
                  </a:lnTo>
                  <a:lnTo>
                    <a:pt x="1238751" y="48458"/>
                  </a:lnTo>
                  <a:lnTo>
                    <a:pt x="1201230" y="73911"/>
                  </a:lnTo>
                  <a:lnTo>
                    <a:pt x="1167395" y="103833"/>
                  </a:lnTo>
                  <a:lnTo>
                    <a:pt x="1137653" y="137792"/>
                  </a:lnTo>
                  <a:lnTo>
                    <a:pt x="1112409" y="175354"/>
                  </a:lnTo>
                  <a:lnTo>
                    <a:pt x="1092068" y="216085"/>
                  </a:lnTo>
                  <a:lnTo>
                    <a:pt x="1077037" y="259554"/>
                  </a:lnTo>
                  <a:lnTo>
                    <a:pt x="1067721" y="305326"/>
                  </a:lnTo>
                  <a:lnTo>
                    <a:pt x="1064526" y="352968"/>
                  </a:lnTo>
                  <a:lnTo>
                    <a:pt x="1064526" y="597127"/>
                  </a:lnTo>
                  <a:lnTo>
                    <a:pt x="1061278" y="645380"/>
                  </a:lnTo>
                  <a:lnTo>
                    <a:pt x="1051818" y="691660"/>
                  </a:lnTo>
                  <a:lnTo>
                    <a:pt x="1036569" y="735545"/>
                  </a:lnTo>
                  <a:lnTo>
                    <a:pt x="1015955" y="776610"/>
                  </a:lnTo>
                  <a:lnTo>
                    <a:pt x="990401" y="814431"/>
                  </a:lnTo>
                  <a:lnTo>
                    <a:pt x="960330" y="848584"/>
                  </a:lnTo>
                  <a:lnTo>
                    <a:pt x="926166" y="878647"/>
                  </a:lnTo>
                  <a:lnTo>
                    <a:pt x="888334" y="904193"/>
                  </a:lnTo>
                  <a:lnTo>
                    <a:pt x="847257" y="924801"/>
                  </a:lnTo>
                  <a:lnTo>
                    <a:pt x="803360" y="940046"/>
                  </a:lnTo>
                  <a:lnTo>
                    <a:pt x="757066" y="949503"/>
                  </a:lnTo>
                  <a:lnTo>
                    <a:pt x="708800" y="952750"/>
                  </a:lnTo>
                  <a:lnTo>
                    <a:pt x="549518" y="952750"/>
                  </a:lnTo>
                  <a:lnTo>
                    <a:pt x="501849" y="954773"/>
                  </a:lnTo>
                  <a:lnTo>
                    <a:pt x="455355" y="960731"/>
                  </a:lnTo>
                  <a:lnTo>
                    <a:pt x="410196" y="970457"/>
                  </a:lnTo>
                  <a:lnTo>
                    <a:pt x="366532" y="983784"/>
                  </a:lnTo>
                  <a:lnTo>
                    <a:pt x="324524" y="1000545"/>
                  </a:lnTo>
                  <a:lnTo>
                    <a:pt x="284333" y="1020571"/>
                  </a:lnTo>
                  <a:lnTo>
                    <a:pt x="246117" y="1043697"/>
                  </a:lnTo>
                  <a:lnTo>
                    <a:pt x="210038" y="1069755"/>
                  </a:lnTo>
                  <a:lnTo>
                    <a:pt x="176256" y="1098578"/>
                  </a:lnTo>
                  <a:lnTo>
                    <a:pt x="144930" y="1129999"/>
                  </a:lnTo>
                  <a:lnTo>
                    <a:pt x="116222" y="1163851"/>
                  </a:lnTo>
                  <a:lnTo>
                    <a:pt x="90291" y="1199966"/>
                  </a:lnTo>
                  <a:lnTo>
                    <a:pt x="67297" y="1238177"/>
                  </a:lnTo>
                  <a:lnTo>
                    <a:pt x="47402" y="1278317"/>
                  </a:lnTo>
                  <a:lnTo>
                    <a:pt x="30764" y="1320220"/>
                  </a:lnTo>
                  <a:lnTo>
                    <a:pt x="17545" y="1363717"/>
                  </a:lnTo>
                  <a:lnTo>
                    <a:pt x="7904" y="1408643"/>
                  </a:lnTo>
                  <a:lnTo>
                    <a:pt x="2002" y="1454828"/>
                  </a:lnTo>
                  <a:lnTo>
                    <a:pt x="0" y="1502108"/>
                  </a:lnTo>
                  <a:lnTo>
                    <a:pt x="0" y="4226500"/>
                  </a:lnTo>
                  <a:close/>
                </a:path>
              </a:pathLst>
            </a:custGeom>
            <a:solidFill>
              <a:srgbClr val="672E8B">
                <a:alpha val="627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9040" y="5229828"/>
              <a:ext cx="706144" cy="50571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10618" y="6766437"/>
              <a:ext cx="677545" cy="3521075"/>
            </a:xfrm>
            <a:custGeom>
              <a:avLst/>
              <a:gdLst/>
              <a:ahLst/>
              <a:cxnLst/>
              <a:rect l="l" t="t" r="r" b="b"/>
              <a:pathLst>
                <a:path w="677544" h="3521075">
                  <a:moveTo>
                    <a:pt x="0" y="3520562"/>
                  </a:moveTo>
                  <a:lnTo>
                    <a:pt x="677382" y="3520562"/>
                  </a:lnTo>
                  <a:lnTo>
                    <a:pt x="677382" y="208495"/>
                  </a:lnTo>
                  <a:lnTo>
                    <a:pt x="660087" y="174174"/>
                  </a:lnTo>
                  <a:lnTo>
                    <a:pt x="634626" y="136663"/>
                  </a:lnTo>
                  <a:lnTo>
                    <a:pt x="604695" y="102838"/>
                  </a:lnTo>
                  <a:lnTo>
                    <a:pt x="570726" y="73105"/>
                  </a:lnTo>
                  <a:lnTo>
                    <a:pt x="533154" y="47868"/>
                  </a:lnTo>
                  <a:lnTo>
                    <a:pt x="492410" y="27534"/>
                  </a:lnTo>
                  <a:lnTo>
                    <a:pt x="448929" y="12507"/>
                  </a:lnTo>
                  <a:lnTo>
                    <a:pt x="403144" y="3194"/>
                  </a:lnTo>
                  <a:lnTo>
                    <a:pt x="355487" y="0"/>
                  </a:lnTo>
                  <a:lnTo>
                    <a:pt x="307273" y="3245"/>
                  </a:lnTo>
                  <a:lnTo>
                    <a:pt x="261123" y="12692"/>
                  </a:lnTo>
                  <a:lnTo>
                    <a:pt x="217444" y="27907"/>
                  </a:lnTo>
                  <a:lnTo>
                    <a:pt x="176640" y="48458"/>
                  </a:lnTo>
                  <a:lnTo>
                    <a:pt x="139118" y="73911"/>
                  </a:lnTo>
                  <a:lnTo>
                    <a:pt x="105284" y="103833"/>
                  </a:lnTo>
                  <a:lnTo>
                    <a:pt x="75541" y="137792"/>
                  </a:lnTo>
                  <a:lnTo>
                    <a:pt x="50297" y="175354"/>
                  </a:lnTo>
                  <a:lnTo>
                    <a:pt x="29957" y="216085"/>
                  </a:lnTo>
                  <a:lnTo>
                    <a:pt x="14926" y="259554"/>
                  </a:lnTo>
                  <a:lnTo>
                    <a:pt x="5610" y="305326"/>
                  </a:lnTo>
                  <a:lnTo>
                    <a:pt x="2415" y="352969"/>
                  </a:lnTo>
                  <a:lnTo>
                    <a:pt x="0" y="3520562"/>
                  </a:lnTo>
                  <a:close/>
                </a:path>
              </a:pathLst>
            </a:custGeom>
            <a:solidFill>
              <a:srgbClr val="57C4B3">
                <a:alpha val="627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77839" y="1028701"/>
              <a:ext cx="706143" cy="2436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80772" y="8255276"/>
              <a:ext cx="1417596" cy="203172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263043" y="5463371"/>
              <a:ext cx="1046480" cy="1045844"/>
            </a:xfrm>
            <a:custGeom>
              <a:avLst/>
              <a:gdLst/>
              <a:ahLst/>
              <a:cxnLst/>
              <a:rect l="l" t="t" r="r" b="b"/>
              <a:pathLst>
                <a:path w="1046479" h="1045845">
                  <a:moveTo>
                    <a:pt x="522971" y="1045637"/>
                  </a:moveTo>
                  <a:lnTo>
                    <a:pt x="570651" y="1043505"/>
                  </a:lnTo>
                  <a:lnTo>
                    <a:pt x="617116" y="1037231"/>
                  </a:lnTo>
                  <a:lnTo>
                    <a:pt x="662182" y="1026998"/>
                  </a:lnTo>
                  <a:lnTo>
                    <a:pt x="705667" y="1012989"/>
                  </a:lnTo>
                  <a:lnTo>
                    <a:pt x="747388" y="995387"/>
                  </a:lnTo>
                  <a:lnTo>
                    <a:pt x="787161" y="974374"/>
                  </a:lnTo>
                  <a:lnTo>
                    <a:pt x="824804" y="950135"/>
                  </a:lnTo>
                  <a:lnTo>
                    <a:pt x="860134" y="922851"/>
                  </a:lnTo>
                  <a:lnTo>
                    <a:pt x="892967" y="892706"/>
                  </a:lnTo>
                  <a:lnTo>
                    <a:pt x="923121" y="859882"/>
                  </a:lnTo>
                  <a:lnTo>
                    <a:pt x="950413" y="824562"/>
                  </a:lnTo>
                  <a:lnTo>
                    <a:pt x="974660" y="786930"/>
                  </a:lnTo>
                  <a:lnTo>
                    <a:pt x="995678" y="747169"/>
                  </a:lnTo>
                  <a:lnTo>
                    <a:pt x="1013286" y="705460"/>
                  </a:lnTo>
                  <a:lnTo>
                    <a:pt x="1027299" y="661988"/>
                  </a:lnTo>
                  <a:lnTo>
                    <a:pt x="1037535" y="616935"/>
                  </a:lnTo>
                  <a:lnTo>
                    <a:pt x="1043810" y="570484"/>
                  </a:lnTo>
                  <a:lnTo>
                    <a:pt x="1045943" y="522818"/>
                  </a:lnTo>
                  <a:lnTo>
                    <a:pt x="1043811" y="475152"/>
                  </a:lnTo>
                  <a:lnTo>
                    <a:pt x="1037535" y="428701"/>
                  </a:lnTo>
                  <a:lnTo>
                    <a:pt x="1027299" y="383648"/>
                  </a:lnTo>
                  <a:lnTo>
                    <a:pt x="1013286" y="340176"/>
                  </a:lnTo>
                  <a:lnTo>
                    <a:pt x="995679" y="298467"/>
                  </a:lnTo>
                  <a:lnTo>
                    <a:pt x="974660" y="258706"/>
                  </a:lnTo>
                  <a:lnTo>
                    <a:pt x="950413" y="221074"/>
                  </a:lnTo>
                  <a:lnTo>
                    <a:pt x="923122" y="185754"/>
                  </a:lnTo>
                  <a:lnTo>
                    <a:pt x="892967" y="152931"/>
                  </a:lnTo>
                  <a:lnTo>
                    <a:pt x="860134" y="122785"/>
                  </a:lnTo>
                  <a:lnTo>
                    <a:pt x="824804" y="95501"/>
                  </a:lnTo>
                  <a:lnTo>
                    <a:pt x="787161" y="71262"/>
                  </a:lnTo>
                  <a:lnTo>
                    <a:pt x="747388" y="50249"/>
                  </a:lnTo>
                  <a:lnTo>
                    <a:pt x="705667" y="32647"/>
                  </a:lnTo>
                  <a:lnTo>
                    <a:pt x="662182" y="18638"/>
                  </a:lnTo>
                  <a:lnTo>
                    <a:pt x="617116" y="8405"/>
                  </a:lnTo>
                  <a:lnTo>
                    <a:pt x="570651" y="2131"/>
                  </a:lnTo>
                  <a:lnTo>
                    <a:pt x="522971" y="0"/>
                  </a:lnTo>
                  <a:lnTo>
                    <a:pt x="475291" y="2131"/>
                  </a:lnTo>
                  <a:lnTo>
                    <a:pt x="428827" y="8405"/>
                  </a:lnTo>
                  <a:lnTo>
                    <a:pt x="383760" y="18638"/>
                  </a:lnTo>
                  <a:lnTo>
                    <a:pt x="340275" y="32647"/>
                  </a:lnTo>
                  <a:lnTo>
                    <a:pt x="298555" y="50249"/>
                  </a:lnTo>
                  <a:lnTo>
                    <a:pt x="258781" y="71262"/>
                  </a:lnTo>
                  <a:lnTo>
                    <a:pt x="221138" y="95501"/>
                  </a:lnTo>
                  <a:lnTo>
                    <a:pt x="185809" y="122785"/>
                  </a:lnTo>
                  <a:lnTo>
                    <a:pt x="152975" y="152931"/>
                  </a:lnTo>
                  <a:lnTo>
                    <a:pt x="122821" y="185754"/>
                  </a:lnTo>
                  <a:lnTo>
                    <a:pt x="95529" y="221074"/>
                  </a:lnTo>
                  <a:lnTo>
                    <a:pt x="71282" y="258706"/>
                  </a:lnTo>
                  <a:lnTo>
                    <a:pt x="50264" y="298467"/>
                  </a:lnTo>
                  <a:lnTo>
                    <a:pt x="32657" y="340176"/>
                  </a:lnTo>
                  <a:lnTo>
                    <a:pt x="18644" y="383648"/>
                  </a:lnTo>
                  <a:lnTo>
                    <a:pt x="8408" y="428701"/>
                  </a:lnTo>
                  <a:lnTo>
                    <a:pt x="2132" y="475152"/>
                  </a:lnTo>
                  <a:lnTo>
                    <a:pt x="0" y="522818"/>
                  </a:lnTo>
                  <a:lnTo>
                    <a:pt x="2132" y="570090"/>
                  </a:lnTo>
                  <a:lnTo>
                    <a:pt x="8408" y="616236"/>
                  </a:lnTo>
                  <a:lnTo>
                    <a:pt x="18644" y="661067"/>
                  </a:lnTo>
                  <a:lnTo>
                    <a:pt x="32657" y="704390"/>
                  </a:lnTo>
                  <a:lnTo>
                    <a:pt x="50264" y="746015"/>
                  </a:lnTo>
                  <a:lnTo>
                    <a:pt x="71282" y="785751"/>
                  </a:lnTo>
                  <a:lnTo>
                    <a:pt x="95529" y="823406"/>
                  </a:lnTo>
                  <a:lnTo>
                    <a:pt x="122821" y="858790"/>
                  </a:lnTo>
                  <a:lnTo>
                    <a:pt x="152975" y="891710"/>
                  </a:lnTo>
                  <a:lnTo>
                    <a:pt x="185809" y="921977"/>
                  </a:lnTo>
                  <a:lnTo>
                    <a:pt x="221138" y="949399"/>
                  </a:lnTo>
                  <a:lnTo>
                    <a:pt x="258781" y="973785"/>
                  </a:lnTo>
                  <a:lnTo>
                    <a:pt x="298555" y="994943"/>
                  </a:lnTo>
                  <a:lnTo>
                    <a:pt x="340275" y="1012683"/>
                  </a:lnTo>
                  <a:lnTo>
                    <a:pt x="383760" y="1026814"/>
                  </a:lnTo>
                  <a:lnTo>
                    <a:pt x="428827" y="1037143"/>
                  </a:lnTo>
                  <a:lnTo>
                    <a:pt x="475291" y="1043481"/>
                  </a:lnTo>
                  <a:lnTo>
                    <a:pt x="522971" y="1045637"/>
                  </a:lnTo>
                  <a:close/>
                </a:path>
              </a:pathLst>
            </a:custGeom>
            <a:solidFill>
              <a:srgbClr val="57C4B3">
                <a:alpha val="627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75184" y="3637513"/>
              <a:ext cx="2835193" cy="664948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63046" y="5463371"/>
              <a:ext cx="2805991" cy="48236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05688" y="9058728"/>
              <a:ext cx="1704974" cy="12282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53005" y="1770509"/>
              <a:ext cx="9163049" cy="8515349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473012" y="203798"/>
            <a:ext cx="13340715" cy="289433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11290"/>
              </a:lnSpc>
              <a:spcBef>
                <a:spcPts val="110"/>
              </a:spcBef>
              <a:tabLst>
                <a:tab pos="1814830" algn="l"/>
              </a:tabLst>
            </a:pPr>
            <a:r>
              <a:rPr dirty="0" sz="10500" spc="-2030">
                <a:solidFill>
                  <a:srgbClr val="400936"/>
                </a:solidFill>
                <a:latin typeface="Trebuchet MS"/>
                <a:cs typeface="Trebuchet MS"/>
              </a:rPr>
              <a:t>2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000" spc="-1195">
                <a:solidFill>
                  <a:srgbClr val="400936"/>
                </a:solidFill>
                <a:latin typeface="Tahoma"/>
                <a:cs typeface="Tahoma"/>
              </a:rPr>
              <a:t>.</a:t>
            </a:r>
            <a:r>
              <a:rPr dirty="0" sz="9000">
                <a:solidFill>
                  <a:srgbClr val="400936"/>
                </a:solidFill>
                <a:latin typeface="Tahoma"/>
                <a:cs typeface="Tahoma"/>
              </a:rPr>
              <a:t>	</a:t>
            </a:r>
            <a:r>
              <a:rPr dirty="0" sz="10500" spc="-2910">
                <a:solidFill>
                  <a:srgbClr val="400936"/>
                </a:solidFill>
                <a:latin typeface="Trebuchet MS"/>
                <a:cs typeface="Trebuchet MS"/>
              </a:rPr>
              <a:t>C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1090">
                <a:solidFill>
                  <a:srgbClr val="400936"/>
                </a:solidFill>
                <a:latin typeface="Trebuchet MS"/>
                <a:cs typeface="Trebuchet MS"/>
              </a:rPr>
              <a:t>I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910">
                <a:solidFill>
                  <a:srgbClr val="400936"/>
                </a:solidFill>
                <a:latin typeface="Trebuchet MS"/>
                <a:cs typeface="Trebuchet MS"/>
              </a:rPr>
              <a:t>C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445">
                <a:solidFill>
                  <a:srgbClr val="400936"/>
                </a:solidFill>
                <a:latin typeface="Trebuchet MS"/>
                <a:cs typeface="Trebuchet MS"/>
              </a:rPr>
              <a:t>L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362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10500" spc="147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815">
                <a:solidFill>
                  <a:srgbClr val="400936"/>
                </a:solidFill>
                <a:latin typeface="Trebuchet MS"/>
                <a:cs typeface="Trebuchet MS"/>
              </a:rPr>
              <a:t>D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635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r>
              <a:rPr dirty="0" sz="10500" spc="147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425">
                <a:solidFill>
                  <a:srgbClr val="400936"/>
                </a:solidFill>
                <a:latin typeface="Trebuchet MS"/>
                <a:cs typeface="Trebuchet MS"/>
              </a:rPr>
              <a:t>P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595">
                <a:solidFill>
                  <a:srgbClr val="400936"/>
                </a:solidFill>
                <a:latin typeface="Trebuchet MS"/>
                <a:cs typeface="Trebuchet MS"/>
              </a:rPr>
              <a:t>R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362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815">
                <a:solidFill>
                  <a:srgbClr val="400936"/>
                </a:solidFill>
                <a:latin typeface="Trebuchet MS"/>
                <a:cs typeface="Trebuchet MS"/>
              </a:rPr>
              <a:t>D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3240">
                <a:solidFill>
                  <a:srgbClr val="400936"/>
                </a:solidFill>
                <a:latin typeface="Trebuchet MS"/>
                <a:cs typeface="Trebuchet MS"/>
              </a:rPr>
              <a:t>U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910">
                <a:solidFill>
                  <a:srgbClr val="400936"/>
                </a:solidFill>
                <a:latin typeface="Trebuchet MS"/>
                <a:cs typeface="Trebuchet MS"/>
              </a:rPr>
              <a:t>Ç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550">
                <a:solidFill>
                  <a:srgbClr val="400936"/>
                </a:solidFill>
                <a:latin typeface="Trebuchet MS"/>
                <a:cs typeface="Trebuchet MS"/>
              </a:rPr>
              <a:t>Ã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362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10500" spc="147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815">
                <a:solidFill>
                  <a:srgbClr val="400936"/>
                </a:solidFill>
                <a:latin typeface="Trebuchet MS"/>
                <a:cs typeface="Trebuchet MS"/>
              </a:rPr>
              <a:t>D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635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endParaRPr sz="10500">
              <a:latin typeface="Trebuchet MS"/>
              <a:cs typeface="Trebuchet MS"/>
            </a:endParaRPr>
          </a:p>
          <a:p>
            <a:pPr algn="r" marR="5080">
              <a:lnSpc>
                <a:spcPts val="11290"/>
              </a:lnSpc>
            </a:pPr>
            <a:r>
              <a:rPr dirty="0" sz="10500" spc="-3240">
                <a:solidFill>
                  <a:srgbClr val="400936"/>
                </a:solidFill>
                <a:latin typeface="Trebuchet MS"/>
                <a:cs typeface="Trebuchet MS"/>
              </a:rPr>
              <a:t>U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735">
                <a:solidFill>
                  <a:srgbClr val="400936"/>
                </a:solidFill>
                <a:latin typeface="Trebuchet MS"/>
                <a:cs typeface="Trebuchet MS"/>
              </a:rPr>
              <a:t>M</a:t>
            </a:r>
            <a:r>
              <a:rPr dirty="0" sz="10500" spc="147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2990">
                <a:solidFill>
                  <a:srgbClr val="400936"/>
                </a:solidFill>
                <a:latin typeface="Trebuchet MS"/>
                <a:cs typeface="Trebuchet MS"/>
              </a:rPr>
              <a:t>J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362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3595">
                <a:solidFill>
                  <a:srgbClr val="400936"/>
                </a:solidFill>
                <a:latin typeface="Trebuchet MS"/>
                <a:cs typeface="Trebuchet MS"/>
              </a:rPr>
              <a:t>G</a:t>
            </a:r>
            <a:r>
              <a:rPr dirty="0" sz="10500" spc="-159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10500" spc="-362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endParaRPr sz="105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62949" y="6514800"/>
            <a:ext cx="3782060" cy="1524635"/>
            <a:chOff x="10862949" y="6514800"/>
            <a:chExt cx="3782060" cy="1524635"/>
          </a:xfrm>
        </p:grpSpPr>
        <p:sp>
          <p:nvSpPr>
            <p:cNvPr id="32" name="object 32"/>
            <p:cNvSpPr/>
            <p:nvPr/>
          </p:nvSpPr>
          <p:spPr>
            <a:xfrm>
              <a:off x="11911634" y="7086425"/>
              <a:ext cx="2733040" cy="381000"/>
            </a:xfrm>
            <a:custGeom>
              <a:avLst/>
              <a:gdLst/>
              <a:ahLst/>
              <a:cxnLst/>
              <a:rect l="l" t="t" r="r" b="b"/>
              <a:pathLst>
                <a:path w="2733040" h="381000">
                  <a:moveTo>
                    <a:pt x="273278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732789" y="0"/>
                  </a:lnTo>
                  <a:lnTo>
                    <a:pt x="2732789" y="380999"/>
                  </a:lnTo>
                  <a:close/>
                </a:path>
              </a:pathLst>
            </a:custGeom>
            <a:solidFill>
              <a:srgbClr val="EC1D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053574" y="6705425"/>
              <a:ext cx="763270" cy="1143000"/>
            </a:xfrm>
            <a:custGeom>
              <a:avLst/>
              <a:gdLst/>
              <a:ahLst/>
              <a:cxnLst/>
              <a:rect l="l" t="t" r="r" b="b"/>
              <a:pathLst>
                <a:path w="763270" h="1143000">
                  <a:moveTo>
                    <a:pt x="762720" y="0"/>
                  </a:moveTo>
                  <a:lnTo>
                    <a:pt x="762720" y="1142999"/>
                  </a:lnTo>
                  <a:lnTo>
                    <a:pt x="0" y="571499"/>
                  </a:lnTo>
                  <a:lnTo>
                    <a:pt x="762720" y="0"/>
                  </a:lnTo>
                  <a:close/>
                </a:path>
              </a:pathLst>
            </a:custGeom>
            <a:solidFill>
              <a:srgbClr val="EC1D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053574" y="6705425"/>
              <a:ext cx="763270" cy="1143000"/>
            </a:xfrm>
            <a:custGeom>
              <a:avLst/>
              <a:gdLst/>
              <a:ahLst/>
              <a:cxnLst/>
              <a:rect l="l" t="t" r="r" b="b"/>
              <a:pathLst>
                <a:path w="763270" h="1143000">
                  <a:moveTo>
                    <a:pt x="762720" y="1142999"/>
                  </a:moveTo>
                  <a:lnTo>
                    <a:pt x="0" y="571499"/>
                  </a:lnTo>
                  <a:lnTo>
                    <a:pt x="762720" y="0"/>
                  </a:lnTo>
                  <a:lnTo>
                    <a:pt x="762720" y="1142999"/>
                  </a:lnTo>
                  <a:close/>
                </a:path>
              </a:pathLst>
            </a:custGeom>
            <a:ln w="381249">
              <a:solidFill>
                <a:srgbClr val="EC1D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475" y="2543675"/>
            <a:ext cx="6299200" cy="34817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7209"/>
              </a:lnSpc>
              <a:spcBef>
                <a:spcPts val="135"/>
              </a:spcBef>
            </a:pPr>
            <a:r>
              <a:rPr dirty="0" sz="6700" spc="-1420">
                <a:solidFill>
                  <a:srgbClr val="400936"/>
                </a:solidFill>
                <a:latin typeface="Trebuchet MS"/>
                <a:cs typeface="Trebuchet MS"/>
              </a:rPr>
              <a:t>3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5750" spc="-760">
                <a:solidFill>
                  <a:srgbClr val="400936"/>
                </a:solidFill>
                <a:latin typeface="Tahoma"/>
                <a:cs typeface="Tahoma"/>
              </a:rPr>
              <a:t>.</a:t>
            </a:r>
            <a:endParaRPr sz="5750">
              <a:latin typeface="Tahoma"/>
              <a:cs typeface="Tahoma"/>
            </a:endParaRPr>
          </a:p>
          <a:p>
            <a:pPr marL="12700" marR="59690">
              <a:lnSpc>
                <a:spcPct val="79300"/>
              </a:lnSpc>
              <a:spcBef>
                <a:spcPts val="835"/>
              </a:spcBef>
            </a:pPr>
            <a:r>
              <a:rPr dirty="0" sz="6700" spc="-1845">
                <a:solidFill>
                  <a:srgbClr val="400936"/>
                </a:solidFill>
                <a:latin typeface="Trebuchet MS"/>
                <a:cs typeface="Trebuchet MS"/>
              </a:rPr>
              <a:t>C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230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810">
                <a:solidFill>
                  <a:srgbClr val="400936"/>
                </a:solidFill>
                <a:latin typeface="Trebuchet MS"/>
                <a:cs typeface="Trebuchet MS"/>
              </a:rPr>
              <a:t>N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914">
                <a:solidFill>
                  <a:srgbClr val="400936"/>
                </a:solidFill>
                <a:latin typeface="Trebuchet MS"/>
                <a:cs typeface="Trebuchet MS"/>
              </a:rPr>
              <a:t>T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670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480">
                <a:solidFill>
                  <a:srgbClr val="400936"/>
                </a:solidFill>
                <a:latin typeface="Trebuchet MS"/>
                <a:cs typeface="Trebuchet MS"/>
              </a:rPr>
              <a:t>X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914">
                <a:solidFill>
                  <a:srgbClr val="400936"/>
                </a:solidFill>
                <a:latin typeface="Trebuchet MS"/>
                <a:cs typeface="Trebuchet MS"/>
              </a:rPr>
              <a:t>T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2060">
                <a:solidFill>
                  <a:srgbClr val="400936"/>
                </a:solidFill>
                <a:latin typeface="Trebuchet MS"/>
                <a:cs typeface="Trebuchet MS"/>
              </a:rPr>
              <a:t>U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5750" spc="-1110">
                <a:solidFill>
                  <a:srgbClr val="400936"/>
                </a:solidFill>
                <a:latin typeface="Tahoma"/>
                <a:cs typeface="Tahoma"/>
              </a:rPr>
              <a:t>A</a:t>
            </a:r>
            <a:r>
              <a:rPr dirty="0" sz="5750" spc="-795">
                <a:solidFill>
                  <a:srgbClr val="400936"/>
                </a:solidFill>
                <a:latin typeface="Tahoma"/>
                <a:cs typeface="Tahoma"/>
              </a:rPr>
              <a:t> </a:t>
            </a:r>
            <a:r>
              <a:rPr dirty="0" sz="6700" spc="-1550">
                <a:solidFill>
                  <a:srgbClr val="400936"/>
                </a:solidFill>
                <a:latin typeface="Trebuchet MS"/>
                <a:cs typeface="Trebuchet MS"/>
              </a:rPr>
              <a:t>L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690">
                <a:solidFill>
                  <a:srgbClr val="400936"/>
                </a:solidFill>
                <a:latin typeface="Trebuchet MS"/>
                <a:cs typeface="Trebuchet MS"/>
              </a:rPr>
              <a:t>I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775">
                <a:solidFill>
                  <a:srgbClr val="400936"/>
                </a:solidFill>
                <a:latin typeface="Trebuchet MS"/>
                <a:cs typeface="Trebuchet MS"/>
              </a:rPr>
              <a:t>Z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5750" spc="-1110">
                <a:solidFill>
                  <a:srgbClr val="400936"/>
                </a:solidFill>
                <a:latin typeface="Tahoma"/>
                <a:cs typeface="Tahoma"/>
              </a:rPr>
              <a:t>A</a:t>
            </a:r>
            <a:r>
              <a:rPr dirty="0" sz="5750" spc="-795">
                <a:solidFill>
                  <a:srgbClr val="400936"/>
                </a:solidFill>
                <a:latin typeface="Tahoma"/>
                <a:cs typeface="Tahoma"/>
              </a:rPr>
              <a:t> </a:t>
            </a:r>
            <a:r>
              <a:rPr dirty="0" sz="6700" spc="-1810">
                <a:solidFill>
                  <a:srgbClr val="400936"/>
                </a:solidFill>
                <a:latin typeface="Trebuchet MS"/>
                <a:cs typeface="Trebuchet MS"/>
              </a:rPr>
              <a:t>N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785">
                <a:solidFill>
                  <a:srgbClr val="400936"/>
                </a:solidFill>
                <a:latin typeface="Trebuchet MS"/>
                <a:cs typeface="Trebuchet MS"/>
              </a:rPr>
              <a:t>D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670">
                <a:solidFill>
                  <a:srgbClr val="400936"/>
                </a:solidFill>
                <a:latin typeface="Trebuchet MS"/>
                <a:cs typeface="Trebuchet MS"/>
              </a:rPr>
              <a:t>O  O</a:t>
            </a:r>
            <a:r>
              <a:rPr dirty="0" sz="6700" spc="95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845">
                <a:solidFill>
                  <a:srgbClr val="400936"/>
                </a:solidFill>
                <a:latin typeface="Trebuchet MS"/>
                <a:cs typeface="Trebuchet MS"/>
              </a:rPr>
              <a:t>C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670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810">
                <a:solidFill>
                  <a:srgbClr val="400936"/>
                </a:solidFill>
                <a:latin typeface="Trebuchet MS"/>
                <a:cs typeface="Trebuchet MS"/>
              </a:rPr>
              <a:t>N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614">
                <a:solidFill>
                  <a:srgbClr val="400936"/>
                </a:solidFill>
                <a:latin typeface="Trebuchet MS"/>
                <a:cs typeface="Trebuchet MS"/>
              </a:rPr>
              <a:t>Á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645">
                <a:solidFill>
                  <a:srgbClr val="400936"/>
                </a:solidFill>
                <a:latin typeface="Trebuchet MS"/>
                <a:cs typeface="Trebuchet MS"/>
              </a:rPr>
              <a:t>R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690">
                <a:solidFill>
                  <a:srgbClr val="400936"/>
                </a:solidFill>
                <a:latin typeface="Trebuchet MS"/>
                <a:cs typeface="Trebuchet MS"/>
              </a:rPr>
              <a:t>I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230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endParaRPr sz="6700">
              <a:latin typeface="Trebuchet MS"/>
              <a:cs typeface="Trebuchet MS"/>
            </a:endParaRPr>
          </a:p>
          <a:p>
            <a:pPr marL="12700">
              <a:lnSpc>
                <a:spcPts val="6375"/>
              </a:lnSpc>
            </a:pPr>
            <a:r>
              <a:rPr dirty="0" sz="6700" spc="-1810">
                <a:solidFill>
                  <a:srgbClr val="400936"/>
                </a:solidFill>
                <a:latin typeface="Trebuchet MS"/>
                <a:cs typeface="Trebuchet MS"/>
              </a:rPr>
              <a:t>N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5750" spc="-1110">
                <a:solidFill>
                  <a:srgbClr val="400936"/>
                </a:solidFill>
                <a:latin typeface="Tahoma"/>
                <a:cs typeface="Tahoma"/>
              </a:rPr>
              <a:t>A</a:t>
            </a:r>
            <a:r>
              <a:rPr dirty="0" sz="5750" spc="-795">
                <a:solidFill>
                  <a:srgbClr val="400936"/>
                </a:solidFill>
                <a:latin typeface="Tahoma"/>
                <a:cs typeface="Tahoma"/>
              </a:rPr>
              <a:t> </a:t>
            </a:r>
            <a:r>
              <a:rPr dirty="0" sz="6700" spc="-1845">
                <a:solidFill>
                  <a:srgbClr val="400936"/>
                </a:solidFill>
                <a:latin typeface="Trebuchet MS"/>
                <a:cs typeface="Trebuchet MS"/>
              </a:rPr>
              <a:t>C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690">
                <a:solidFill>
                  <a:srgbClr val="400936"/>
                </a:solidFill>
                <a:latin typeface="Trebuchet MS"/>
                <a:cs typeface="Trebuchet MS"/>
              </a:rPr>
              <a:t>I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230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810">
                <a:solidFill>
                  <a:srgbClr val="400936"/>
                </a:solidFill>
                <a:latin typeface="Trebuchet MS"/>
                <a:cs typeface="Trebuchet MS"/>
              </a:rPr>
              <a:t>N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5750" spc="-1110">
                <a:solidFill>
                  <a:srgbClr val="400936"/>
                </a:solidFill>
                <a:latin typeface="Tahoma"/>
                <a:cs typeface="Tahoma"/>
              </a:rPr>
              <a:t>A</a:t>
            </a:r>
            <a:r>
              <a:rPr dirty="0" sz="5750" spc="-795">
                <a:solidFill>
                  <a:srgbClr val="400936"/>
                </a:solidFill>
                <a:latin typeface="Tahoma"/>
                <a:cs typeface="Tahoma"/>
              </a:rPr>
              <a:t> </a:t>
            </a:r>
            <a:r>
              <a:rPr dirty="0" sz="6700" spc="-1550">
                <a:solidFill>
                  <a:srgbClr val="400936"/>
                </a:solidFill>
                <a:latin typeface="Trebuchet MS"/>
                <a:cs typeface="Trebuchet MS"/>
              </a:rPr>
              <a:t>L</a:t>
            </a:r>
            <a:r>
              <a:rPr dirty="0" sz="6700" spc="95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785">
                <a:solidFill>
                  <a:srgbClr val="400936"/>
                </a:solidFill>
                <a:latin typeface="Trebuchet MS"/>
                <a:cs typeface="Trebuchet MS"/>
              </a:rPr>
              <a:t>D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670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r>
              <a:rPr dirty="0" sz="6700" spc="95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900">
                <a:solidFill>
                  <a:srgbClr val="400936"/>
                </a:solidFill>
                <a:latin typeface="Trebuchet MS"/>
                <a:cs typeface="Trebuchet MS"/>
              </a:rPr>
              <a:t>J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230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2285">
                <a:solidFill>
                  <a:srgbClr val="400936"/>
                </a:solidFill>
                <a:latin typeface="Trebuchet MS"/>
                <a:cs typeface="Trebuchet MS"/>
              </a:rPr>
              <a:t>G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2305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6700" spc="-101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6700" spc="-1080">
                <a:solidFill>
                  <a:srgbClr val="400936"/>
                </a:solidFill>
                <a:latin typeface="Trebuchet MS"/>
                <a:cs typeface="Trebuchet MS"/>
              </a:rPr>
              <a:t>S</a:t>
            </a:r>
            <a:endParaRPr sz="6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175885" y="5514047"/>
              <a:ext cx="732155" cy="4768850"/>
            </a:xfrm>
            <a:custGeom>
              <a:avLst/>
              <a:gdLst/>
              <a:ahLst/>
              <a:cxnLst/>
              <a:rect l="l" t="t" r="r" b="b"/>
              <a:pathLst>
                <a:path w="732155" h="4768850">
                  <a:moveTo>
                    <a:pt x="732121" y="4768616"/>
                  </a:moveTo>
                  <a:lnTo>
                    <a:pt x="0" y="4768616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32" y="2831"/>
                  </a:lnTo>
                  <a:lnTo>
                    <a:pt x="456602" y="11105"/>
                  </a:lnTo>
                  <a:lnTo>
                    <a:pt x="498862" y="24487"/>
                  </a:lnTo>
                  <a:lnTo>
                    <a:pt x="538680" y="42645"/>
                  </a:lnTo>
                  <a:lnTo>
                    <a:pt x="575723" y="65244"/>
                  </a:lnTo>
                  <a:lnTo>
                    <a:pt x="609656" y="91953"/>
                  </a:lnTo>
                  <a:lnTo>
                    <a:pt x="640146" y="122438"/>
                  </a:lnTo>
                  <a:lnTo>
                    <a:pt x="666860" y="156365"/>
                  </a:lnTo>
                  <a:lnTo>
                    <a:pt x="689465" y="193402"/>
                  </a:lnTo>
                  <a:lnTo>
                    <a:pt x="707627" y="233215"/>
                  </a:lnTo>
                  <a:lnTo>
                    <a:pt x="721012" y="275472"/>
                  </a:lnTo>
                  <a:lnTo>
                    <a:pt x="729288" y="319839"/>
                  </a:lnTo>
                  <a:lnTo>
                    <a:pt x="732121" y="365982"/>
                  </a:lnTo>
                  <a:lnTo>
                    <a:pt x="732121" y="4768616"/>
                  </a:lnTo>
                  <a:close/>
                </a:path>
              </a:pathLst>
            </a:custGeom>
            <a:solidFill>
              <a:srgbClr val="385991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1535" y="8325334"/>
              <a:ext cx="1464945" cy="1960245"/>
            </a:xfrm>
            <a:custGeom>
              <a:avLst/>
              <a:gdLst/>
              <a:ahLst/>
              <a:cxnLst/>
              <a:rect l="l" t="t" r="r" b="b"/>
              <a:pathLst>
                <a:path w="1464945" h="1960245">
                  <a:moveTo>
                    <a:pt x="1464350" y="1960039"/>
                  </a:moveTo>
                  <a:lnTo>
                    <a:pt x="0" y="1960039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1700" y="2253"/>
                  </a:lnTo>
                  <a:lnTo>
                    <a:pt x="455709" y="10036"/>
                  </a:lnTo>
                  <a:lnTo>
                    <a:pt x="497759" y="23010"/>
                  </a:lnTo>
                  <a:lnTo>
                    <a:pt x="537493" y="40833"/>
                  </a:lnTo>
                  <a:lnTo>
                    <a:pt x="574556" y="63165"/>
                  </a:lnTo>
                  <a:lnTo>
                    <a:pt x="608591" y="89665"/>
                  </a:lnTo>
                  <a:lnTo>
                    <a:pt x="639243" y="119993"/>
                  </a:lnTo>
                  <a:lnTo>
                    <a:pt x="666156" y="153809"/>
                  </a:lnTo>
                  <a:lnTo>
                    <a:pt x="688974" y="190770"/>
                  </a:lnTo>
                  <a:lnTo>
                    <a:pt x="707340" y="230538"/>
                  </a:lnTo>
                  <a:lnTo>
                    <a:pt x="720900" y="272771"/>
                  </a:lnTo>
                  <a:lnTo>
                    <a:pt x="729297" y="317129"/>
                  </a:lnTo>
                  <a:lnTo>
                    <a:pt x="732175" y="363271"/>
                  </a:lnTo>
                  <a:lnTo>
                    <a:pt x="737288" y="407224"/>
                  </a:lnTo>
                  <a:lnTo>
                    <a:pt x="751838" y="447667"/>
                  </a:lnTo>
                  <a:lnTo>
                    <a:pt x="774639" y="483416"/>
                  </a:lnTo>
                  <a:lnTo>
                    <a:pt x="804504" y="513284"/>
                  </a:lnTo>
                  <a:lnTo>
                    <a:pt x="840248" y="536086"/>
                  </a:lnTo>
                  <a:lnTo>
                    <a:pt x="880685" y="550637"/>
                  </a:lnTo>
                  <a:lnTo>
                    <a:pt x="924628" y="555751"/>
                  </a:lnTo>
                  <a:lnTo>
                    <a:pt x="1098263" y="555751"/>
                  </a:lnTo>
                  <a:lnTo>
                    <a:pt x="1144419" y="558583"/>
                  </a:lnTo>
                  <a:lnTo>
                    <a:pt x="1188799" y="566856"/>
                  </a:lnTo>
                  <a:lnTo>
                    <a:pt x="1231067" y="580238"/>
                  </a:lnTo>
                  <a:lnTo>
                    <a:pt x="1270892" y="598396"/>
                  </a:lnTo>
                  <a:lnTo>
                    <a:pt x="1307940" y="620996"/>
                  </a:lnTo>
                  <a:lnTo>
                    <a:pt x="1341877" y="647704"/>
                  </a:lnTo>
                  <a:lnTo>
                    <a:pt x="1372370" y="678189"/>
                  </a:lnTo>
                  <a:lnTo>
                    <a:pt x="1399087" y="712116"/>
                  </a:lnTo>
                  <a:lnTo>
                    <a:pt x="1421693" y="749153"/>
                  </a:lnTo>
                  <a:lnTo>
                    <a:pt x="1439856" y="788967"/>
                  </a:lnTo>
                  <a:lnTo>
                    <a:pt x="1453242" y="831223"/>
                  </a:lnTo>
                  <a:lnTo>
                    <a:pt x="1461518" y="875590"/>
                  </a:lnTo>
                  <a:lnTo>
                    <a:pt x="1464350" y="921733"/>
                  </a:lnTo>
                  <a:lnTo>
                    <a:pt x="1464350" y="1960039"/>
                  </a:lnTo>
                  <a:close/>
                </a:path>
              </a:pathLst>
            </a:custGeom>
            <a:solidFill>
              <a:srgbClr val="373779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149" y="2052123"/>
              <a:ext cx="732173" cy="25185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35" y="5308012"/>
              <a:ext cx="732175" cy="25185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0606" y="4060960"/>
              <a:ext cx="754380" cy="753745"/>
            </a:xfrm>
            <a:custGeom>
              <a:avLst/>
              <a:gdLst/>
              <a:ahLst/>
              <a:cxnLst/>
              <a:rect l="l" t="t" r="r" b="b"/>
              <a:pathLst>
                <a:path w="754380" h="753745">
                  <a:moveTo>
                    <a:pt x="377016" y="753652"/>
                  </a:moveTo>
                  <a:lnTo>
                    <a:pt x="329587" y="750726"/>
                  </a:lnTo>
                  <a:lnTo>
                    <a:pt x="283955" y="742181"/>
                  </a:lnTo>
                  <a:lnTo>
                    <a:pt x="240467" y="728365"/>
                  </a:lnTo>
                  <a:lnTo>
                    <a:pt x="199471" y="709625"/>
                  </a:lnTo>
                  <a:lnTo>
                    <a:pt x="161315" y="686309"/>
                  </a:lnTo>
                  <a:lnTo>
                    <a:pt x="126346" y="658767"/>
                  </a:lnTo>
                  <a:lnTo>
                    <a:pt x="94911" y="627344"/>
                  </a:lnTo>
                  <a:lnTo>
                    <a:pt x="67359" y="592390"/>
                  </a:lnTo>
                  <a:lnTo>
                    <a:pt x="44036" y="554252"/>
                  </a:lnTo>
                  <a:lnTo>
                    <a:pt x="25292" y="513279"/>
                  </a:lnTo>
                  <a:lnTo>
                    <a:pt x="11472" y="469818"/>
                  </a:lnTo>
                  <a:lnTo>
                    <a:pt x="2926" y="424218"/>
                  </a:lnTo>
                  <a:lnTo>
                    <a:pt x="0" y="376826"/>
                  </a:lnTo>
                  <a:lnTo>
                    <a:pt x="2926" y="329434"/>
                  </a:lnTo>
                  <a:lnTo>
                    <a:pt x="11472" y="283833"/>
                  </a:lnTo>
                  <a:lnTo>
                    <a:pt x="25292" y="240372"/>
                  </a:lnTo>
                  <a:lnTo>
                    <a:pt x="44036" y="199399"/>
                  </a:lnTo>
                  <a:lnTo>
                    <a:pt x="67359" y="161261"/>
                  </a:lnTo>
                  <a:lnTo>
                    <a:pt x="94911" y="126307"/>
                  </a:lnTo>
                  <a:lnTo>
                    <a:pt x="126346" y="94885"/>
                  </a:lnTo>
                  <a:lnTo>
                    <a:pt x="161315" y="67342"/>
                  </a:lnTo>
                  <a:lnTo>
                    <a:pt x="199471" y="44027"/>
                  </a:lnTo>
                  <a:lnTo>
                    <a:pt x="240467" y="25287"/>
                  </a:lnTo>
                  <a:lnTo>
                    <a:pt x="283955" y="11470"/>
                  </a:lnTo>
                  <a:lnTo>
                    <a:pt x="329587" y="2925"/>
                  </a:lnTo>
                  <a:lnTo>
                    <a:pt x="377016" y="0"/>
                  </a:lnTo>
                  <a:lnTo>
                    <a:pt x="424415" y="2970"/>
                  </a:lnTo>
                  <a:lnTo>
                    <a:pt x="470023" y="11633"/>
                  </a:lnTo>
                  <a:lnTo>
                    <a:pt x="513490" y="25620"/>
                  </a:lnTo>
                  <a:lnTo>
                    <a:pt x="554469" y="44560"/>
                  </a:lnTo>
                  <a:lnTo>
                    <a:pt x="592612" y="68083"/>
                  </a:lnTo>
                  <a:lnTo>
                    <a:pt x="627571" y="95818"/>
                  </a:lnTo>
                  <a:lnTo>
                    <a:pt x="658998" y="127396"/>
                  </a:lnTo>
                  <a:lnTo>
                    <a:pt x="686545" y="162446"/>
                  </a:lnTo>
                  <a:lnTo>
                    <a:pt x="709863" y="200599"/>
                  </a:lnTo>
                  <a:lnTo>
                    <a:pt x="728606" y="241483"/>
                  </a:lnTo>
                  <a:lnTo>
                    <a:pt x="742424" y="284729"/>
                  </a:lnTo>
                  <a:lnTo>
                    <a:pt x="750970" y="329967"/>
                  </a:lnTo>
                  <a:lnTo>
                    <a:pt x="753896" y="376826"/>
                  </a:lnTo>
                  <a:lnTo>
                    <a:pt x="750970" y="424218"/>
                  </a:lnTo>
                  <a:lnTo>
                    <a:pt x="742424" y="469818"/>
                  </a:lnTo>
                  <a:lnTo>
                    <a:pt x="728606" y="513279"/>
                  </a:lnTo>
                  <a:lnTo>
                    <a:pt x="709863" y="554252"/>
                  </a:lnTo>
                  <a:lnTo>
                    <a:pt x="686545" y="592390"/>
                  </a:lnTo>
                  <a:lnTo>
                    <a:pt x="658998" y="627344"/>
                  </a:lnTo>
                  <a:lnTo>
                    <a:pt x="627571" y="658767"/>
                  </a:lnTo>
                  <a:lnTo>
                    <a:pt x="592612" y="686309"/>
                  </a:lnTo>
                  <a:lnTo>
                    <a:pt x="554469" y="709625"/>
                  </a:lnTo>
                  <a:lnTo>
                    <a:pt x="513490" y="728365"/>
                  </a:lnTo>
                  <a:lnTo>
                    <a:pt x="470023" y="742181"/>
                  </a:lnTo>
                  <a:lnTo>
                    <a:pt x="424415" y="750726"/>
                  </a:lnTo>
                  <a:lnTo>
                    <a:pt x="377016" y="753652"/>
                  </a:lnTo>
                  <a:close/>
                </a:path>
              </a:pathLst>
            </a:custGeom>
            <a:solidFill>
              <a:srgbClr val="F58679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56391" y="3087691"/>
              <a:ext cx="754380" cy="753745"/>
            </a:xfrm>
            <a:custGeom>
              <a:avLst/>
              <a:gdLst/>
              <a:ahLst/>
              <a:cxnLst/>
              <a:rect l="l" t="t" r="r" b="b"/>
              <a:pathLst>
                <a:path w="754379" h="753745">
                  <a:moveTo>
                    <a:pt x="376934" y="753680"/>
                  </a:moveTo>
                  <a:lnTo>
                    <a:pt x="329528" y="750754"/>
                  </a:lnTo>
                  <a:lnTo>
                    <a:pt x="283915" y="742209"/>
                  </a:lnTo>
                  <a:lnTo>
                    <a:pt x="240441" y="728392"/>
                  </a:lnTo>
                  <a:lnTo>
                    <a:pt x="199456" y="709652"/>
                  </a:lnTo>
                  <a:lnTo>
                    <a:pt x="161308" y="686337"/>
                  </a:lnTo>
                  <a:lnTo>
                    <a:pt x="126344" y="658794"/>
                  </a:lnTo>
                  <a:lnTo>
                    <a:pt x="94912" y="627372"/>
                  </a:lnTo>
                  <a:lnTo>
                    <a:pt x="67362" y="592418"/>
                  </a:lnTo>
                  <a:lnTo>
                    <a:pt x="44039" y="554280"/>
                  </a:lnTo>
                  <a:lnTo>
                    <a:pt x="25294" y="513307"/>
                  </a:lnTo>
                  <a:lnTo>
                    <a:pt x="11474" y="469846"/>
                  </a:lnTo>
                  <a:lnTo>
                    <a:pt x="2926" y="424245"/>
                  </a:lnTo>
                  <a:lnTo>
                    <a:pt x="0" y="376853"/>
                  </a:lnTo>
                  <a:lnTo>
                    <a:pt x="2926" y="329460"/>
                  </a:lnTo>
                  <a:lnTo>
                    <a:pt x="11474" y="283859"/>
                  </a:lnTo>
                  <a:lnTo>
                    <a:pt x="25294" y="240396"/>
                  </a:lnTo>
                  <a:lnTo>
                    <a:pt x="44039" y="199420"/>
                  </a:lnTo>
                  <a:lnTo>
                    <a:pt x="67362" y="161280"/>
                  </a:lnTo>
                  <a:lnTo>
                    <a:pt x="94912" y="126323"/>
                  </a:lnTo>
                  <a:lnTo>
                    <a:pt x="126344" y="94897"/>
                  </a:lnTo>
                  <a:lnTo>
                    <a:pt x="161308" y="67351"/>
                  </a:lnTo>
                  <a:lnTo>
                    <a:pt x="199456" y="44033"/>
                  </a:lnTo>
                  <a:lnTo>
                    <a:pt x="240441" y="25290"/>
                  </a:lnTo>
                  <a:lnTo>
                    <a:pt x="283915" y="11472"/>
                  </a:lnTo>
                  <a:lnTo>
                    <a:pt x="329528" y="2926"/>
                  </a:lnTo>
                  <a:lnTo>
                    <a:pt x="376934" y="0"/>
                  </a:lnTo>
                  <a:lnTo>
                    <a:pt x="424340" y="2970"/>
                  </a:lnTo>
                  <a:lnTo>
                    <a:pt x="469954" y="11635"/>
                  </a:lnTo>
                  <a:lnTo>
                    <a:pt x="513427" y="25624"/>
                  </a:lnTo>
                  <a:lnTo>
                    <a:pt x="554412" y="44566"/>
                  </a:lnTo>
                  <a:lnTo>
                    <a:pt x="592560" y="68091"/>
                  </a:lnTo>
                  <a:lnTo>
                    <a:pt x="627524" y="95830"/>
                  </a:lnTo>
                  <a:lnTo>
                    <a:pt x="658956" y="127411"/>
                  </a:lnTo>
                  <a:lnTo>
                    <a:pt x="686507" y="162464"/>
                  </a:lnTo>
                  <a:lnTo>
                    <a:pt x="709829" y="200620"/>
                  </a:lnTo>
                  <a:lnTo>
                    <a:pt x="728574" y="241506"/>
                  </a:lnTo>
                  <a:lnTo>
                    <a:pt x="742395" y="284754"/>
                  </a:lnTo>
                  <a:lnTo>
                    <a:pt x="750942" y="329993"/>
                  </a:lnTo>
                  <a:lnTo>
                    <a:pt x="753869" y="376853"/>
                  </a:lnTo>
                  <a:lnTo>
                    <a:pt x="750942" y="424245"/>
                  </a:lnTo>
                  <a:lnTo>
                    <a:pt x="742395" y="469846"/>
                  </a:lnTo>
                  <a:lnTo>
                    <a:pt x="728574" y="513307"/>
                  </a:lnTo>
                  <a:lnTo>
                    <a:pt x="709829" y="554280"/>
                  </a:lnTo>
                  <a:lnTo>
                    <a:pt x="686507" y="592417"/>
                  </a:lnTo>
                  <a:lnTo>
                    <a:pt x="658956" y="627371"/>
                  </a:lnTo>
                  <a:lnTo>
                    <a:pt x="627524" y="658794"/>
                  </a:lnTo>
                  <a:lnTo>
                    <a:pt x="592560" y="686337"/>
                  </a:lnTo>
                  <a:lnTo>
                    <a:pt x="554412" y="709652"/>
                  </a:lnTo>
                  <a:lnTo>
                    <a:pt x="513427" y="728392"/>
                  </a:lnTo>
                  <a:lnTo>
                    <a:pt x="469954" y="742209"/>
                  </a:lnTo>
                  <a:lnTo>
                    <a:pt x="424340" y="750754"/>
                  </a:lnTo>
                  <a:lnTo>
                    <a:pt x="376934" y="753680"/>
                  </a:lnTo>
                  <a:close/>
                </a:path>
              </a:pathLst>
            </a:custGeom>
            <a:solidFill>
              <a:srgbClr val="382E85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6148" y="6826162"/>
              <a:ext cx="732174" cy="34565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05295" y="6018289"/>
              <a:ext cx="1464945" cy="4264660"/>
            </a:xfrm>
            <a:custGeom>
              <a:avLst/>
              <a:gdLst/>
              <a:ahLst/>
              <a:cxnLst/>
              <a:rect l="l" t="t" r="r" b="b"/>
              <a:pathLst>
                <a:path w="1464945" h="4264659">
                  <a:moveTo>
                    <a:pt x="1464350" y="4264374"/>
                  </a:moveTo>
                  <a:lnTo>
                    <a:pt x="0" y="4264374"/>
                  </a:lnTo>
                  <a:lnTo>
                    <a:pt x="0" y="921733"/>
                  </a:lnTo>
                  <a:lnTo>
                    <a:pt x="2832" y="875590"/>
                  </a:lnTo>
                  <a:lnTo>
                    <a:pt x="11108" y="831223"/>
                  </a:lnTo>
                  <a:lnTo>
                    <a:pt x="24494" y="788967"/>
                  </a:lnTo>
                  <a:lnTo>
                    <a:pt x="42657" y="749153"/>
                  </a:lnTo>
                  <a:lnTo>
                    <a:pt x="65263" y="712116"/>
                  </a:lnTo>
                  <a:lnTo>
                    <a:pt x="91980" y="678189"/>
                  </a:lnTo>
                  <a:lnTo>
                    <a:pt x="122473" y="647704"/>
                  </a:lnTo>
                  <a:lnTo>
                    <a:pt x="156410" y="620996"/>
                  </a:lnTo>
                  <a:lnTo>
                    <a:pt x="193458" y="598396"/>
                  </a:lnTo>
                  <a:lnTo>
                    <a:pt x="233283" y="580238"/>
                  </a:lnTo>
                  <a:lnTo>
                    <a:pt x="275551" y="566856"/>
                  </a:lnTo>
                  <a:lnTo>
                    <a:pt x="319930" y="558583"/>
                  </a:lnTo>
                  <a:lnTo>
                    <a:pt x="366087" y="555751"/>
                  </a:lnTo>
                  <a:lnTo>
                    <a:pt x="539640" y="555751"/>
                  </a:lnTo>
                  <a:lnTo>
                    <a:pt x="583605" y="550637"/>
                  </a:lnTo>
                  <a:lnTo>
                    <a:pt x="624060" y="536086"/>
                  </a:lnTo>
                  <a:lnTo>
                    <a:pt x="659819" y="513284"/>
                  </a:lnTo>
                  <a:lnTo>
                    <a:pt x="689696" y="483416"/>
                  </a:lnTo>
                  <a:lnTo>
                    <a:pt x="712505" y="447667"/>
                  </a:lnTo>
                  <a:lnTo>
                    <a:pt x="727060" y="407224"/>
                  </a:lnTo>
                  <a:lnTo>
                    <a:pt x="732175" y="363271"/>
                  </a:lnTo>
                  <a:lnTo>
                    <a:pt x="736115" y="313981"/>
                  </a:lnTo>
                  <a:lnTo>
                    <a:pt x="746299" y="266705"/>
                  </a:lnTo>
                  <a:lnTo>
                    <a:pt x="762301" y="221876"/>
                  </a:lnTo>
                  <a:lnTo>
                    <a:pt x="783698" y="179928"/>
                  </a:lnTo>
                  <a:lnTo>
                    <a:pt x="810067" y="141294"/>
                  </a:lnTo>
                  <a:lnTo>
                    <a:pt x="840984" y="106406"/>
                  </a:lnTo>
                  <a:lnTo>
                    <a:pt x="876025" y="75697"/>
                  </a:lnTo>
                  <a:lnTo>
                    <a:pt x="914767" y="49600"/>
                  </a:lnTo>
                  <a:lnTo>
                    <a:pt x="956785" y="28550"/>
                  </a:lnTo>
                  <a:lnTo>
                    <a:pt x="1001656" y="12977"/>
                  </a:lnTo>
                  <a:lnTo>
                    <a:pt x="1048957" y="3316"/>
                  </a:lnTo>
                  <a:lnTo>
                    <a:pt x="1098263" y="0"/>
                  </a:lnTo>
                  <a:lnTo>
                    <a:pt x="1144419" y="2831"/>
                  </a:lnTo>
                  <a:lnTo>
                    <a:pt x="1188799" y="11105"/>
                  </a:lnTo>
                  <a:lnTo>
                    <a:pt x="1231067" y="24487"/>
                  </a:lnTo>
                  <a:lnTo>
                    <a:pt x="1270892" y="42645"/>
                  </a:lnTo>
                  <a:lnTo>
                    <a:pt x="1307940" y="65244"/>
                  </a:lnTo>
                  <a:lnTo>
                    <a:pt x="1341877" y="91953"/>
                  </a:lnTo>
                  <a:lnTo>
                    <a:pt x="1372370" y="122438"/>
                  </a:lnTo>
                  <a:lnTo>
                    <a:pt x="1399087" y="156365"/>
                  </a:lnTo>
                  <a:lnTo>
                    <a:pt x="1421693" y="193402"/>
                  </a:lnTo>
                  <a:lnTo>
                    <a:pt x="1439856" y="233215"/>
                  </a:lnTo>
                  <a:lnTo>
                    <a:pt x="1453242" y="275472"/>
                  </a:lnTo>
                  <a:lnTo>
                    <a:pt x="1461518" y="319839"/>
                  </a:lnTo>
                  <a:lnTo>
                    <a:pt x="1464350" y="365982"/>
                  </a:lnTo>
                  <a:lnTo>
                    <a:pt x="1464350" y="4264374"/>
                  </a:lnTo>
                  <a:close/>
                </a:path>
              </a:pathLst>
            </a:custGeom>
            <a:solidFill>
              <a:srgbClr val="EC2F82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35610" y="5514047"/>
              <a:ext cx="732790" cy="4768850"/>
            </a:xfrm>
            <a:custGeom>
              <a:avLst/>
              <a:gdLst/>
              <a:ahLst/>
              <a:cxnLst/>
              <a:rect l="l" t="t" r="r" b="b"/>
              <a:pathLst>
                <a:path w="732790" h="4768850">
                  <a:moveTo>
                    <a:pt x="732175" y="4768616"/>
                  </a:moveTo>
                  <a:lnTo>
                    <a:pt x="0" y="4768616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31"/>
                  </a:lnTo>
                  <a:lnTo>
                    <a:pt x="456623" y="11105"/>
                  </a:lnTo>
                  <a:lnTo>
                    <a:pt x="498892" y="24487"/>
                  </a:lnTo>
                  <a:lnTo>
                    <a:pt x="538717" y="42645"/>
                  </a:lnTo>
                  <a:lnTo>
                    <a:pt x="575764" y="65244"/>
                  </a:lnTo>
                  <a:lnTo>
                    <a:pt x="609701" y="91953"/>
                  </a:lnTo>
                  <a:lnTo>
                    <a:pt x="640195" y="122438"/>
                  </a:lnTo>
                  <a:lnTo>
                    <a:pt x="666911" y="156365"/>
                  </a:lnTo>
                  <a:lnTo>
                    <a:pt x="689517" y="193402"/>
                  </a:lnTo>
                  <a:lnTo>
                    <a:pt x="707680" y="233215"/>
                  </a:lnTo>
                  <a:lnTo>
                    <a:pt x="721066" y="275472"/>
                  </a:lnTo>
                  <a:lnTo>
                    <a:pt x="729342" y="319839"/>
                  </a:lnTo>
                  <a:lnTo>
                    <a:pt x="732175" y="365982"/>
                  </a:lnTo>
                  <a:lnTo>
                    <a:pt x="732175" y="4768616"/>
                  </a:lnTo>
                  <a:close/>
                </a:path>
              </a:pathLst>
            </a:custGeom>
            <a:solidFill>
              <a:srgbClr val="A6A6D4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5885" y="4388990"/>
              <a:ext cx="5030262" cy="58936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594" y="398424"/>
              <a:ext cx="1079280" cy="10789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67786" y="8685896"/>
              <a:ext cx="1464945" cy="1597025"/>
            </a:xfrm>
            <a:custGeom>
              <a:avLst/>
              <a:gdLst/>
              <a:ahLst/>
              <a:cxnLst/>
              <a:rect l="l" t="t" r="r" b="b"/>
              <a:pathLst>
                <a:path w="1464945" h="1597025">
                  <a:moveTo>
                    <a:pt x="1464350" y="1596768"/>
                  </a:moveTo>
                  <a:lnTo>
                    <a:pt x="0" y="1596768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76"/>
                  </a:lnTo>
                  <a:lnTo>
                    <a:pt x="456623" y="11268"/>
                  </a:lnTo>
                  <a:lnTo>
                    <a:pt x="498892" y="24820"/>
                  </a:lnTo>
                  <a:lnTo>
                    <a:pt x="538717" y="43178"/>
                  </a:lnTo>
                  <a:lnTo>
                    <a:pt x="575764" y="65985"/>
                  </a:lnTo>
                  <a:lnTo>
                    <a:pt x="609701" y="92886"/>
                  </a:lnTo>
                  <a:lnTo>
                    <a:pt x="640195" y="123526"/>
                  </a:lnTo>
                  <a:lnTo>
                    <a:pt x="666911" y="157550"/>
                  </a:lnTo>
                  <a:lnTo>
                    <a:pt x="689517" y="194602"/>
                  </a:lnTo>
                  <a:lnTo>
                    <a:pt x="707680" y="234326"/>
                  </a:lnTo>
                  <a:lnTo>
                    <a:pt x="721066" y="276368"/>
                  </a:lnTo>
                  <a:lnTo>
                    <a:pt x="729342" y="320372"/>
                  </a:lnTo>
                  <a:lnTo>
                    <a:pt x="732175" y="365982"/>
                  </a:lnTo>
                  <a:lnTo>
                    <a:pt x="737290" y="409935"/>
                  </a:lnTo>
                  <a:lnTo>
                    <a:pt x="751845" y="450378"/>
                  </a:lnTo>
                  <a:lnTo>
                    <a:pt x="774654" y="486127"/>
                  </a:lnTo>
                  <a:lnTo>
                    <a:pt x="804531" y="515995"/>
                  </a:lnTo>
                  <a:lnTo>
                    <a:pt x="840290" y="538797"/>
                  </a:lnTo>
                  <a:lnTo>
                    <a:pt x="880745" y="553348"/>
                  </a:lnTo>
                  <a:lnTo>
                    <a:pt x="924710" y="558462"/>
                  </a:lnTo>
                  <a:lnTo>
                    <a:pt x="1098263" y="558462"/>
                  </a:lnTo>
                  <a:lnTo>
                    <a:pt x="1144419" y="561294"/>
                  </a:lnTo>
                  <a:lnTo>
                    <a:pt x="1188799" y="569567"/>
                  </a:lnTo>
                  <a:lnTo>
                    <a:pt x="1231067" y="582950"/>
                  </a:lnTo>
                  <a:lnTo>
                    <a:pt x="1270892" y="601107"/>
                  </a:lnTo>
                  <a:lnTo>
                    <a:pt x="1307940" y="623707"/>
                  </a:lnTo>
                  <a:lnTo>
                    <a:pt x="1341877" y="650416"/>
                  </a:lnTo>
                  <a:lnTo>
                    <a:pt x="1372370" y="680900"/>
                  </a:lnTo>
                  <a:lnTo>
                    <a:pt x="1399087" y="714828"/>
                  </a:lnTo>
                  <a:lnTo>
                    <a:pt x="1421693" y="751865"/>
                  </a:lnTo>
                  <a:lnTo>
                    <a:pt x="1439856" y="791678"/>
                  </a:lnTo>
                  <a:lnTo>
                    <a:pt x="1453242" y="833934"/>
                  </a:lnTo>
                  <a:lnTo>
                    <a:pt x="1461518" y="878301"/>
                  </a:lnTo>
                  <a:lnTo>
                    <a:pt x="1464350" y="924444"/>
                  </a:lnTo>
                  <a:lnTo>
                    <a:pt x="1464350" y="1596768"/>
                  </a:lnTo>
                  <a:close/>
                </a:path>
              </a:pathLst>
            </a:custGeom>
            <a:solidFill>
              <a:srgbClr val="F58679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132137" y="9778420"/>
              <a:ext cx="732790" cy="504825"/>
            </a:xfrm>
            <a:custGeom>
              <a:avLst/>
              <a:gdLst/>
              <a:ahLst/>
              <a:cxnLst/>
              <a:rect l="l" t="t" r="r" b="b"/>
              <a:pathLst>
                <a:path w="732790" h="504825">
                  <a:moveTo>
                    <a:pt x="732175" y="504242"/>
                  </a:moveTo>
                  <a:lnTo>
                    <a:pt x="0" y="504242"/>
                  </a:lnTo>
                  <a:lnTo>
                    <a:pt x="0" y="365982"/>
                  </a:lnTo>
                  <a:lnTo>
                    <a:pt x="2832" y="319839"/>
                  </a:lnTo>
                  <a:lnTo>
                    <a:pt x="11108" y="275472"/>
                  </a:lnTo>
                  <a:lnTo>
                    <a:pt x="24494" y="233215"/>
                  </a:lnTo>
                  <a:lnTo>
                    <a:pt x="42657" y="193402"/>
                  </a:lnTo>
                  <a:lnTo>
                    <a:pt x="65263" y="156365"/>
                  </a:lnTo>
                  <a:lnTo>
                    <a:pt x="91980" y="122438"/>
                  </a:lnTo>
                  <a:lnTo>
                    <a:pt x="122473" y="91953"/>
                  </a:lnTo>
                  <a:lnTo>
                    <a:pt x="156410" y="65244"/>
                  </a:lnTo>
                  <a:lnTo>
                    <a:pt x="193458" y="42645"/>
                  </a:lnTo>
                  <a:lnTo>
                    <a:pt x="233283" y="24487"/>
                  </a:lnTo>
                  <a:lnTo>
                    <a:pt x="275551" y="11105"/>
                  </a:lnTo>
                  <a:lnTo>
                    <a:pt x="319930" y="2831"/>
                  </a:lnTo>
                  <a:lnTo>
                    <a:pt x="366087" y="0"/>
                  </a:lnTo>
                  <a:lnTo>
                    <a:pt x="412244" y="2831"/>
                  </a:lnTo>
                  <a:lnTo>
                    <a:pt x="456623" y="11105"/>
                  </a:lnTo>
                  <a:lnTo>
                    <a:pt x="498892" y="24487"/>
                  </a:lnTo>
                  <a:lnTo>
                    <a:pt x="538717" y="42645"/>
                  </a:lnTo>
                  <a:lnTo>
                    <a:pt x="575764" y="65244"/>
                  </a:lnTo>
                  <a:lnTo>
                    <a:pt x="609701" y="91953"/>
                  </a:lnTo>
                  <a:lnTo>
                    <a:pt x="640195" y="122438"/>
                  </a:lnTo>
                  <a:lnTo>
                    <a:pt x="666911" y="156365"/>
                  </a:lnTo>
                  <a:lnTo>
                    <a:pt x="689517" y="193402"/>
                  </a:lnTo>
                  <a:lnTo>
                    <a:pt x="707680" y="233215"/>
                  </a:lnTo>
                  <a:lnTo>
                    <a:pt x="721066" y="275472"/>
                  </a:lnTo>
                  <a:lnTo>
                    <a:pt x="729342" y="319839"/>
                  </a:lnTo>
                  <a:lnTo>
                    <a:pt x="732175" y="365982"/>
                  </a:lnTo>
                  <a:lnTo>
                    <a:pt x="732175" y="504242"/>
                  </a:lnTo>
                  <a:close/>
                </a:path>
              </a:pathLst>
            </a:custGeom>
            <a:solidFill>
              <a:srgbClr val="57C4B3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5611" y="5579112"/>
              <a:ext cx="2928700" cy="47035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1" y="8721138"/>
              <a:ext cx="732175" cy="15615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9612" y="4380856"/>
              <a:ext cx="10177780" cy="5902325"/>
            </a:xfrm>
            <a:custGeom>
              <a:avLst/>
              <a:gdLst/>
              <a:ahLst/>
              <a:cxnLst/>
              <a:rect l="l" t="t" r="r" b="b"/>
              <a:pathLst>
                <a:path w="10177780" h="5902325">
                  <a:moveTo>
                    <a:pt x="10177259" y="5901806"/>
                  </a:moveTo>
                  <a:lnTo>
                    <a:pt x="10155565" y="5901806"/>
                  </a:lnTo>
                  <a:lnTo>
                    <a:pt x="10155565" y="5763546"/>
                  </a:lnTo>
                  <a:lnTo>
                    <a:pt x="10152304" y="5715555"/>
                  </a:lnTo>
                  <a:lnTo>
                    <a:pt x="10142810" y="5669465"/>
                  </a:lnTo>
                  <a:lnTo>
                    <a:pt x="10127515" y="5625709"/>
                  </a:lnTo>
                  <a:lnTo>
                    <a:pt x="10106854" y="5584722"/>
                  </a:lnTo>
                  <a:lnTo>
                    <a:pt x="10081258" y="5546934"/>
                  </a:lnTo>
                  <a:lnTo>
                    <a:pt x="10051162" y="5512780"/>
                  </a:lnTo>
                  <a:lnTo>
                    <a:pt x="10016999" y="5482693"/>
                  </a:lnTo>
                  <a:lnTo>
                    <a:pt x="9979200" y="5457104"/>
                  </a:lnTo>
                  <a:lnTo>
                    <a:pt x="9938201" y="5436449"/>
                  </a:lnTo>
                  <a:lnTo>
                    <a:pt x="9894433" y="5421159"/>
                  </a:lnTo>
                  <a:lnTo>
                    <a:pt x="9848329" y="5411667"/>
                  </a:lnTo>
                  <a:lnTo>
                    <a:pt x="9800324" y="5408407"/>
                  </a:lnTo>
                  <a:lnTo>
                    <a:pt x="9752319" y="5411667"/>
                  </a:lnTo>
                  <a:lnTo>
                    <a:pt x="9706216" y="5421159"/>
                  </a:lnTo>
                  <a:lnTo>
                    <a:pt x="9662448" y="5436449"/>
                  </a:lnTo>
                  <a:lnTo>
                    <a:pt x="9621448" y="5457104"/>
                  </a:lnTo>
                  <a:lnTo>
                    <a:pt x="9583650" y="5482693"/>
                  </a:lnTo>
                  <a:lnTo>
                    <a:pt x="9549486" y="5512780"/>
                  </a:lnTo>
                  <a:lnTo>
                    <a:pt x="9519390" y="5546934"/>
                  </a:lnTo>
                  <a:lnTo>
                    <a:pt x="9493795" y="5584722"/>
                  </a:lnTo>
                  <a:lnTo>
                    <a:pt x="9473133" y="5625709"/>
                  </a:lnTo>
                  <a:lnTo>
                    <a:pt x="9457839" y="5669465"/>
                  </a:lnTo>
                  <a:lnTo>
                    <a:pt x="9448344" y="5715555"/>
                  </a:lnTo>
                  <a:lnTo>
                    <a:pt x="9445083" y="5763546"/>
                  </a:lnTo>
                  <a:lnTo>
                    <a:pt x="9423390" y="5763546"/>
                  </a:lnTo>
                  <a:lnTo>
                    <a:pt x="9423390" y="5229482"/>
                  </a:lnTo>
                  <a:lnTo>
                    <a:pt x="9420129" y="5181491"/>
                  </a:lnTo>
                  <a:lnTo>
                    <a:pt x="9410634" y="5135401"/>
                  </a:lnTo>
                  <a:lnTo>
                    <a:pt x="9395340" y="5091646"/>
                  </a:lnTo>
                  <a:lnTo>
                    <a:pt x="9374678" y="5050658"/>
                  </a:lnTo>
                  <a:lnTo>
                    <a:pt x="9349083" y="5012870"/>
                  </a:lnTo>
                  <a:lnTo>
                    <a:pt x="9318987" y="4978716"/>
                  </a:lnTo>
                  <a:lnTo>
                    <a:pt x="9284823" y="4948629"/>
                  </a:lnTo>
                  <a:lnTo>
                    <a:pt x="9247025" y="4923041"/>
                  </a:lnTo>
                  <a:lnTo>
                    <a:pt x="9206025" y="4902385"/>
                  </a:lnTo>
                  <a:lnTo>
                    <a:pt x="9162257" y="4887095"/>
                  </a:lnTo>
                  <a:lnTo>
                    <a:pt x="9116154" y="4877604"/>
                  </a:lnTo>
                  <a:lnTo>
                    <a:pt x="9068149" y="4874344"/>
                  </a:lnTo>
                  <a:lnTo>
                    <a:pt x="8894596" y="4874344"/>
                  </a:lnTo>
                  <a:lnTo>
                    <a:pt x="8848322" y="4868914"/>
                  </a:lnTo>
                  <a:lnTo>
                    <a:pt x="8805654" y="4853478"/>
                  </a:lnTo>
                  <a:lnTo>
                    <a:pt x="8767871" y="4829316"/>
                  </a:lnTo>
                  <a:lnTo>
                    <a:pt x="8736255" y="4797709"/>
                  </a:lnTo>
                  <a:lnTo>
                    <a:pt x="8712086" y="4759937"/>
                  </a:lnTo>
                  <a:lnTo>
                    <a:pt x="8696646" y="4717281"/>
                  </a:lnTo>
                  <a:lnTo>
                    <a:pt x="8691214" y="4671020"/>
                  </a:lnTo>
                  <a:lnTo>
                    <a:pt x="8687953" y="4623029"/>
                  </a:lnTo>
                  <a:lnTo>
                    <a:pt x="8678459" y="4576939"/>
                  </a:lnTo>
                  <a:lnTo>
                    <a:pt x="8663165" y="4533183"/>
                  </a:lnTo>
                  <a:lnTo>
                    <a:pt x="8642503" y="4492195"/>
                  </a:lnTo>
                  <a:lnTo>
                    <a:pt x="8616908" y="4454408"/>
                  </a:lnTo>
                  <a:lnTo>
                    <a:pt x="8586812" y="4420254"/>
                  </a:lnTo>
                  <a:lnTo>
                    <a:pt x="8552648" y="4390167"/>
                  </a:lnTo>
                  <a:lnTo>
                    <a:pt x="8514850" y="4364579"/>
                  </a:lnTo>
                  <a:lnTo>
                    <a:pt x="8473850" y="4343923"/>
                  </a:lnTo>
                  <a:lnTo>
                    <a:pt x="8430082" y="4328633"/>
                  </a:lnTo>
                  <a:lnTo>
                    <a:pt x="8383979" y="4319141"/>
                  </a:lnTo>
                  <a:lnTo>
                    <a:pt x="8335974" y="4315881"/>
                  </a:lnTo>
                  <a:lnTo>
                    <a:pt x="8287968" y="4319141"/>
                  </a:lnTo>
                  <a:lnTo>
                    <a:pt x="8241865" y="4328633"/>
                  </a:lnTo>
                  <a:lnTo>
                    <a:pt x="8198097" y="4343923"/>
                  </a:lnTo>
                  <a:lnTo>
                    <a:pt x="8157098" y="4364579"/>
                  </a:lnTo>
                  <a:lnTo>
                    <a:pt x="8119299" y="4390167"/>
                  </a:lnTo>
                  <a:lnTo>
                    <a:pt x="8085135" y="4420254"/>
                  </a:lnTo>
                  <a:lnTo>
                    <a:pt x="8055039" y="4454408"/>
                  </a:lnTo>
                  <a:lnTo>
                    <a:pt x="8029444" y="4492195"/>
                  </a:lnTo>
                  <a:lnTo>
                    <a:pt x="8008782" y="4533183"/>
                  </a:lnTo>
                  <a:lnTo>
                    <a:pt x="7993488" y="4576939"/>
                  </a:lnTo>
                  <a:lnTo>
                    <a:pt x="7983994" y="4623029"/>
                  </a:lnTo>
                  <a:lnTo>
                    <a:pt x="7980733" y="4671020"/>
                  </a:lnTo>
                  <a:lnTo>
                    <a:pt x="7959039" y="4671020"/>
                  </a:lnTo>
                  <a:lnTo>
                    <a:pt x="7959039" y="1499172"/>
                  </a:lnTo>
                  <a:lnTo>
                    <a:pt x="7955778" y="1451180"/>
                  </a:lnTo>
                  <a:lnTo>
                    <a:pt x="7946284" y="1405090"/>
                  </a:lnTo>
                  <a:lnTo>
                    <a:pt x="7930989" y="1361335"/>
                  </a:lnTo>
                  <a:lnTo>
                    <a:pt x="7910328" y="1320347"/>
                  </a:lnTo>
                  <a:lnTo>
                    <a:pt x="7884732" y="1282560"/>
                  </a:lnTo>
                  <a:lnTo>
                    <a:pt x="7854636" y="1248406"/>
                  </a:lnTo>
                  <a:lnTo>
                    <a:pt x="7820472" y="1218318"/>
                  </a:lnTo>
                  <a:lnTo>
                    <a:pt x="7782674" y="1192730"/>
                  </a:lnTo>
                  <a:lnTo>
                    <a:pt x="7741674" y="1172075"/>
                  </a:lnTo>
                  <a:lnTo>
                    <a:pt x="7697906" y="1156785"/>
                  </a:lnTo>
                  <a:lnTo>
                    <a:pt x="7651803" y="1147293"/>
                  </a:lnTo>
                  <a:lnTo>
                    <a:pt x="7603798" y="1144033"/>
                  </a:lnTo>
                  <a:lnTo>
                    <a:pt x="7555793" y="1147293"/>
                  </a:lnTo>
                  <a:lnTo>
                    <a:pt x="7509690" y="1156785"/>
                  </a:lnTo>
                  <a:lnTo>
                    <a:pt x="7465922" y="1172075"/>
                  </a:lnTo>
                  <a:lnTo>
                    <a:pt x="7424922" y="1192730"/>
                  </a:lnTo>
                  <a:lnTo>
                    <a:pt x="7387124" y="1218318"/>
                  </a:lnTo>
                  <a:lnTo>
                    <a:pt x="7352960" y="1248406"/>
                  </a:lnTo>
                  <a:lnTo>
                    <a:pt x="7322864" y="1282560"/>
                  </a:lnTo>
                  <a:lnTo>
                    <a:pt x="7297269" y="1320347"/>
                  </a:lnTo>
                  <a:lnTo>
                    <a:pt x="7276607" y="1361335"/>
                  </a:lnTo>
                  <a:lnTo>
                    <a:pt x="7261313" y="1405090"/>
                  </a:lnTo>
                  <a:lnTo>
                    <a:pt x="7251818" y="1451180"/>
                  </a:lnTo>
                  <a:lnTo>
                    <a:pt x="7248557" y="1499172"/>
                  </a:lnTo>
                  <a:lnTo>
                    <a:pt x="7248557" y="2808576"/>
                  </a:lnTo>
                  <a:lnTo>
                    <a:pt x="7226864" y="2808576"/>
                  </a:lnTo>
                  <a:lnTo>
                    <a:pt x="7223602" y="2760584"/>
                  </a:lnTo>
                  <a:lnTo>
                    <a:pt x="7214108" y="2714495"/>
                  </a:lnTo>
                  <a:lnTo>
                    <a:pt x="7198814" y="2670739"/>
                  </a:lnTo>
                  <a:lnTo>
                    <a:pt x="7178152" y="2629751"/>
                  </a:lnTo>
                  <a:lnTo>
                    <a:pt x="7152557" y="2591964"/>
                  </a:lnTo>
                  <a:lnTo>
                    <a:pt x="7122461" y="2557810"/>
                  </a:lnTo>
                  <a:lnTo>
                    <a:pt x="7088297" y="2527722"/>
                  </a:lnTo>
                  <a:lnTo>
                    <a:pt x="7050499" y="2502134"/>
                  </a:lnTo>
                  <a:lnTo>
                    <a:pt x="7009499" y="2481479"/>
                  </a:lnTo>
                  <a:lnTo>
                    <a:pt x="6965731" y="2466189"/>
                  </a:lnTo>
                  <a:lnTo>
                    <a:pt x="6919628" y="2456697"/>
                  </a:lnTo>
                  <a:lnTo>
                    <a:pt x="6871623" y="2453437"/>
                  </a:lnTo>
                  <a:lnTo>
                    <a:pt x="6823618" y="2456697"/>
                  </a:lnTo>
                  <a:lnTo>
                    <a:pt x="6777515" y="2466189"/>
                  </a:lnTo>
                  <a:lnTo>
                    <a:pt x="6733747" y="2481479"/>
                  </a:lnTo>
                  <a:lnTo>
                    <a:pt x="6692747" y="2502134"/>
                  </a:lnTo>
                  <a:lnTo>
                    <a:pt x="6654948" y="2527722"/>
                  </a:lnTo>
                  <a:lnTo>
                    <a:pt x="6620785" y="2557810"/>
                  </a:lnTo>
                  <a:lnTo>
                    <a:pt x="6590689" y="2591964"/>
                  </a:lnTo>
                  <a:lnTo>
                    <a:pt x="6565093" y="2629751"/>
                  </a:lnTo>
                  <a:lnTo>
                    <a:pt x="6544432" y="2670739"/>
                  </a:lnTo>
                  <a:lnTo>
                    <a:pt x="6529137" y="2714494"/>
                  </a:lnTo>
                  <a:lnTo>
                    <a:pt x="6519643" y="2760584"/>
                  </a:lnTo>
                  <a:lnTo>
                    <a:pt x="6516382" y="2808576"/>
                  </a:lnTo>
                  <a:lnTo>
                    <a:pt x="6494688" y="2808576"/>
                  </a:lnTo>
                  <a:lnTo>
                    <a:pt x="6494688" y="1932929"/>
                  </a:lnTo>
                  <a:lnTo>
                    <a:pt x="6493030" y="1885934"/>
                  </a:lnTo>
                  <a:lnTo>
                    <a:pt x="6488131" y="1839791"/>
                  </a:lnTo>
                  <a:lnTo>
                    <a:pt x="6480101" y="1794617"/>
                  </a:lnTo>
                  <a:lnTo>
                    <a:pt x="6469052" y="1750526"/>
                  </a:lnTo>
                  <a:lnTo>
                    <a:pt x="6455094" y="1707632"/>
                  </a:lnTo>
                  <a:lnTo>
                    <a:pt x="6438338" y="1666052"/>
                  </a:lnTo>
                  <a:lnTo>
                    <a:pt x="6418896" y="1625899"/>
                  </a:lnTo>
                  <a:lnTo>
                    <a:pt x="6396878" y="1587289"/>
                  </a:lnTo>
                  <a:lnTo>
                    <a:pt x="6372396" y="1550336"/>
                  </a:lnTo>
                  <a:lnTo>
                    <a:pt x="6345560" y="1515156"/>
                  </a:lnTo>
                  <a:lnTo>
                    <a:pt x="6316481" y="1481864"/>
                  </a:lnTo>
                  <a:lnTo>
                    <a:pt x="6285271" y="1450575"/>
                  </a:lnTo>
                  <a:lnTo>
                    <a:pt x="6252041" y="1421403"/>
                  </a:lnTo>
                  <a:lnTo>
                    <a:pt x="6216900" y="1394464"/>
                  </a:lnTo>
                  <a:lnTo>
                    <a:pt x="6179961" y="1369873"/>
                  </a:lnTo>
                  <a:lnTo>
                    <a:pt x="6141335" y="1347744"/>
                  </a:lnTo>
                  <a:lnTo>
                    <a:pt x="6101132" y="1328192"/>
                  </a:lnTo>
                  <a:lnTo>
                    <a:pt x="6059463" y="1311333"/>
                  </a:lnTo>
                  <a:lnTo>
                    <a:pt x="6016439" y="1297282"/>
                  </a:lnTo>
                  <a:lnTo>
                    <a:pt x="5972172" y="1286152"/>
                  </a:lnTo>
                  <a:lnTo>
                    <a:pt x="5926772" y="1278061"/>
                  </a:lnTo>
                  <a:lnTo>
                    <a:pt x="5880350" y="1273121"/>
                  </a:lnTo>
                  <a:lnTo>
                    <a:pt x="5833018" y="1271449"/>
                  </a:lnTo>
                  <a:lnTo>
                    <a:pt x="5784318" y="1268384"/>
                  </a:lnTo>
                  <a:lnTo>
                    <a:pt x="5737343" y="1259441"/>
                  </a:lnTo>
                  <a:lnTo>
                    <a:pt x="5692471" y="1244996"/>
                  </a:lnTo>
                  <a:lnTo>
                    <a:pt x="5650080" y="1225428"/>
                  </a:lnTo>
                  <a:lnTo>
                    <a:pt x="5610548" y="1201114"/>
                  </a:lnTo>
                  <a:lnTo>
                    <a:pt x="5574252" y="1172432"/>
                  </a:lnTo>
                  <a:lnTo>
                    <a:pt x="5541570" y="1139760"/>
                  </a:lnTo>
                  <a:lnTo>
                    <a:pt x="5512880" y="1103475"/>
                  </a:lnTo>
                  <a:lnTo>
                    <a:pt x="5488560" y="1063954"/>
                  </a:lnTo>
                  <a:lnTo>
                    <a:pt x="5468986" y="1021575"/>
                  </a:lnTo>
                  <a:lnTo>
                    <a:pt x="5454537" y="976716"/>
                  </a:lnTo>
                  <a:lnTo>
                    <a:pt x="5445591" y="929755"/>
                  </a:lnTo>
                  <a:lnTo>
                    <a:pt x="5442525" y="881068"/>
                  </a:lnTo>
                  <a:lnTo>
                    <a:pt x="5442525" y="531352"/>
                  </a:lnTo>
                  <a:lnTo>
                    <a:pt x="5440421" y="484442"/>
                  </a:lnTo>
                  <a:lnTo>
                    <a:pt x="5434230" y="438717"/>
                  </a:lnTo>
                  <a:lnTo>
                    <a:pt x="5424133" y="394359"/>
                  </a:lnTo>
                  <a:lnTo>
                    <a:pt x="5410311" y="351549"/>
                  </a:lnTo>
                  <a:lnTo>
                    <a:pt x="5392947" y="310468"/>
                  </a:lnTo>
                  <a:lnTo>
                    <a:pt x="5372220" y="271298"/>
                  </a:lnTo>
                  <a:lnTo>
                    <a:pt x="5348313" y="234220"/>
                  </a:lnTo>
                  <a:lnTo>
                    <a:pt x="5321407" y="199414"/>
                  </a:lnTo>
                  <a:lnTo>
                    <a:pt x="5291683" y="167063"/>
                  </a:lnTo>
                  <a:lnTo>
                    <a:pt x="5259323" y="137348"/>
                  </a:lnTo>
                  <a:lnTo>
                    <a:pt x="5224508" y="110450"/>
                  </a:lnTo>
                  <a:lnTo>
                    <a:pt x="5187419" y="86550"/>
                  </a:lnTo>
                  <a:lnTo>
                    <a:pt x="5148237" y="65829"/>
                  </a:lnTo>
                  <a:lnTo>
                    <a:pt x="5107145" y="48470"/>
                  </a:lnTo>
                  <a:lnTo>
                    <a:pt x="5064322" y="34652"/>
                  </a:lnTo>
                  <a:lnTo>
                    <a:pt x="5019952" y="24558"/>
                  </a:lnTo>
                  <a:lnTo>
                    <a:pt x="4974214" y="18369"/>
                  </a:lnTo>
                  <a:lnTo>
                    <a:pt x="4927290" y="16265"/>
                  </a:lnTo>
                  <a:lnTo>
                    <a:pt x="4880066" y="18372"/>
                  </a:lnTo>
                  <a:lnTo>
                    <a:pt x="4833980" y="24590"/>
                  </a:lnTo>
                  <a:lnTo>
                    <a:pt x="4789229" y="34765"/>
                  </a:lnTo>
                  <a:lnTo>
                    <a:pt x="4746011" y="48742"/>
                  </a:lnTo>
                  <a:lnTo>
                    <a:pt x="4704524" y="66368"/>
                  </a:lnTo>
                  <a:lnTo>
                    <a:pt x="4664966" y="87488"/>
                  </a:lnTo>
                  <a:lnTo>
                    <a:pt x="4627533" y="111948"/>
                  </a:lnTo>
                  <a:lnTo>
                    <a:pt x="4592424" y="139593"/>
                  </a:lnTo>
                  <a:lnTo>
                    <a:pt x="4559836" y="170271"/>
                  </a:lnTo>
                  <a:lnTo>
                    <a:pt x="4529967" y="203825"/>
                  </a:lnTo>
                  <a:lnTo>
                    <a:pt x="4503015" y="240102"/>
                  </a:lnTo>
                  <a:lnTo>
                    <a:pt x="4479178" y="278948"/>
                  </a:lnTo>
                  <a:lnTo>
                    <a:pt x="4458652" y="320209"/>
                  </a:lnTo>
                  <a:lnTo>
                    <a:pt x="4441636" y="363730"/>
                  </a:lnTo>
                  <a:lnTo>
                    <a:pt x="4428327" y="409357"/>
                  </a:lnTo>
                  <a:lnTo>
                    <a:pt x="4408073" y="455741"/>
                  </a:lnTo>
                  <a:lnTo>
                    <a:pt x="4374091" y="491703"/>
                  </a:lnTo>
                  <a:lnTo>
                    <a:pt x="4329941" y="514959"/>
                  </a:lnTo>
                  <a:lnTo>
                    <a:pt x="4279180" y="523219"/>
                  </a:lnTo>
                  <a:lnTo>
                    <a:pt x="4230048" y="525206"/>
                  </a:lnTo>
                  <a:lnTo>
                    <a:pt x="4182007" y="531064"/>
                  </a:lnTo>
                  <a:lnTo>
                    <a:pt x="4135210" y="540639"/>
                  </a:lnTo>
                  <a:lnTo>
                    <a:pt x="4089812" y="553777"/>
                  </a:lnTo>
                  <a:lnTo>
                    <a:pt x="4045968" y="570322"/>
                  </a:lnTo>
                  <a:lnTo>
                    <a:pt x="4003833" y="590120"/>
                  </a:lnTo>
                  <a:lnTo>
                    <a:pt x="3963561" y="613017"/>
                  </a:lnTo>
                  <a:lnTo>
                    <a:pt x="3925306" y="638858"/>
                  </a:lnTo>
                  <a:lnTo>
                    <a:pt x="3889223" y="667489"/>
                  </a:lnTo>
                  <a:lnTo>
                    <a:pt x="3855467" y="698755"/>
                  </a:lnTo>
                  <a:lnTo>
                    <a:pt x="3824192" y="732501"/>
                  </a:lnTo>
                  <a:lnTo>
                    <a:pt x="3795553" y="768573"/>
                  </a:lnTo>
                  <a:lnTo>
                    <a:pt x="3769705" y="806817"/>
                  </a:lnTo>
                  <a:lnTo>
                    <a:pt x="3746801" y="847078"/>
                  </a:lnTo>
                  <a:lnTo>
                    <a:pt x="3726997" y="889201"/>
                  </a:lnTo>
                  <a:lnTo>
                    <a:pt x="3710448" y="933032"/>
                  </a:lnTo>
                  <a:lnTo>
                    <a:pt x="3697306" y="978417"/>
                  </a:lnTo>
                  <a:lnTo>
                    <a:pt x="3687728" y="1025200"/>
                  </a:lnTo>
                  <a:lnTo>
                    <a:pt x="3681868" y="1073228"/>
                  </a:lnTo>
                  <a:lnTo>
                    <a:pt x="3679881" y="1122346"/>
                  </a:lnTo>
                  <a:lnTo>
                    <a:pt x="3679881" y="1997993"/>
                  </a:lnTo>
                  <a:lnTo>
                    <a:pt x="3658186" y="1997993"/>
                  </a:lnTo>
                  <a:lnTo>
                    <a:pt x="3654925" y="1950002"/>
                  </a:lnTo>
                  <a:lnTo>
                    <a:pt x="3645431" y="1903912"/>
                  </a:lnTo>
                  <a:lnTo>
                    <a:pt x="3630137" y="1860156"/>
                  </a:lnTo>
                  <a:lnTo>
                    <a:pt x="3609475" y="1819168"/>
                  </a:lnTo>
                  <a:lnTo>
                    <a:pt x="3583880" y="1781381"/>
                  </a:lnTo>
                  <a:lnTo>
                    <a:pt x="3553784" y="1747227"/>
                  </a:lnTo>
                  <a:lnTo>
                    <a:pt x="3519620" y="1717139"/>
                  </a:lnTo>
                  <a:lnTo>
                    <a:pt x="3481822" y="1691551"/>
                  </a:lnTo>
                  <a:lnTo>
                    <a:pt x="3440822" y="1670896"/>
                  </a:lnTo>
                  <a:lnTo>
                    <a:pt x="3397054" y="1655606"/>
                  </a:lnTo>
                  <a:lnTo>
                    <a:pt x="3350951" y="1646114"/>
                  </a:lnTo>
                  <a:lnTo>
                    <a:pt x="3302946" y="1642854"/>
                  </a:lnTo>
                  <a:lnTo>
                    <a:pt x="3254940" y="1646114"/>
                  </a:lnTo>
                  <a:lnTo>
                    <a:pt x="3208837" y="1655606"/>
                  </a:lnTo>
                  <a:lnTo>
                    <a:pt x="3165069" y="1670896"/>
                  </a:lnTo>
                  <a:lnTo>
                    <a:pt x="3124070" y="1691551"/>
                  </a:lnTo>
                  <a:lnTo>
                    <a:pt x="3086271" y="1717139"/>
                  </a:lnTo>
                  <a:lnTo>
                    <a:pt x="3052108" y="1747227"/>
                  </a:lnTo>
                  <a:lnTo>
                    <a:pt x="3022011" y="1781381"/>
                  </a:lnTo>
                  <a:lnTo>
                    <a:pt x="2996416" y="1819168"/>
                  </a:lnTo>
                  <a:lnTo>
                    <a:pt x="2975755" y="1860156"/>
                  </a:lnTo>
                  <a:lnTo>
                    <a:pt x="2960460" y="1903912"/>
                  </a:lnTo>
                  <a:lnTo>
                    <a:pt x="2950966" y="1950002"/>
                  </a:lnTo>
                  <a:lnTo>
                    <a:pt x="2947705" y="1997993"/>
                  </a:lnTo>
                  <a:lnTo>
                    <a:pt x="2942274" y="2044254"/>
                  </a:lnTo>
                  <a:lnTo>
                    <a:pt x="2926833" y="2086910"/>
                  </a:lnTo>
                  <a:lnTo>
                    <a:pt x="2902664" y="2124682"/>
                  </a:lnTo>
                  <a:lnTo>
                    <a:pt x="2871048" y="2156289"/>
                  </a:lnTo>
                  <a:lnTo>
                    <a:pt x="2833265" y="2180451"/>
                  </a:lnTo>
                  <a:lnTo>
                    <a:pt x="2790597" y="2195887"/>
                  </a:lnTo>
                  <a:lnTo>
                    <a:pt x="2744323" y="2201317"/>
                  </a:lnTo>
                  <a:lnTo>
                    <a:pt x="2570770" y="2201317"/>
                  </a:lnTo>
                  <a:lnTo>
                    <a:pt x="2522770" y="2204577"/>
                  </a:lnTo>
                  <a:lnTo>
                    <a:pt x="2476667" y="2214068"/>
                  </a:lnTo>
                  <a:lnTo>
                    <a:pt x="2432897" y="2229358"/>
                  </a:lnTo>
                  <a:lnTo>
                    <a:pt x="2391892" y="2250014"/>
                  </a:lnTo>
                  <a:lnTo>
                    <a:pt x="2354087" y="2275602"/>
                  </a:lnTo>
                  <a:lnTo>
                    <a:pt x="2319915" y="2305689"/>
                  </a:lnTo>
                  <a:lnTo>
                    <a:pt x="2289811" y="2339843"/>
                  </a:lnTo>
                  <a:lnTo>
                    <a:pt x="2264207" y="2377631"/>
                  </a:lnTo>
                  <a:lnTo>
                    <a:pt x="2243537" y="2418619"/>
                  </a:lnTo>
                  <a:lnTo>
                    <a:pt x="2228237" y="2462374"/>
                  </a:lnTo>
                  <a:lnTo>
                    <a:pt x="2218738" y="2508464"/>
                  </a:lnTo>
                  <a:lnTo>
                    <a:pt x="2215475" y="2556455"/>
                  </a:lnTo>
                  <a:lnTo>
                    <a:pt x="2193890" y="2556455"/>
                  </a:lnTo>
                  <a:lnTo>
                    <a:pt x="2193890" y="1496461"/>
                  </a:lnTo>
                  <a:lnTo>
                    <a:pt x="2190627" y="1448470"/>
                  </a:lnTo>
                  <a:lnTo>
                    <a:pt x="2181129" y="1402380"/>
                  </a:lnTo>
                  <a:lnTo>
                    <a:pt x="2165828" y="1358625"/>
                  </a:lnTo>
                  <a:lnTo>
                    <a:pt x="2145158" y="1317637"/>
                  </a:lnTo>
                  <a:lnTo>
                    <a:pt x="2119555" y="1279849"/>
                  </a:lnTo>
                  <a:lnTo>
                    <a:pt x="2089450" y="1245695"/>
                  </a:lnTo>
                  <a:lnTo>
                    <a:pt x="2055278" y="1215608"/>
                  </a:lnTo>
                  <a:lnTo>
                    <a:pt x="2017473" y="1190020"/>
                  </a:lnTo>
                  <a:lnTo>
                    <a:pt x="1976468" y="1169364"/>
                  </a:lnTo>
                  <a:lnTo>
                    <a:pt x="1932698" y="1154074"/>
                  </a:lnTo>
                  <a:lnTo>
                    <a:pt x="1886595" y="1144583"/>
                  </a:lnTo>
                  <a:lnTo>
                    <a:pt x="1838595" y="1141322"/>
                  </a:lnTo>
                  <a:lnTo>
                    <a:pt x="1790595" y="1144583"/>
                  </a:lnTo>
                  <a:lnTo>
                    <a:pt x="1744492" y="1154074"/>
                  </a:lnTo>
                  <a:lnTo>
                    <a:pt x="1700722" y="1169364"/>
                  </a:lnTo>
                  <a:lnTo>
                    <a:pt x="1659717" y="1190020"/>
                  </a:lnTo>
                  <a:lnTo>
                    <a:pt x="1621912" y="1215608"/>
                  </a:lnTo>
                  <a:lnTo>
                    <a:pt x="1587740" y="1245695"/>
                  </a:lnTo>
                  <a:lnTo>
                    <a:pt x="1557635" y="1279849"/>
                  </a:lnTo>
                  <a:lnTo>
                    <a:pt x="1532031" y="1317637"/>
                  </a:lnTo>
                  <a:lnTo>
                    <a:pt x="1511362" y="1358625"/>
                  </a:lnTo>
                  <a:lnTo>
                    <a:pt x="1496061" y="1402380"/>
                  </a:lnTo>
                  <a:lnTo>
                    <a:pt x="1486563" y="1448470"/>
                  </a:lnTo>
                  <a:lnTo>
                    <a:pt x="1483300" y="1496461"/>
                  </a:lnTo>
                  <a:lnTo>
                    <a:pt x="1483300" y="4860789"/>
                  </a:lnTo>
                  <a:lnTo>
                    <a:pt x="1461714" y="4860789"/>
                  </a:lnTo>
                  <a:lnTo>
                    <a:pt x="1458452" y="4812798"/>
                  </a:lnTo>
                  <a:lnTo>
                    <a:pt x="1448953" y="4766708"/>
                  </a:lnTo>
                  <a:lnTo>
                    <a:pt x="1433652" y="4722953"/>
                  </a:lnTo>
                  <a:lnTo>
                    <a:pt x="1412983" y="4681965"/>
                  </a:lnTo>
                  <a:lnTo>
                    <a:pt x="1387379" y="4644178"/>
                  </a:lnTo>
                  <a:lnTo>
                    <a:pt x="1357274" y="4610024"/>
                  </a:lnTo>
                  <a:lnTo>
                    <a:pt x="1323103" y="4579936"/>
                  </a:lnTo>
                  <a:lnTo>
                    <a:pt x="1285297" y="4554348"/>
                  </a:lnTo>
                  <a:lnTo>
                    <a:pt x="1244293" y="4533693"/>
                  </a:lnTo>
                  <a:lnTo>
                    <a:pt x="1200522" y="4518403"/>
                  </a:lnTo>
                  <a:lnTo>
                    <a:pt x="1154420" y="4508911"/>
                  </a:lnTo>
                  <a:lnTo>
                    <a:pt x="1106420" y="4505651"/>
                  </a:lnTo>
                  <a:lnTo>
                    <a:pt x="932921" y="4505651"/>
                  </a:lnTo>
                  <a:lnTo>
                    <a:pt x="886630" y="4500221"/>
                  </a:lnTo>
                  <a:lnTo>
                    <a:pt x="843955" y="4484785"/>
                  </a:lnTo>
                  <a:lnTo>
                    <a:pt x="806173" y="4460623"/>
                  </a:lnTo>
                  <a:lnTo>
                    <a:pt x="774563" y="4429016"/>
                  </a:lnTo>
                  <a:lnTo>
                    <a:pt x="750401" y="4391244"/>
                  </a:lnTo>
                  <a:lnTo>
                    <a:pt x="734968" y="4348588"/>
                  </a:lnTo>
                  <a:lnTo>
                    <a:pt x="729539" y="4302327"/>
                  </a:lnTo>
                  <a:lnTo>
                    <a:pt x="726276" y="4254336"/>
                  </a:lnTo>
                  <a:lnTo>
                    <a:pt x="716778" y="4208246"/>
                  </a:lnTo>
                  <a:lnTo>
                    <a:pt x="701477" y="4164491"/>
                  </a:lnTo>
                  <a:lnTo>
                    <a:pt x="680808" y="4123503"/>
                  </a:lnTo>
                  <a:lnTo>
                    <a:pt x="655204" y="4085715"/>
                  </a:lnTo>
                  <a:lnTo>
                    <a:pt x="625099" y="4051561"/>
                  </a:lnTo>
                  <a:lnTo>
                    <a:pt x="590927" y="4021474"/>
                  </a:lnTo>
                  <a:lnTo>
                    <a:pt x="553122" y="3995886"/>
                  </a:lnTo>
                  <a:lnTo>
                    <a:pt x="512117" y="3975230"/>
                  </a:lnTo>
                  <a:lnTo>
                    <a:pt x="468347" y="3959940"/>
                  </a:lnTo>
                  <a:lnTo>
                    <a:pt x="422245" y="3950448"/>
                  </a:lnTo>
                  <a:lnTo>
                    <a:pt x="374244" y="3947188"/>
                  </a:lnTo>
                  <a:lnTo>
                    <a:pt x="326244" y="3950448"/>
                  </a:lnTo>
                  <a:lnTo>
                    <a:pt x="280141" y="3959940"/>
                  </a:lnTo>
                  <a:lnTo>
                    <a:pt x="236371" y="3975230"/>
                  </a:lnTo>
                  <a:lnTo>
                    <a:pt x="195366" y="3995886"/>
                  </a:lnTo>
                  <a:lnTo>
                    <a:pt x="157561" y="4021474"/>
                  </a:lnTo>
                  <a:lnTo>
                    <a:pt x="123389" y="4051561"/>
                  </a:lnTo>
                  <a:lnTo>
                    <a:pt x="93285" y="4085715"/>
                  </a:lnTo>
                  <a:lnTo>
                    <a:pt x="67681" y="4123503"/>
                  </a:lnTo>
                  <a:lnTo>
                    <a:pt x="47011" y="4164491"/>
                  </a:lnTo>
                  <a:lnTo>
                    <a:pt x="31711" y="4208246"/>
                  </a:lnTo>
                  <a:lnTo>
                    <a:pt x="22212" y="4254336"/>
                  </a:lnTo>
                  <a:lnTo>
                    <a:pt x="18949" y="4302327"/>
                  </a:lnTo>
                  <a:lnTo>
                    <a:pt x="18960" y="5896384"/>
                  </a:lnTo>
                  <a:lnTo>
                    <a:pt x="0" y="5896384"/>
                  </a:lnTo>
                  <a:lnTo>
                    <a:pt x="0" y="4302327"/>
                  </a:lnTo>
                  <a:lnTo>
                    <a:pt x="2926" y="4254935"/>
                  </a:lnTo>
                  <a:lnTo>
                    <a:pt x="11472" y="4209334"/>
                  </a:lnTo>
                  <a:lnTo>
                    <a:pt x="25291" y="4165873"/>
                  </a:lnTo>
                  <a:lnTo>
                    <a:pt x="44035" y="4124900"/>
                  </a:lnTo>
                  <a:lnTo>
                    <a:pt x="67357" y="4086763"/>
                  </a:lnTo>
                  <a:lnTo>
                    <a:pt x="94909" y="4051809"/>
                  </a:lnTo>
                  <a:lnTo>
                    <a:pt x="126343" y="4020386"/>
                  </a:lnTo>
                  <a:lnTo>
                    <a:pt x="161313" y="3992843"/>
                  </a:lnTo>
                  <a:lnTo>
                    <a:pt x="199469" y="3969528"/>
                  </a:lnTo>
                  <a:lnTo>
                    <a:pt x="240465" y="3950788"/>
                  </a:lnTo>
                  <a:lnTo>
                    <a:pt x="283953" y="3936972"/>
                  </a:lnTo>
                  <a:lnTo>
                    <a:pt x="329586" y="3928427"/>
                  </a:lnTo>
                  <a:lnTo>
                    <a:pt x="377016" y="3925501"/>
                  </a:lnTo>
                  <a:lnTo>
                    <a:pt x="424415" y="3928427"/>
                  </a:lnTo>
                  <a:lnTo>
                    <a:pt x="470023" y="3936972"/>
                  </a:lnTo>
                  <a:lnTo>
                    <a:pt x="513490" y="3950788"/>
                  </a:lnTo>
                  <a:lnTo>
                    <a:pt x="554469" y="3969528"/>
                  </a:lnTo>
                  <a:lnTo>
                    <a:pt x="592612" y="3992844"/>
                  </a:lnTo>
                  <a:lnTo>
                    <a:pt x="627571" y="4020387"/>
                  </a:lnTo>
                  <a:lnTo>
                    <a:pt x="658998" y="4051809"/>
                  </a:lnTo>
                  <a:lnTo>
                    <a:pt x="686545" y="4086763"/>
                  </a:lnTo>
                  <a:lnTo>
                    <a:pt x="709863" y="4124901"/>
                  </a:lnTo>
                  <a:lnTo>
                    <a:pt x="728605" y="4165874"/>
                  </a:lnTo>
                  <a:lnTo>
                    <a:pt x="742424" y="4209335"/>
                  </a:lnTo>
                  <a:lnTo>
                    <a:pt x="750970" y="4254935"/>
                  </a:lnTo>
                  <a:lnTo>
                    <a:pt x="753896" y="4302327"/>
                  </a:lnTo>
                  <a:lnTo>
                    <a:pt x="760374" y="4350410"/>
                  </a:lnTo>
                  <a:lnTo>
                    <a:pt x="778605" y="4393296"/>
                  </a:lnTo>
                  <a:lnTo>
                    <a:pt x="806782" y="4429405"/>
                  </a:lnTo>
                  <a:lnTo>
                    <a:pt x="843099" y="4457155"/>
                  </a:lnTo>
                  <a:lnTo>
                    <a:pt x="885749" y="4474964"/>
                  </a:lnTo>
                  <a:lnTo>
                    <a:pt x="932927" y="4481252"/>
                  </a:lnTo>
                  <a:lnTo>
                    <a:pt x="1106425" y="4481252"/>
                  </a:lnTo>
                  <a:lnTo>
                    <a:pt x="1154446" y="4484280"/>
                  </a:lnTo>
                  <a:lnTo>
                    <a:pt x="1200648" y="4493115"/>
                  </a:lnTo>
                  <a:lnTo>
                    <a:pt x="1244671" y="4507383"/>
                  </a:lnTo>
                  <a:lnTo>
                    <a:pt x="1286158" y="4526710"/>
                  </a:lnTo>
                  <a:lnTo>
                    <a:pt x="1324749" y="4550721"/>
                  </a:lnTo>
                  <a:lnTo>
                    <a:pt x="1360086" y="4579043"/>
                  </a:lnTo>
                  <a:lnTo>
                    <a:pt x="1391810" y="4611301"/>
                  </a:lnTo>
                  <a:lnTo>
                    <a:pt x="1419563" y="4647121"/>
                  </a:lnTo>
                  <a:lnTo>
                    <a:pt x="1442985" y="4686129"/>
                  </a:lnTo>
                  <a:lnTo>
                    <a:pt x="1461720" y="4727952"/>
                  </a:lnTo>
                  <a:lnTo>
                    <a:pt x="1461720" y="1499172"/>
                  </a:lnTo>
                  <a:lnTo>
                    <a:pt x="1464646" y="1451780"/>
                  </a:lnTo>
                  <a:lnTo>
                    <a:pt x="1473192" y="1406180"/>
                  </a:lnTo>
                  <a:lnTo>
                    <a:pt x="1487010" y="1362719"/>
                  </a:lnTo>
                  <a:lnTo>
                    <a:pt x="1505753" y="1321746"/>
                  </a:lnTo>
                  <a:lnTo>
                    <a:pt x="1529071" y="1283608"/>
                  </a:lnTo>
                  <a:lnTo>
                    <a:pt x="1556618" y="1248654"/>
                  </a:lnTo>
                  <a:lnTo>
                    <a:pt x="1588045" y="1217232"/>
                  </a:lnTo>
                  <a:lnTo>
                    <a:pt x="1623004" y="1189689"/>
                  </a:lnTo>
                  <a:lnTo>
                    <a:pt x="1661147" y="1166373"/>
                  </a:lnTo>
                  <a:lnTo>
                    <a:pt x="1702126" y="1147633"/>
                  </a:lnTo>
                  <a:lnTo>
                    <a:pt x="1745593" y="1133817"/>
                  </a:lnTo>
                  <a:lnTo>
                    <a:pt x="1791201" y="1125272"/>
                  </a:lnTo>
                  <a:lnTo>
                    <a:pt x="1838600" y="1122346"/>
                  </a:lnTo>
                  <a:lnTo>
                    <a:pt x="1886000" y="1125272"/>
                  </a:lnTo>
                  <a:lnTo>
                    <a:pt x="1931607" y="1133817"/>
                  </a:lnTo>
                  <a:lnTo>
                    <a:pt x="1975075" y="1147633"/>
                  </a:lnTo>
                  <a:lnTo>
                    <a:pt x="2016054" y="1166373"/>
                  </a:lnTo>
                  <a:lnTo>
                    <a:pt x="2054197" y="1189689"/>
                  </a:lnTo>
                  <a:lnTo>
                    <a:pt x="2089156" y="1217232"/>
                  </a:lnTo>
                  <a:lnTo>
                    <a:pt x="2120583" y="1248654"/>
                  </a:lnTo>
                  <a:lnTo>
                    <a:pt x="2148129" y="1283608"/>
                  </a:lnTo>
                  <a:lnTo>
                    <a:pt x="2171448" y="1321746"/>
                  </a:lnTo>
                  <a:lnTo>
                    <a:pt x="2190190" y="1362719"/>
                  </a:lnTo>
                  <a:lnTo>
                    <a:pt x="2204009" y="1406180"/>
                  </a:lnTo>
                  <a:lnTo>
                    <a:pt x="2212555" y="1451780"/>
                  </a:lnTo>
                  <a:lnTo>
                    <a:pt x="2215481" y="1499172"/>
                  </a:lnTo>
                  <a:lnTo>
                    <a:pt x="2215481" y="2429039"/>
                  </a:lnTo>
                  <a:lnTo>
                    <a:pt x="2234215" y="2387217"/>
                  </a:lnTo>
                  <a:lnTo>
                    <a:pt x="2257638" y="2348209"/>
                  </a:lnTo>
                  <a:lnTo>
                    <a:pt x="2285391" y="2312388"/>
                  </a:lnTo>
                  <a:lnTo>
                    <a:pt x="2317115" y="2280130"/>
                  </a:lnTo>
                  <a:lnTo>
                    <a:pt x="2352452" y="2251809"/>
                  </a:lnTo>
                  <a:lnTo>
                    <a:pt x="2391043" y="2227797"/>
                  </a:lnTo>
                  <a:lnTo>
                    <a:pt x="2432529" y="2208471"/>
                  </a:lnTo>
                  <a:lnTo>
                    <a:pt x="2476553" y="2194203"/>
                  </a:lnTo>
                  <a:lnTo>
                    <a:pt x="2522754" y="2185368"/>
                  </a:lnTo>
                  <a:lnTo>
                    <a:pt x="2570776" y="2182340"/>
                  </a:lnTo>
                  <a:lnTo>
                    <a:pt x="2744329" y="2182340"/>
                  </a:lnTo>
                  <a:lnTo>
                    <a:pt x="2792425" y="2175863"/>
                  </a:lnTo>
                  <a:lnTo>
                    <a:pt x="2835323" y="2157640"/>
                  </a:lnTo>
                  <a:lnTo>
                    <a:pt x="2871442" y="2129476"/>
                  </a:lnTo>
                  <a:lnTo>
                    <a:pt x="2899200" y="2093178"/>
                  </a:lnTo>
                  <a:lnTo>
                    <a:pt x="2917015" y="2050556"/>
                  </a:lnTo>
                  <a:lnTo>
                    <a:pt x="2923305" y="2003415"/>
                  </a:lnTo>
                  <a:lnTo>
                    <a:pt x="2926231" y="1956022"/>
                  </a:lnTo>
                  <a:lnTo>
                    <a:pt x="2934779" y="1910422"/>
                  </a:lnTo>
                  <a:lnTo>
                    <a:pt x="2948599" y="1866961"/>
                  </a:lnTo>
                  <a:lnTo>
                    <a:pt x="2967345" y="1825988"/>
                  </a:lnTo>
                  <a:lnTo>
                    <a:pt x="2990667" y="1787850"/>
                  </a:lnTo>
                  <a:lnTo>
                    <a:pt x="3018218" y="1752896"/>
                  </a:lnTo>
                  <a:lnTo>
                    <a:pt x="3049649" y="1721474"/>
                  </a:lnTo>
                  <a:lnTo>
                    <a:pt x="3084613" y="1693931"/>
                  </a:lnTo>
                  <a:lnTo>
                    <a:pt x="3122762" y="1670616"/>
                  </a:lnTo>
                  <a:lnTo>
                    <a:pt x="3163747" y="1651876"/>
                  </a:lnTo>
                  <a:lnTo>
                    <a:pt x="3207220" y="1638059"/>
                  </a:lnTo>
                  <a:lnTo>
                    <a:pt x="3252834" y="1629514"/>
                  </a:lnTo>
                  <a:lnTo>
                    <a:pt x="3300239" y="1626588"/>
                  </a:lnTo>
                  <a:lnTo>
                    <a:pt x="3348259" y="1629617"/>
                  </a:lnTo>
                  <a:lnTo>
                    <a:pt x="3394457" y="1638452"/>
                  </a:lnTo>
                  <a:lnTo>
                    <a:pt x="3438474" y="1652720"/>
                  </a:lnTo>
                  <a:lnTo>
                    <a:pt x="3479953" y="1672046"/>
                  </a:lnTo>
                  <a:lnTo>
                    <a:pt x="3518536" y="1696057"/>
                  </a:lnTo>
                  <a:lnTo>
                    <a:pt x="3553865" y="1724379"/>
                  </a:lnTo>
                  <a:lnTo>
                    <a:pt x="3585582" y="1756637"/>
                  </a:lnTo>
                  <a:lnTo>
                    <a:pt x="3613329" y="1792457"/>
                  </a:lnTo>
                  <a:lnTo>
                    <a:pt x="3636747" y="1831466"/>
                  </a:lnTo>
                  <a:lnTo>
                    <a:pt x="3655480" y="1873288"/>
                  </a:lnTo>
                  <a:lnTo>
                    <a:pt x="3655480" y="1127768"/>
                  </a:lnTo>
                  <a:lnTo>
                    <a:pt x="3657357" y="1079418"/>
                  </a:lnTo>
                  <a:lnTo>
                    <a:pt x="3662893" y="1032057"/>
                  </a:lnTo>
                  <a:lnTo>
                    <a:pt x="3671948" y="985825"/>
                  </a:lnTo>
                  <a:lnTo>
                    <a:pt x="3684382" y="940863"/>
                  </a:lnTo>
                  <a:lnTo>
                    <a:pt x="3700054" y="897311"/>
                  </a:lnTo>
                  <a:lnTo>
                    <a:pt x="3718823" y="855310"/>
                  </a:lnTo>
                  <a:lnTo>
                    <a:pt x="3740549" y="815001"/>
                  </a:lnTo>
                  <a:lnTo>
                    <a:pt x="3765092" y="776524"/>
                  </a:lnTo>
                  <a:lnTo>
                    <a:pt x="3792310" y="740019"/>
                  </a:lnTo>
                  <a:lnTo>
                    <a:pt x="3822063" y="705627"/>
                  </a:lnTo>
                  <a:lnTo>
                    <a:pt x="3854211" y="673488"/>
                  </a:lnTo>
                  <a:lnTo>
                    <a:pt x="3888613" y="643743"/>
                  </a:lnTo>
                  <a:lnTo>
                    <a:pt x="3925128" y="616533"/>
                  </a:lnTo>
                  <a:lnTo>
                    <a:pt x="3963617" y="591998"/>
                  </a:lnTo>
                  <a:lnTo>
                    <a:pt x="4003938" y="570278"/>
                  </a:lnTo>
                  <a:lnTo>
                    <a:pt x="4045950" y="551514"/>
                  </a:lnTo>
                  <a:lnTo>
                    <a:pt x="4089514" y="535847"/>
                  </a:lnTo>
                  <a:lnTo>
                    <a:pt x="4134489" y="523417"/>
                  </a:lnTo>
                  <a:lnTo>
                    <a:pt x="4180735" y="514364"/>
                  </a:lnTo>
                  <a:lnTo>
                    <a:pt x="4228109" y="508829"/>
                  </a:lnTo>
                  <a:lnTo>
                    <a:pt x="4276473" y="506953"/>
                  </a:lnTo>
                  <a:lnTo>
                    <a:pt x="4319226" y="499710"/>
                  </a:lnTo>
                  <a:lnTo>
                    <a:pt x="4356131" y="479505"/>
                  </a:lnTo>
                  <a:lnTo>
                    <a:pt x="4384393" y="448625"/>
                  </a:lnTo>
                  <a:lnTo>
                    <a:pt x="4401214" y="409358"/>
                  </a:lnTo>
                  <a:lnTo>
                    <a:pt x="4415171" y="362107"/>
                  </a:lnTo>
                  <a:lnTo>
                    <a:pt x="4433032" y="316976"/>
                  </a:lnTo>
                  <a:lnTo>
                    <a:pt x="4454582" y="274134"/>
                  </a:lnTo>
                  <a:lnTo>
                    <a:pt x="4479602" y="233751"/>
                  </a:lnTo>
                  <a:lnTo>
                    <a:pt x="4507877" y="195994"/>
                  </a:lnTo>
                  <a:lnTo>
                    <a:pt x="4539189" y="161032"/>
                  </a:lnTo>
                  <a:lnTo>
                    <a:pt x="4573321" y="129034"/>
                  </a:lnTo>
                  <a:lnTo>
                    <a:pt x="4610056" y="100169"/>
                  </a:lnTo>
                  <a:lnTo>
                    <a:pt x="4649178" y="74606"/>
                  </a:lnTo>
                  <a:lnTo>
                    <a:pt x="4690469" y="52512"/>
                  </a:lnTo>
                  <a:lnTo>
                    <a:pt x="4733712" y="34058"/>
                  </a:lnTo>
                  <a:lnTo>
                    <a:pt x="4778692" y="19410"/>
                  </a:lnTo>
                  <a:lnTo>
                    <a:pt x="4825189" y="8739"/>
                  </a:lnTo>
                  <a:lnTo>
                    <a:pt x="4872988" y="2212"/>
                  </a:lnTo>
                  <a:lnTo>
                    <a:pt x="4921872" y="0"/>
                  </a:lnTo>
                  <a:lnTo>
                    <a:pt x="4970602" y="2201"/>
                  </a:lnTo>
                  <a:lnTo>
                    <a:pt x="5018134" y="8679"/>
                  </a:lnTo>
                  <a:lnTo>
                    <a:pt x="5064277" y="19240"/>
                  </a:lnTo>
                  <a:lnTo>
                    <a:pt x="5108839" y="33692"/>
                  </a:lnTo>
                  <a:lnTo>
                    <a:pt x="5151626" y="51841"/>
                  </a:lnTo>
                  <a:lnTo>
                    <a:pt x="5192446" y="73497"/>
                  </a:lnTo>
                  <a:lnTo>
                    <a:pt x="5231106" y="98466"/>
                  </a:lnTo>
                  <a:lnTo>
                    <a:pt x="5267415" y="126557"/>
                  </a:lnTo>
                  <a:lnTo>
                    <a:pt x="5301180" y="157575"/>
                  </a:lnTo>
                  <a:lnTo>
                    <a:pt x="5332207" y="191330"/>
                  </a:lnTo>
                  <a:lnTo>
                    <a:pt x="5360306" y="227628"/>
                  </a:lnTo>
                  <a:lnTo>
                    <a:pt x="5385282" y="266278"/>
                  </a:lnTo>
                  <a:lnTo>
                    <a:pt x="5406944" y="307086"/>
                  </a:lnTo>
                  <a:lnTo>
                    <a:pt x="5425099" y="349861"/>
                  </a:lnTo>
                  <a:lnTo>
                    <a:pt x="5439555" y="394410"/>
                  </a:lnTo>
                  <a:lnTo>
                    <a:pt x="5450119" y="440540"/>
                  </a:lnTo>
                  <a:lnTo>
                    <a:pt x="5456598" y="488059"/>
                  </a:lnTo>
                  <a:lnTo>
                    <a:pt x="5458801" y="536774"/>
                  </a:lnTo>
                  <a:lnTo>
                    <a:pt x="5458801" y="886491"/>
                  </a:lnTo>
                  <a:lnTo>
                    <a:pt x="5461679" y="932680"/>
                  </a:lnTo>
                  <a:lnTo>
                    <a:pt x="5470083" y="977173"/>
                  </a:lnTo>
                  <a:lnTo>
                    <a:pt x="5483662" y="1019624"/>
                  </a:lnTo>
                  <a:lnTo>
                    <a:pt x="5502071" y="1059682"/>
                  </a:lnTo>
                  <a:lnTo>
                    <a:pt x="5524960" y="1097002"/>
                  </a:lnTo>
                  <a:lnTo>
                    <a:pt x="5551981" y="1131234"/>
                  </a:lnTo>
                  <a:lnTo>
                    <a:pt x="5582787" y="1162031"/>
                  </a:lnTo>
                  <a:lnTo>
                    <a:pt x="5617029" y="1189044"/>
                  </a:lnTo>
                  <a:lnTo>
                    <a:pt x="5654359" y="1211927"/>
                  </a:lnTo>
                  <a:lnTo>
                    <a:pt x="5694429" y="1230330"/>
                  </a:lnTo>
                  <a:lnTo>
                    <a:pt x="5736892" y="1243906"/>
                  </a:lnTo>
                  <a:lnTo>
                    <a:pt x="5781398" y="1252306"/>
                  </a:lnTo>
                  <a:lnTo>
                    <a:pt x="5827601" y="1255184"/>
                  </a:lnTo>
                  <a:lnTo>
                    <a:pt x="5876347" y="1256902"/>
                  </a:lnTo>
                  <a:lnTo>
                    <a:pt x="5924177" y="1261978"/>
                  </a:lnTo>
                  <a:lnTo>
                    <a:pt x="5970975" y="1270296"/>
                  </a:lnTo>
                  <a:lnTo>
                    <a:pt x="6016624" y="1281740"/>
                  </a:lnTo>
                  <a:lnTo>
                    <a:pt x="6061008" y="1296193"/>
                  </a:lnTo>
                  <a:lnTo>
                    <a:pt x="6104010" y="1313539"/>
                  </a:lnTo>
                  <a:lnTo>
                    <a:pt x="6145515" y="1333662"/>
                  </a:lnTo>
                  <a:lnTo>
                    <a:pt x="6185406" y="1356445"/>
                  </a:lnTo>
                  <a:lnTo>
                    <a:pt x="6223566" y="1381772"/>
                  </a:lnTo>
                  <a:lnTo>
                    <a:pt x="6259880" y="1409528"/>
                  </a:lnTo>
                  <a:lnTo>
                    <a:pt x="6294230" y="1439594"/>
                  </a:lnTo>
                  <a:lnTo>
                    <a:pt x="6326501" y="1471856"/>
                  </a:lnTo>
                  <a:lnTo>
                    <a:pt x="6356576" y="1506196"/>
                  </a:lnTo>
                  <a:lnTo>
                    <a:pt x="6384340" y="1542500"/>
                  </a:lnTo>
                  <a:lnTo>
                    <a:pt x="6409674" y="1580649"/>
                  </a:lnTo>
                  <a:lnTo>
                    <a:pt x="6432464" y="1620528"/>
                  </a:lnTo>
                  <a:lnTo>
                    <a:pt x="6452593" y="1662021"/>
                  </a:lnTo>
                  <a:lnTo>
                    <a:pt x="6469944" y="1705011"/>
                  </a:lnTo>
                  <a:lnTo>
                    <a:pt x="6484401" y="1749383"/>
                  </a:lnTo>
                  <a:lnTo>
                    <a:pt x="6495848" y="1795019"/>
                  </a:lnTo>
                  <a:lnTo>
                    <a:pt x="6504168" y="1841803"/>
                  </a:lnTo>
                  <a:lnTo>
                    <a:pt x="6509246" y="1889619"/>
                  </a:lnTo>
                  <a:lnTo>
                    <a:pt x="6510964" y="1938351"/>
                  </a:lnTo>
                  <a:lnTo>
                    <a:pt x="6510964" y="2683871"/>
                  </a:lnTo>
                  <a:lnTo>
                    <a:pt x="6529697" y="2642049"/>
                  </a:lnTo>
                  <a:lnTo>
                    <a:pt x="6553116" y="2603041"/>
                  </a:lnTo>
                  <a:lnTo>
                    <a:pt x="6580863" y="2567220"/>
                  </a:lnTo>
                  <a:lnTo>
                    <a:pt x="6612579" y="2534962"/>
                  </a:lnTo>
                  <a:lnTo>
                    <a:pt x="6647908" y="2506641"/>
                  </a:lnTo>
                  <a:lnTo>
                    <a:pt x="6686491" y="2482630"/>
                  </a:lnTo>
                  <a:lnTo>
                    <a:pt x="6727970" y="2463303"/>
                  </a:lnTo>
                  <a:lnTo>
                    <a:pt x="6771987" y="2449035"/>
                  </a:lnTo>
                  <a:lnTo>
                    <a:pt x="6818185" y="2440200"/>
                  </a:lnTo>
                  <a:lnTo>
                    <a:pt x="6866205" y="2437172"/>
                  </a:lnTo>
                  <a:lnTo>
                    <a:pt x="6914225" y="2440200"/>
                  </a:lnTo>
                  <a:lnTo>
                    <a:pt x="6960422" y="2449035"/>
                  </a:lnTo>
                  <a:lnTo>
                    <a:pt x="7004439" y="2463303"/>
                  </a:lnTo>
                  <a:lnTo>
                    <a:pt x="7045919" y="2482630"/>
                  </a:lnTo>
                  <a:lnTo>
                    <a:pt x="7084501" y="2506641"/>
                  </a:lnTo>
                  <a:lnTo>
                    <a:pt x="7119830" y="2534962"/>
                  </a:lnTo>
                  <a:lnTo>
                    <a:pt x="7151547" y="2567220"/>
                  </a:lnTo>
                  <a:lnTo>
                    <a:pt x="7179294" y="2603041"/>
                  </a:lnTo>
                  <a:lnTo>
                    <a:pt x="7202713" y="2642049"/>
                  </a:lnTo>
                  <a:lnTo>
                    <a:pt x="7221445" y="2683871"/>
                  </a:lnTo>
                  <a:lnTo>
                    <a:pt x="7221445" y="1504594"/>
                  </a:lnTo>
                  <a:lnTo>
                    <a:pt x="7224372" y="1457202"/>
                  </a:lnTo>
                  <a:lnTo>
                    <a:pt x="7232920" y="1411602"/>
                  </a:lnTo>
                  <a:lnTo>
                    <a:pt x="7246740" y="1368141"/>
                  </a:lnTo>
                  <a:lnTo>
                    <a:pt x="7265485" y="1327168"/>
                  </a:lnTo>
                  <a:lnTo>
                    <a:pt x="7288808" y="1289030"/>
                  </a:lnTo>
                  <a:lnTo>
                    <a:pt x="7316358" y="1254076"/>
                  </a:lnTo>
                  <a:lnTo>
                    <a:pt x="7347790" y="1222654"/>
                  </a:lnTo>
                  <a:lnTo>
                    <a:pt x="7382754" y="1195111"/>
                  </a:lnTo>
                  <a:lnTo>
                    <a:pt x="7420903" y="1171795"/>
                  </a:lnTo>
                  <a:lnTo>
                    <a:pt x="7461888" y="1153055"/>
                  </a:lnTo>
                  <a:lnTo>
                    <a:pt x="7505361" y="1139239"/>
                  </a:lnTo>
                  <a:lnTo>
                    <a:pt x="7550974" y="1130694"/>
                  </a:lnTo>
                  <a:lnTo>
                    <a:pt x="7598380" y="1127768"/>
                  </a:lnTo>
                  <a:lnTo>
                    <a:pt x="7645786" y="1130694"/>
                  </a:lnTo>
                  <a:lnTo>
                    <a:pt x="7691399" y="1139239"/>
                  </a:lnTo>
                  <a:lnTo>
                    <a:pt x="7734873" y="1153055"/>
                  </a:lnTo>
                  <a:lnTo>
                    <a:pt x="7775858" y="1171795"/>
                  </a:lnTo>
                  <a:lnTo>
                    <a:pt x="7814006" y="1195111"/>
                  </a:lnTo>
                  <a:lnTo>
                    <a:pt x="7848970" y="1222654"/>
                  </a:lnTo>
                  <a:lnTo>
                    <a:pt x="7880402" y="1254076"/>
                  </a:lnTo>
                  <a:lnTo>
                    <a:pt x="7907953" y="1289030"/>
                  </a:lnTo>
                  <a:lnTo>
                    <a:pt x="7931275" y="1327168"/>
                  </a:lnTo>
                  <a:lnTo>
                    <a:pt x="7950020" y="1368141"/>
                  </a:lnTo>
                  <a:lnTo>
                    <a:pt x="7963841" y="1411602"/>
                  </a:lnTo>
                  <a:lnTo>
                    <a:pt x="7972388" y="1457202"/>
                  </a:lnTo>
                  <a:lnTo>
                    <a:pt x="7975315" y="1504594"/>
                  </a:lnTo>
                  <a:lnTo>
                    <a:pt x="7975315" y="4546316"/>
                  </a:lnTo>
                  <a:lnTo>
                    <a:pt x="7994047" y="4504493"/>
                  </a:lnTo>
                  <a:lnTo>
                    <a:pt x="8017466" y="4465485"/>
                  </a:lnTo>
                  <a:lnTo>
                    <a:pt x="8045213" y="4429665"/>
                  </a:lnTo>
                  <a:lnTo>
                    <a:pt x="8076930" y="4397407"/>
                  </a:lnTo>
                  <a:lnTo>
                    <a:pt x="8112259" y="4369085"/>
                  </a:lnTo>
                  <a:lnTo>
                    <a:pt x="8150842" y="4345074"/>
                  </a:lnTo>
                  <a:lnTo>
                    <a:pt x="8192321" y="4325747"/>
                  </a:lnTo>
                  <a:lnTo>
                    <a:pt x="8236338" y="4311479"/>
                  </a:lnTo>
                  <a:lnTo>
                    <a:pt x="8282536" y="4302644"/>
                  </a:lnTo>
                  <a:lnTo>
                    <a:pt x="8330556" y="4299616"/>
                  </a:lnTo>
                  <a:lnTo>
                    <a:pt x="8377961" y="4302542"/>
                  </a:lnTo>
                  <a:lnTo>
                    <a:pt x="8423575" y="4311087"/>
                  </a:lnTo>
                  <a:lnTo>
                    <a:pt x="8467048" y="4324903"/>
                  </a:lnTo>
                  <a:lnTo>
                    <a:pt x="8508033" y="4343643"/>
                  </a:lnTo>
                  <a:lnTo>
                    <a:pt x="8546182" y="4366959"/>
                  </a:lnTo>
                  <a:lnTo>
                    <a:pt x="8581146" y="4394502"/>
                  </a:lnTo>
                  <a:lnTo>
                    <a:pt x="8612577" y="4425924"/>
                  </a:lnTo>
                  <a:lnTo>
                    <a:pt x="8640128" y="4460878"/>
                  </a:lnTo>
                  <a:lnTo>
                    <a:pt x="8663450" y="4499016"/>
                  </a:lnTo>
                  <a:lnTo>
                    <a:pt x="8682196" y="4539989"/>
                  </a:lnTo>
                  <a:lnTo>
                    <a:pt x="8696016" y="4583450"/>
                  </a:lnTo>
                  <a:lnTo>
                    <a:pt x="8704563" y="4629050"/>
                  </a:lnTo>
                  <a:lnTo>
                    <a:pt x="8707490" y="4676442"/>
                  </a:lnTo>
                  <a:lnTo>
                    <a:pt x="8713968" y="4724525"/>
                  </a:lnTo>
                  <a:lnTo>
                    <a:pt x="8732197" y="4767411"/>
                  </a:lnTo>
                  <a:lnTo>
                    <a:pt x="8760369" y="4803520"/>
                  </a:lnTo>
                  <a:lnTo>
                    <a:pt x="8796677" y="4831270"/>
                  </a:lnTo>
                  <a:lnTo>
                    <a:pt x="8839312" y="4849079"/>
                  </a:lnTo>
                  <a:lnTo>
                    <a:pt x="8886466" y="4855367"/>
                  </a:lnTo>
                  <a:lnTo>
                    <a:pt x="9060019" y="4855367"/>
                  </a:lnTo>
                  <a:lnTo>
                    <a:pt x="9107425" y="4858293"/>
                  </a:lnTo>
                  <a:lnTo>
                    <a:pt x="9153038" y="4866838"/>
                  </a:lnTo>
                  <a:lnTo>
                    <a:pt x="9196512" y="4880655"/>
                  </a:lnTo>
                  <a:lnTo>
                    <a:pt x="9237497" y="4899395"/>
                  </a:lnTo>
                  <a:lnTo>
                    <a:pt x="9275645" y="4922710"/>
                  </a:lnTo>
                  <a:lnTo>
                    <a:pt x="9310609" y="4950253"/>
                  </a:lnTo>
                  <a:lnTo>
                    <a:pt x="9342041" y="4981675"/>
                  </a:lnTo>
                  <a:lnTo>
                    <a:pt x="9369592" y="5016629"/>
                  </a:lnTo>
                  <a:lnTo>
                    <a:pt x="9392914" y="5054767"/>
                  </a:lnTo>
                  <a:lnTo>
                    <a:pt x="9411659" y="5095740"/>
                  </a:lnTo>
                  <a:lnTo>
                    <a:pt x="9425480" y="5139201"/>
                  </a:lnTo>
                  <a:lnTo>
                    <a:pt x="9434027" y="5184801"/>
                  </a:lnTo>
                  <a:lnTo>
                    <a:pt x="9436954" y="5232193"/>
                  </a:lnTo>
                  <a:lnTo>
                    <a:pt x="9436954" y="5636130"/>
                  </a:lnTo>
                  <a:lnTo>
                    <a:pt x="9455686" y="5594307"/>
                  </a:lnTo>
                  <a:lnTo>
                    <a:pt x="9479105" y="5555299"/>
                  </a:lnTo>
                  <a:lnTo>
                    <a:pt x="9506852" y="5519479"/>
                  </a:lnTo>
                  <a:lnTo>
                    <a:pt x="9538569" y="5487221"/>
                  </a:lnTo>
                  <a:lnTo>
                    <a:pt x="9573898" y="5458899"/>
                  </a:lnTo>
                  <a:lnTo>
                    <a:pt x="9612480" y="5434888"/>
                  </a:lnTo>
                  <a:lnTo>
                    <a:pt x="9653960" y="5415561"/>
                  </a:lnTo>
                  <a:lnTo>
                    <a:pt x="9697977" y="5401293"/>
                  </a:lnTo>
                  <a:lnTo>
                    <a:pt x="9744174" y="5392458"/>
                  </a:lnTo>
                  <a:lnTo>
                    <a:pt x="9792194" y="5389430"/>
                  </a:lnTo>
                  <a:lnTo>
                    <a:pt x="9839600" y="5392356"/>
                  </a:lnTo>
                  <a:lnTo>
                    <a:pt x="9885214" y="5400901"/>
                  </a:lnTo>
                  <a:lnTo>
                    <a:pt x="9928687" y="5414717"/>
                  </a:lnTo>
                  <a:lnTo>
                    <a:pt x="9969672" y="5433457"/>
                  </a:lnTo>
                  <a:lnTo>
                    <a:pt x="10007821" y="5456773"/>
                  </a:lnTo>
                  <a:lnTo>
                    <a:pt x="10042785" y="5484316"/>
                  </a:lnTo>
                  <a:lnTo>
                    <a:pt x="10074216" y="5515738"/>
                  </a:lnTo>
                  <a:lnTo>
                    <a:pt x="10101767" y="5550692"/>
                  </a:lnTo>
                  <a:lnTo>
                    <a:pt x="10125089" y="5588830"/>
                  </a:lnTo>
                  <a:lnTo>
                    <a:pt x="10143834" y="5629803"/>
                  </a:lnTo>
                  <a:lnTo>
                    <a:pt x="10157655" y="5673264"/>
                  </a:lnTo>
                  <a:lnTo>
                    <a:pt x="10166202" y="5718864"/>
                  </a:lnTo>
                  <a:lnTo>
                    <a:pt x="10169129" y="5766257"/>
                  </a:lnTo>
                  <a:lnTo>
                    <a:pt x="10169129" y="5901806"/>
                  </a:lnTo>
                  <a:lnTo>
                    <a:pt x="10177264" y="5901806"/>
                  </a:lnTo>
                  <a:close/>
                </a:path>
              </a:pathLst>
            </a:custGeom>
            <a:solidFill>
              <a:srgbClr val="EC2F82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775181" y="3637515"/>
              <a:ext cx="2835275" cy="6649720"/>
            </a:xfrm>
            <a:custGeom>
              <a:avLst/>
              <a:gdLst/>
              <a:ahLst/>
              <a:cxnLst/>
              <a:rect l="l" t="t" r="r" b="b"/>
              <a:pathLst>
                <a:path w="2835275" h="6649720">
                  <a:moveTo>
                    <a:pt x="0" y="1090727"/>
                  </a:moveTo>
                  <a:lnTo>
                    <a:pt x="1420252" y="1090727"/>
                  </a:lnTo>
                  <a:lnTo>
                    <a:pt x="1420252" y="352942"/>
                  </a:lnTo>
                  <a:lnTo>
                    <a:pt x="1417006" y="304742"/>
                  </a:lnTo>
                  <a:lnTo>
                    <a:pt x="1407556" y="258607"/>
                  </a:lnTo>
                  <a:lnTo>
                    <a:pt x="1392336" y="214943"/>
                  </a:lnTo>
                  <a:lnTo>
                    <a:pt x="1371780" y="174154"/>
                  </a:lnTo>
                  <a:lnTo>
                    <a:pt x="1346319" y="136647"/>
                  </a:lnTo>
                  <a:lnTo>
                    <a:pt x="1316388" y="102825"/>
                  </a:lnTo>
                  <a:lnTo>
                    <a:pt x="1282419" y="73095"/>
                  </a:lnTo>
                  <a:lnTo>
                    <a:pt x="1244847" y="47861"/>
                  </a:lnTo>
                  <a:lnTo>
                    <a:pt x="1204103" y="27530"/>
                  </a:lnTo>
                  <a:lnTo>
                    <a:pt x="1160622" y="12505"/>
                  </a:lnTo>
                  <a:lnTo>
                    <a:pt x="1114837" y="3193"/>
                  </a:lnTo>
                  <a:lnTo>
                    <a:pt x="1067180" y="0"/>
                  </a:lnTo>
                  <a:lnTo>
                    <a:pt x="1018966" y="3244"/>
                  </a:lnTo>
                  <a:lnTo>
                    <a:pt x="972816" y="12690"/>
                  </a:lnTo>
                  <a:lnTo>
                    <a:pt x="929137" y="27903"/>
                  </a:lnTo>
                  <a:lnTo>
                    <a:pt x="888333" y="48451"/>
                  </a:lnTo>
                  <a:lnTo>
                    <a:pt x="850812" y="73901"/>
                  </a:lnTo>
                  <a:lnTo>
                    <a:pt x="816977" y="103820"/>
                  </a:lnTo>
                  <a:lnTo>
                    <a:pt x="787234" y="137775"/>
                  </a:lnTo>
                  <a:lnTo>
                    <a:pt x="761990" y="175334"/>
                  </a:lnTo>
                  <a:lnTo>
                    <a:pt x="741650" y="216063"/>
                  </a:lnTo>
                  <a:lnTo>
                    <a:pt x="726619" y="259529"/>
                  </a:lnTo>
                  <a:lnTo>
                    <a:pt x="717303" y="305300"/>
                  </a:lnTo>
                  <a:lnTo>
                    <a:pt x="714108" y="352942"/>
                  </a:lnTo>
                  <a:lnTo>
                    <a:pt x="707533" y="402641"/>
                  </a:lnTo>
                  <a:lnTo>
                    <a:pt x="688937" y="447106"/>
                  </a:lnTo>
                  <a:lnTo>
                    <a:pt x="660019" y="484642"/>
                  </a:lnTo>
                  <a:lnTo>
                    <a:pt x="622472" y="513552"/>
                  </a:lnTo>
                  <a:lnTo>
                    <a:pt x="577994" y="532142"/>
                  </a:lnTo>
                  <a:lnTo>
                    <a:pt x="528280" y="538715"/>
                  </a:lnTo>
                  <a:lnTo>
                    <a:pt x="358381" y="538715"/>
                  </a:lnTo>
                  <a:lnTo>
                    <a:pt x="309505" y="541909"/>
                  </a:lnTo>
                  <a:lnTo>
                    <a:pt x="262702" y="551223"/>
                  </a:lnTo>
                  <a:lnTo>
                    <a:pt x="218388" y="566249"/>
                  </a:lnTo>
                  <a:lnTo>
                    <a:pt x="176978" y="586583"/>
                  </a:lnTo>
                  <a:lnTo>
                    <a:pt x="138886" y="611820"/>
                  </a:lnTo>
                  <a:lnTo>
                    <a:pt x="104527" y="641554"/>
                  </a:lnTo>
                  <a:lnTo>
                    <a:pt x="74317" y="675379"/>
                  </a:lnTo>
                  <a:lnTo>
                    <a:pt x="48669" y="712890"/>
                  </a:lnTo>
                  <a:lnTo>
                    <a:pt x="27998" y="753681"/>
                  </a:lnTo>
                  <a:lnTo>
                    <a:pt x="12720" y="797348"/>
                  </a:lnTo>
                  <a:lnTo>
                    <a:pt x="3249" y="843484"/>
                  </a:lnTo>
                  <a:lnTo>
                    <a:pt x="0" y="891684"/>
                  </a:lnTo>
                  <a:lnTo>
                    <a:pt x="0" y="1090727"/>
                  </a:lnTo>
                  <a:close/>
                </a:path>
                <a:path w="2835275" h="6649720">
                  <a:moveTo>
                    <a:pt x="0" y="6649484"/>
                  </a:moveTo>
                  <a:lnTo>
                    <a:pt x="2835195" y="6649484"/>
                  </a:lnTo>
                  <a:lnTo>
                    <a:pt x="2835195" y="1629469"/>
                  </a:lnTo>
                  <a:lnTo>
                    <a:pt x="2831949" y="1581268"/>
                  </a:lnTo>
                  <a:lnTo>
                    <a:pt x="2822500" y="1535132"/>
                  </a:lnTo>
                  <a:lnTo>
                    <a:pt x="2807280" y="1491466"/>
                  </a:lnTo>
                  <a:lnTo>
                    <a:pt x="2786723" y="1450674"/>
                  </a:lnTo>
                  <a:lnTo>
                    <a:pt x="2761262" y="1413163"/>
                  </a:lnTo>
                  <a:lnTo>
                    <a:pt x="2731331" y="1379338"/>
                  </a:lnTo>
                  <a:lnTo>
                    <a:pt x="2697363" y="1349605"/>
                  </a:lnTo>
                  <a:lnTo>
                    <a:pt x="2659790" y="1324368"/>
                  </a:lnTo>
                  <a:lnTo>
                    <a:pt x="2619047" y="1304034"/>
                  </a:lnTo>
                  <a:lnTo>
                    <a:pt x="2575565" y="1289007"/>
                  </a:lnTo>
                  <a:lnTo>
                    <a:pt x="2529780" y="1279694"/>
                  </a:lnTo>
                  <a:lnTo>
                    <a:pt x="2482123" y="1276500"/>
                  </a:lnTo>
                  <a:lnTo>
                    <a:pt x="2312224" y="1276500"/>
                  </a:lnTo>
                  <a:lnTo>
                    <a:pt x="2262510" y="1269926"/>
                  </a:lnTo>
                  <a:lnTo>
                    <a:pt x="2218032" y="1251337"/>
                  </a:lnTo>
                  <a:lnTo>
                    <a:pt x="2180486" y="1222426"/>
                  </a:lnTo>
                  <a:lnTo>
                    <a:pt x="2151567" y="1184891"/>
                  </a:lnTo>
                  <a:lnTo>
                    <a:pt x="2132972" y="1140426"/>
                  </a:lnTo>
                  <a:lnTo>
                    <a:pt x="2126397" y="1090727"/>
                  </a:lnTo>
                  <a:lnTo>
                    <a:pt x="2123150" y="1042526"/>
                  </a:lnTo>
                  <a:lnTo>
                    <a:pt x="2113701" y="996390"/>
                  </a:lnTo>
                  <a:lnTo>
                    <a:pt x="2098481" y="952724"/>
                  </a:lnTo>
                  <a:lnTo>
                    <a:pt x="2077924" y="911932"/>
                  </a:lnTo>
                  <a:lnTo>
                    <a:pt x="2052464" y="874421"/>
                  </a:lnTo>
                  <a:lnTo>
                    <a:pt x="2022532" y="840596"/>
                  </a:lnTo>
                  <a:lnTo>
                    <a:pt x="1988564" y="810863"/>
                  </a:lnTo>
                  <a:lnTo>
                    <a:pt x="1950991" y="785626"/>
                  </a:lnTo>
                  <a:lnTo>
                    <a:pt x="1910248" y="765292"/>
                  </a:lnTo>
                  <a:lnTo>
                    <a:pt x="1866767" y="750265"/>
                  </a:lnTo>
                  <a:lnTo>
                    <a:pt x="1820981" y="740952"/>
                  </a:lnTo>
                  <a:lnTo>
                    <a:pt x="1773324" y="737758"/>
                  </a:lnTo>
                  <a:lnTo>
                    <a:pt x="1725110" y="741003"/>
                  </a:lnTo>
                  <a:lnTo>
                    <a:pt x="1678960" y="750450"/>
                  </a:lnTo>
                  <a:lnTo>
                    <a:pt x="1635281" y="765665"/>
                  </a:lnTo>
                  <a:lnTo>
                    <a:pt x="1594478" y="786216"/>
                  </a:lnTo>
                  <a:lnTo>
                    <a:pt x="1556956" y="811669"/>
                  </a:lnTo>
                  <a:lnTo>
                    <a:pt x="1523121" y="841591"/>
                  </a:lnTo>
                  <a:lnTo>
                    <a:pt x="1493379" y="875550"/>
                  </a:lnTo>
                  <a:lnTo>
                    <a:pt x="1468135" y="913112"/>
                  </a:lnTo>
                  <a:lnTo>
                    <a:pt x="1447794" y="953843"/>
                  </a:lnTo>
                  <a:lnTo>
                    <a:pt x="1432763" y="997312"/>
                  </a:lnTo>
                  <a:lnTo>
                    <a:pt x="1423448" y="1043084"/>
                  </a:lnTo>
                  <a:lnTo>
                    <a:pt x="1420252" y="1090727"/>
                  </a:lnTo>
                  <a:lnTo>
                    <a:pt x="0" y="1090727"/>
                  </a:lnTo>
                  <a:lnTo>
                    <a:pt x="0" y="6649484"/>
                  </a:lnTo>
                  <a:close/>
                </a:path>
              </a:pathLst>
            </a:custGeom>
            <a:solidFill>
              <a:srgbClr val="262B58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298367" y="6060500"/>
              <a:ext cx="1771014" cy="4226560"/>
            </a:xfrm>
            <a:custGeom>
              <a:avLst/>
              <a:gdLst/>
              <a:ahLst/>
              <a:cxnLst/>
              <a:rect l="l" t="t" r="r" b="b"/>
              <a:pathLst>
                <a:path w="1771015" h="4226559">
                  <a:moveTo>
                    <a:pt x="0" y="4226498"/>
                  </a:moveTo>
                  <a:lnTo>
                    <a:pt x="1770670" y="4226498"/>
                  </a:lnTo>
                  <a:lnTo>
                    <a:pt x="1770670" y="352968"/>
                  </a:lnTo>
                  <a:lnTo>
                    <a:pt x="1767424" y="304768"/>
                  </a:lnTo>
                  <a:lnTo>
                    <a:pt x="1757974" y="258632"/>
                  </a:lnTo>
                  <a:lnTo>
                    <a:pt x="1742754" y="214966"/>
                  </a:lnTo>
                  <a:lnTo>
                    <a:pt x="1722197" y="174174"/>
                  </a:lnTo>
                  <a:lnTo>
                    <a:pt x="1696737" y="136663"/>
                  </a:lnTo>
                  <a:lnTo>
                    <a:pt x="1666806" y="102838"/>
                  </a:lnTo>
                  <a:lnTo>
                    <a:pt x="1632837" y="73105"/>
                  </a:lnTo>
                  <a:lnTo>
                    <a:pt x="1595264" y="47868"/>
                  </a:lnTo>
                  <a:lnTo>
                    <a:pt x="1554521" y="27534"/>
                  </a:lnTo>
                  <a:lnTo>
                    <a:pt x="1511040" y="12507"/>
                  </a:lnTo>
                  <a:lnTo>
                    <a:pt x="1465255" y="3194"/>
                  </a:lnTo>
                  <a:lnTo>
                    <a:pt x="1417598" y="0"/>
                  </a:lnTo>
                  <a:lnTo>
                    <a:pt x="1369384" y="3245"/>
                  </a:lnTo>
                  <a:lnTo>
                    <a:pt x="1323234" y="12692"/>
                  </a:lnTo>
                  <a:lnTo>
                    <a:pt x="1279555" y="27907"/>
                  </a:lnTo>
                  <a:lnTo>
                    <a:pt x="1238751" y="48458"/>
                  </a:lnTo>
                  <a:lnTo>
                    <a:pt x="1201230" y="73911"/>
                  </a:lnTo>
                  <a:lnTo>
                    <a:pt x="1167395" y="103833"/>
                  </a:lnTo>
                  <a:lnTo>
                    <a:pt x="1137653" y="137792"/>
                  </a:lnTo>
                  <a:lnTo>
                    <a:pt x="1112409" y="175354"/>
                  </a:lnTo>
                  <a:lnTo>
                    <a:pt x="1092068" y="216085"/>
                  </a:lnTo>
                  <a:lnTo>
                    <a:pt x="1077037" y="259554"/>
                  </a:lnTo>
                  <a:lnTo>
                    <a:pt x="1067721" y="305326"/>
                  </a:lnTo>
                  <a:lnTo>
                    <a:pt x="1064526" y="352968"/>
                  </a:lnTo>
                  <a:lnTo>
                    <a:pt x="1064526" y="597127"/>
                  </a:lnTo>
                  <a:lnTo>
                    <a:pt x="1061278" y="645380"/>
                  </a:lnTo>
                  <a:lnTo>
                    <a:pt x="1051818" y="691660"/>
                  </a:lnTo>
                  <a:lnTo>
                    <a:pt x="1036569" y="735545"/>
                  </a:lnTo>
                  <a:lnTo>
                    <a:pt x="1015955" y="776610"/>
                  </a:lnTo>
                  <a:lnTo>
                    <a:pt x="990401" y="814431"/>
                  </a:lnTo>
                  <a:lnTo>
                    <a:pt x="960330" y="848584"/>
                  </a:lnTo>
                  <a:lnTo>
                    <a:pt x="926166" y="878647"/>
                  </a:lnTo>
                  <a:lnTo>
                    <a:pt x="888334" y="904193"/>
                  </a:lnTo>
                  <a:lnTo>
                    <a:pt x="847257" y="924801"/>
                  </a:lnTo>
                  <a:lnTo>
                    <a:pt x="803360" y="940046"/>
                  </a:lnTo>
                  <a:lnTo>
                    <a:pt x="757066" y="949503"/>
                  </a:lnTo>
                  <a:lnTo>
                    <a:pt x="708800" y="952750"/>
                  </a:lnTo>
                  <a:lnTo>
                    <a:pt x="549518" y="952750"/>
                  </a:lnTo>
                  <a:lnTo>
                    <a:pt x="501849" y="954773"/>
                  </a:lnTo>
                  <a:lnTo>
                    <a:pt x="455355" y="960731"/>
                  </a:lnTo>
                  <a:lnTo>
                    <a:pt x="410196" y="970457"/>
                  </a:lnTo>
                  <a:lnTo>
                    <a:pt x="366532" y="983784"/>
                  </a:lnTo>
                  <a:lnTo>
                    <a:pt x="324524" y="1000545"/>
                  </a:lnTo>
                  <a:lnTo>
                    <a:pt x="284333" y="1020571"/>
                  </a:lnTo>
                  <a:lnTo>
                    <a:pt x="246117" y="1043697"/>
                  </a:lnTo>
                  <a:lnTo>
                    <a:pt x="210038" y="1069755"/>
                  </a:lnTo>
                  <a:lnTo>
                    <a:pt x="176256" y="1098578"/>
                  </a:lnTo>
                  <a:lnTo>
                    <a:pt x="144930" y="1129999"/>
                  </a:lnTo>
                  <a:lnTo>
                    <a:pt x="116222" y="1163851"/>
                  </a:lnTo>
                  <a:lnTo>
                    <a:pt x="90291" y="1199966"/>
                  </a:lnTo>
                  <a:lnTo>
                    <a:pt x="67297" y="1238177"/>
                  </a:lnTo>
                  <a:lnTo>
                    <a:pt x="47402" y="1278317"/>
                  </a:lnTo>
                  <a:lnTo>
                    <a:pt x="30764" y="1320220"/>
                  </a:lnTo>
                  <a:lnTo>
                    <a:pt x="17545" y="1363717"/>
                  </a:lnTo>
                  <a:lnTo>
                    <a:pt x="7904" y="1408643"/>
                  </a:lnTo>
                  <a:lnTo>
                    <a:pt x="2002" y="1454828"/>
                  </a:lnTo>
                  <a:lnTo>
                    <a:pt x="0" y="1502108"/>
                  </a:lnTo>
                  <a:lnTo>
                    <a:pt x="0" y="4226498"/>
                  </a:lnTo>
                  <a:close/>
                </a:path>
              </a:pathLst>
            </a:custGeom>
            <a:solidFill>
              <a:srgbClr val="672E8B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9040" y="5229829"/>
              <a:ext cx="706144" cy="50571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10618" y="6766438"/>
              <a:ext cx="677545" cy="3521075"/>
            </a:xfrm>
            <a:custGeom>
              <a:avLst/>
              <a:gdLst/>
              <a:ahLst/>
              <a:cxnLst/>
              <a:rect l="l" t="t" r="r" b="b"/>
              <a:pathLst>
                <a:path w="677544" h="3521075">
                  <a:moveTo>
                    <a:pt x="0" y="3520560"/>
                  </a:moveTo>
                  <a:lnTo>
                    <a:pt x="677382" y="3520560"/>
                  </a:lnTo>
                  <a:lnTo>
                    <a:pt x="677382" y="208495"/>
                  </a:lnTo>
                  <a:lnTo>
                    <a:pt x="660087" y="174174"/>
                  </a:lnTo>
                  <a:lnTo>
                    <a:pt x="634626" y="136663"/>
                  </a:lnTo>
                  <a:lnTo>
                    <a:pt x="604695" y="102838"/>
                  </a:lnTo>
                  <a:lnTo>
                    <a:pt x="570726" y="73105"/>
                  </a:lnTo>
                  <a:lnTo>
                    <a:pt x="533154" y="47868"/>
                  </a:lnTo>
                  <a:lnTo>
                    <a:pt x="492410" y="27534"/>
                  </a:lnTo>
                  <a:lnTo>
                    <a:pt x="448929" y="12507"/>
                  </a:lnTo>
                  <a:lnTo>
                    <a:pt x="403144" y="3194"/>
                  </a:lnTo>
                  <a:lnTo>
                    <a:pt x="355487" y="0"/>
                  </a:lnTo>
                  <a:lnTo>
                    <a:pt x="307273" y="3245"/>
                  </a:lnTo>
                  <a:lnTo>
                    <a:pt x="261123" y="12692"/>
                  </a:lnTo>
                  <a:lnTo>
                    <a:pt x="217444" y="27907"/>
                  </a:lnTo>
                  <a:lnTo>
                    <a:pt x="176640" y="48458"/>
                  </a:lnTo>
                  <a:lnTo>
                    <a:pt x="139118" y="73911"/>
                  </a:lnTo>
                  <a:lnTo>
                    <a:pt x="105284" y="103833"/>
                  </a:lnTo>
                  <a:lnTo>
                    <a:pt x="75541" y="137792"/>
                  </a:lnTo>
                  <a:lnTo>
                    <a:pt x="50297" y="175354"/>
                  </a:lnTo>
                  <a:lnTo>
                    <a:pt x="29957" y="216085"/>
                  </a:lnTo>
                  <a:lnTo>
                    <a:pt x="14926" y="259554"/>
                  </a:lnTo>
                  <a:lnTo>
                    <a:pt x="5610" y="305326"/>
                  </a:lnTo>
                  <a:lnTo>
                    <a:pt x="2415" y="352969"/>
                  </a:lnTo>
                  <a:lnTo>
                    <a:pt x="0" y="3520560"/>
                  </a:lnTo>
                  <a:close/>
                </a:path>
              </a:pathLst>
            </a:custGeom>
            <a:solidFill>
              <a:srgbClr val="57C4B3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77839" y="1028703"/>
              <a:ext cx="706143" cy="2436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80772" y="8255278"/>
              <a:ext cx="1417596" cy="203172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263043" y="5463373"/>
              <a:ext cx="1046480" cy="1045844"/>
            </a:xfrm>
            <a:custGeom>
              <a:avLst/>
              <a:gdLst/>
              <a:ahLst/>
              <a:cxnLst/>
              <a:rect l="l" t="t" r="r" b="b"/>
              <a:pathLst>
                <a:path w="1046479" h="1045845">
                  <a:moveTo>
                    <a:pt x="522971" y="1045637"/>
                  </a:moveTo>
                  <a:lnTo>
                    <a:pt x="570651" y="1043505"/>
                  </a:lnTo>
                  <a:lnTo>
                    <a:pt x="617116" y="1037231"/>
                  </a:lnTo>
                  <a:lnTo>
                    <a:pt x="662182" y="1026998"/>
                  </a:lnTo>
                  <a:lnTo>
                    <a:pt x="705667" y="1012989"/>
                  </a:lnTo>
                  <a:lnTo>
                    <a:pt x="747388" y="995387"/>
                  </a:lnTo>
                  <a:lnTo>
                    <a:pt x="787161" y="974374"/>
                  </a:lnTo>
                  <a:lnTo>
                    <a:pt x="824804" y="950135"/>
                  </a:lnTo>
                  <a:lnTo>
                    <a:pt x="860134" y="922851"/>
                  </a:lnTo>
                  <a:lnTo>
                    <a:pt x="892967" y="892706"/>
                  </a:lnTo>
                  <a:lnTo>
                    <a:pt x="923121" y="859882"/>
                  </a:lnTo>
                  <a:lnTo>
                    <a:pt x="950413" y="824562"/>
                  </a:lnTo>
                  <a:lnTo>
                    <a:pt x="974660" y="786930"/>
                  </a:lnTo>
                  <a:lnTo>
                    <a:pt x="995678" y="747169"/>
                  </a:lnTo>
                  <a:lnTo>
                    <a:pt x="1013286" y="705460"/>
                  </a:lnTo>
                  <a:lnTo>
                    <a:pt x="1027299" y="661988"/>
                  </a:lnTo>
                  <a:lnTo>
                    <a:pt x="1037535" y="616935"/>
                  </a:lnTo>
                  <a:lnTo>
                    <a:pt x="1043810" y="570484"/>
                  </a:lnTo>
                  <a:lnTo>
                    <a:pt x="1045943" y="522818"/>
                  </a:lnTo>
                  <a:lnTo>
                    <a:pt x="1043811" y="475152"/>
                  </a:lnTo>
                  <a:lnTo>
                    <a:pt x="1037535" y="428701"/>
                  </a:lnTo>
                  <a:lnTo>
                    <a:pt x="1027299" y="383648"/>
                  </a:lnTo>
                  <a:lnTo>
                    <a:pt x="1013286" y="340176"/>
                  </a:lnTo>
                  <a:lnTo>
                    <a:pt x="995679" y="298467"/>
                  </a:lnTo>
                  <a:lnTo>
                    <a:pt x="974660" y="258706"/>
                  </a:lnTo>
                  <a:lnTo>
                    <a:pt x="950413" y="221074"/>
                  </a:lnTo>
                  <a:lnTo>
                    <a:pt x="923122" y="185754"/>
                  </a:lnTo>
                  <a:lnTo>
                    <a:pt x="892967" y="152931"/>
                  </a:lnTo>
                  <a:lnTo>
                    <a:pt x="860134" y="122785"/>
                  </a:lnTo>
                  <a:lnTo>
                    <a:pt x="824804" y="95501"/>
                  </a:lnTo>
                  <a:lnTo>
                    <a:pt x="787161" y="71262"/>
                  </a:lnTo>
                  <a:lnTo>
                    <a:pt x="747388" y="50249"/>
                  </a:lnTo>
                  <a:lnTo>
                    <a:pt x="705667" y="32647"/>
                  </a:lnTo>
                  <a:lnTo>
                    <a:pt x="662182" y="18638"/>
                  </a:lnTo>
                  <a:lnTo>
                    <a:pt x="617116" y="8405"/>
                  </a:lnTo>
                  <a:lnTo>
                    <a:pt x="570651" y="2131"/>
                  </a:lnTo>
                  <a:lnTo>
                    <a:pt x="522971" y="0"/>
                  </a:lnTo>
                  <a:lnTo>
                    <a:pt x="475291" y="2131"/>
                  </a:lnTo>
                  <a:lnTo>
                    <a:pt x="428827" y="8405"/>
                  </a:lnTo>
                  <a:lnTo>
                    <a:pt x="383760" y="18638"/>
                  </a:lnTo>
                  <a:lnTo>
                    <a:pt x="340275" y="32647"/>
                  </a:lnTo>
                  <a:lnTo>
                    <a:pt x="298555" y="50249"/>
                  </a:lnTo>
                  <a:lnTo>
                    <a:pt x="258781" y="71262"/>
                  </a:lnTo>
                  <a:lnTo>
                    <a:pt x="221138" y="95501"/>
                  </a:lnTo>
                  <a:lnTo>
                    <a:pt x="185809" y="122785"/>
                  </a:lnTo>
                  <a:lnTo>
                    <a:pt x="152975" y="152931"/>
                  </a:lnTo>
                  <a:lnTo>
                    <a:pt x="122821" y="185754"/>
                  </a:lnTo>
                  <a:lnTo>
                    <a:pt x="95529" y="221074"/>
                  </a:lnTo>
                  <a:lnTo>
                    <a:pt x="71282" y="258706"/>
                  </a:lnTo>
                  <a:lnTo>
                    <a:pt x="50264" y="298467"/>
                  </a:lnTo>
                  <a:lnTo>
                    <a:pt x="32657" y="340176"/>
                  </a:lnTo>
                  <a:lnTo>
                    <a:pt x="18644" y="383648"/>
                  </a:lnTo>
                  <a:lnTo>
                    <a:pt x="8408" y="428701"/>
                  </a:lnTo>
                  <a:lnTo>
                    <a:pt x="2132" y="475152"/>
                  </a:lnTo>
                  <a:lnTo>
                    <a:pt x="0" y="522818"/>
                  </a:lnTo>
                  <a:lnTo>
                    <a:pt x="2132" y="570090"/>
                  </a:lnTo>
                  <a:lnTo>
                    <a:pt x="8408" y="616236"/>
                  </a:lnTo>
                  <a:lnTo>
                    <a:pt x="18644" y="661067"/>
                  </a:lnTo>
                  <a:lnTo>
                    <a:pt x="32657" y="704390"/>
                  </a:lnTo>
                  <a:lnTo>
                    <a:pt x="50264" y="746015"/>
                  </a:lnTo>
                  <a:lnTo>
                    <a:pt x="71282" y="785751"/>
                  </a:lnTo>
                  <a:lnTo>
                    <a:pt x="95529" y="823406"/>
                  </a:lnTo>
                  <a:lnTo>
                    <a:pt x="122821" y="858790"/>
                  </a:lnTo>
                  <a:lnTo>
                    <a:pt x="152975" y="891710"/>
                  </a:lnTo>
                  <a:lnTo>
                    <a:pt x="185809" y="921977"/>
                  </a:lnTo>
                  <a:lnTo>
                    <a:pt x="221138" y="949399"/>
                  </a:lnTo>
                  <a:lnTo>
                    <a:pt x="258781" y="973785"/>
                  </a:lnTo>
                  <a:lnTo>
                    <a:pt x="298555" y="994943"/>
                  </a:lnTo>
                  <a:lnTo>
                    <a:pt x="340275" y="1012683"/>
                  </a:lnTo>
                  <a:lnTo>
                    <a:pt x="383760" y="1026814"/>
                  </a:lnTo>
                  <a:lnTo>
                    <a:pt x="428827" y="1037143"/>
                  </a:lnTo>
                  <a:lnTo>
                    <a:pt x="475291" y="1043481"/>
                  </a:lnTo>
                  <a:lnTo>
                    <a:pt x="522971" y="1045637"/>
                  </a:lnTo>
                  <a:close/>
                </a:path>
              </a:pathLst>
            </a:custGeom>
            <a:solidFill>
              <a:srgbClr val="57C4B3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75184" y="3637515"/>
              <a:ext cx="2835193" cy="66494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63046" y="5463373"/>
              <a:ext cx="2805991" cy="48236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05688" y="9058729"/>
              <a:ext cx="1704974" cy="122826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1251" y="2343251"/>
              <a:ext cx="15697199" cy="6943724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68475" y="209642"/>
            <a:ext cx="14250035" cy="15455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37310" algn="l"/>
                <a:tab pos="6309360" algn="l"/>
              </a:tabLst>
            </a:pPr>
            <a:r>
              <a:rPr dirty="0" sz="9950" spc="-2130">
                <a:solidFill>
                  <a:srgbClr val="400936"/>
                </a:solidFill>
                <a:latin typeface="Trebuchet MS"/>
                <a:cs typeface="Trebuchet MS"/>
              </a:rPr>
              <a:t>4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550" spc="-1140">
                <a:solidFill>
                  <a:srgbClr val="400936"/>
                </a:solidFill>
                <a:latin typeface="Tahoma"/>
                <a:cs typeface="Tahoma"/>
              </a:rPr>
              <a:t>.</a:t>
            </a:r>
            <a:r>
              <a:rPr dirty="0" sz="8550">
                <a:solidFill>
                  <a:srgbClr val="400936"/>
                </a:solidFill>
                <a:latin typeface="Tahoma"/>
                <a:cs typeface="Tahoma"/>
              </a:rPr>
              <a:t>	</a:t>
            </a:r>
            <a:r>
              <a:rPr dirty="0" sz="9950" spc="-2295">
                <a:solidFill>
                  <a:srgbClr val="400936"/>
                </a:solidFill>
                <a:latin typeface="Trebuchet MS"/>
                <a:cs typeface="Trebuchet MS"/>
              </a:rPr>
              <a:t>P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2490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1614">
                <a:solidFill>
                  <a:srgbClr val="400936"/>
                </a:solidFill>
                <a:latin typeface="Trebuchet MS"/>
                <a:cs typeface="Trebuchet MS"/>
              </a:rPr>
              <a:t>S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3435">
                <a:solidFill>
                  <a:srgbClr val="400936"/>
                </a:solidFill>
                <a:latin typeface="Trebuchet MS"/>
                <a:cs typeface="Trebuchet MS"/>
              </a:rPr>
              <a:t>Q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3070">
                <a:solidFill>
                  <a:srgbClr val="400936"/>
                </a:solidFill>
                <a:latin typeface="Trebuchet MS"/>
                <a:cs typeface="Trebuchet MS"/>
              </a:rPr>
              <a:t>U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1035">
                <a:solidFill>
                  <a:srgbClr val="400936"/>
                </a:solidFill>
                <a:latin typeface="Trebuchet MS"/>
                <a:cs typeface="Trebuchet MS"/>
              </a:rPr>
              <a:t>I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1614">
                <a:solidFill>
                  <a:srgbClr val="400936"/>
                </a:solidFill>
                <a:latin typeface="Trebuchet MS"/>
                <a:cs typeface="Trebuchet MS"/>
              </a:rPr>
              <a:t>S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550" spc="-1670">
                <a:solidFill>
                  <a:srgbClr val="400936"/>
                </a:solidFill>
                <a:latin typeface="Tahoma"/>
                <a:cs typeface="Tahoma"/>
              </a:rPr>
              <a:t>A</a:t>
            </a:r>
            <a:r>
              <a:rPr dirty="0" sz="8550">
                <a:solidFill>
                  <a:srgbClr val="400936"/>
                </a:solidFill>
                <a:latin typeface="Tahoma"/>
                <a:cs typeface="Tahoma"/>
              </a:rPr>
              <a:t>	</a:t>
            </a:r>
            <a:r>
              <a:rPr dirty="0" sz="9950" spc="-2490">
                <a:solidFill>
                  <a:srgbClr val="400936"/>
                </a:solidFill>
                <a:latin typeface="Trebuchet MS"/>
                <a:cs typeface="Trebuchet MS"/>
              </a:rPr>
              <a:t>E</a:t>
            </a:r>
            <a:r>
              <a:rPr dirty="0" sz="9950" spc="1405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2295">
                <a:solidFill>
                  <a:srgbClr val="400936"/>
                </a:solidFill>
                <a:latin typeface="Trebuchet MS"/>
                <a:cs typeface="Trebuchet MS"/>
              </a:rPr>
              <a:t>P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3070">
                <a:solidFill>
                  <a:srgbClr val="400936"/>
                </a:solidFill>
                <a:latin typeface="Trebuchet MS"/>
                <a:cs typeface="Trebuchet MS"/>
              </a:rPr>
              <a:t>Ú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2265">
                <a:solidFill>
                  <a:srgbClr val="400936"/>
                </a:solidFill>
                <a:latin typeface="Trebuchet MS"/>
                <a:cs typeface="Trebuchet MS"/>
              </a:rPr>
              <a:t>B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2310">
                <a:solidFill>
                  <a:srgbClr val="400936"/>
                </a:solidFill>
                <a:latin typeface="Trebuchet MS"/>
                <a:cs typeface="Trebuchet MS"/>
              </a:rPr>
              <a:t>L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1035">
                <a:solidFill>
                  <a:srgbClr val="400936"/>
                </a:solidFill>
                <a:latin typeface="Trebuchet MS"/>
                <a:cs typeface="Trebuchet MS"/>
              </a:rPr>
              <a:t>I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2755">
                <a:solidFill>
                  <a:srgbClr val="400936"/>
                </a:solidFill>
                <a:latin typeface="Trebuchet MS"/>
                <a:cs typeface="Trebuchet MS"/>
              </a:rPr>
              <a:t>C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3429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8550" spc="-1100">
                <a:solidFill>
                  <a:srgbClr val="400936"/>
                </a:solidFill>
                <a:latin typeface="Tahoma"/>
                <a:cs typeface="Tahoma"/>
              </a:rPr>
              <a:t>-</a:t>
            </a:r>
            <a:r>
              <a:rPr dirty="0" sz="8550" spc="-1185">
                <a:solidFill>
                  <a:srgbClr val="400936"/>
                </a:solidFill>
                <a:latin typeface="Tahoma"/>
                <a:cs typeface="Tahoma"/>
              </a:rPr>
              <a:t> </a:t>
            </a:r>
            <a:r>
              <a:rPr dirty="0" sz="8550" spc="-1670">
                <a:solidFill>
                  <a:srgbClr val="400936"/>
                </a:solidFill>
                <a:latin typeface="Tahoma"/>
                <a:cs typeface="Tahoma"/>
              </a:rPr>
              <a:t>A</a:t>
            </a:r>
            <a:r>
              <a:rPr dirty="0" sz="8550" spc="-1185">
                <a:solidFill>
                  <a:srgbClr val="400936"/>
                </a:solidFill>
                <a:latin typeface="Tahoma"/>
                <a:cs typeface="Tahoma"/>
              </a:rPr>
              <a:t> </a:t>
            </a:r>
            <a:r>
              <a:rPr dirty="0" sz="9950" spc="-2310">
                <a:solidFill>
                  <a:srgbClr val="400936"/>
                </a:solidFill>
                <a:latin typeface="Trebuchet MS"/>
                <a:cs typeface="Trebuchet MS"/>
              </a:rPr>
              <a:t>L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2610">
                <a:solidFill>
                  <a:srgbClr val="400936"/>
                </a:solidFill>
                <a:latin typeface="Trebuchet MS"/>
                <a:cs typeface="Trebuchet MS"/>
              </a:rPr>
              <a:t>V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3429">
                <a:solidFill>
                  <a:srgbClr val="400936"/>
                </a:solidFill>
                <a:latin typeface="Trebuchet MS"/>
                <a:cs typeface="Trebuchet MS"/>
              </a:rPr>
              <a:t>O</a:t>
            </a:r>
            <a:r>
              <a:rPr dirty="0" sz="9950" spc="-1510">
                <a:solidFill>
                  <a:srgbClr val="400936"/>
                </a:solidFill>
                <a:latin typeface="Trebuchet MS"/>
                <a:cs typeface="Trebuchet MS"/>
              </a:rPr>
              <a:t> </a:t>
            </a:r>
            <a:r>
              <a:rPr dirty="0" sz="9950" spc="-2020">
                <a:solidFill>
                  <a:srgbClr val="400936"/>
                </a:solidFill>
                <a:latin typeface="Trebuchet MS"/>
                <a:cs typeface="Trebuchet MS"/>
              </a:rPr>
              <a:t>:</a:t>
            </a:r>
            <a:endParaRPr sz="9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5950" y="1886219"/>
            <a:ext cx="3935729" cy="407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1540" algn="l"/>
                <a:tab pos="2890520" algn="l"/>
                <a:tab pos="3498215" algn="l"/>
              </a:tabLst>
            </a:pPr>
            <a:r>
              <a:rPr dirty="0" sz="2500" spc="114" b="1">
                <a:solidFill>
                  <a:srgbClr val="004AAC"/>
                </a:solidFill>
                <a:latin typeface="Tahoma"/>
                <a:cs typeface="Tahoma"/>
              </a:rPr>
              <a:t>U</a:t>
            </a:r>
            <a:r>
              <a:rPr dirty="0" sz="2500" spc="15" b="1">
                <a:solidFill>
                  <a:srgbClr val="004AAC"/>
                </a:solidFill>
                <a:latin typeface="Tahoma"/>
                <a:cs typeface="Tahoma"/>
              </a:rPr>
              <a:t>M</a:t>
            </a:r>
            <a:r>
              <a:rPr dirty="0" sz="2500" spc="-110" b="1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dirty="0" sz="2500" b="1">
                <a:solidFill>
                  <a:srgbClr val="004AAC"/>
                </a:solidFill>
                <a:latin typeface="Tahoma"/>
                <a:cs typeface="Tahoma"/>
              </a:rPr>
              <a:t>	</a:t>
            </a:r>
            <a:r>
              <a:rPr dirty="0" sz="2500" spc="85" b="1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dirty="0" sz="2500" spc="204" b="1">
                <a:solidFill>
                  <a:srgbClr val="004AAC"/>
                </a:solidFill>
                <a:latin typeface="Tahoma"/>
                <a:cs typeface="Tahoma"/>
              </a:rPr>
              <a:t>V</a:t>
            </a:r>
            <a:r>
              <a:rPr dirty="0" sz="2500" spc="95" b="1">
                <a:solidFill>
                  <a:srgbClr val="004AAC"/>
                </a:solidFill>
                <a:latin typeface="Tahoma"/>
                <a:cs typeface="Tahoma"/>
              </a:rPr>
              <a:t>E</a:t>
            </a:r>
            <a:r>
              <a:rPr dirty="0" sz="2500" spc="110" b="1">
                <a:solidFill>
                  <a:srgbClr val="004AAC"/>
                </a:solidFill>
                <a:latin typeface="Tahoma"/>
                <a:cs typeface="Tahoma"/>
              </a:rPr>
              <a:t>N</a:t>
            </a:r>
            <a:r>
              <a:rPr dirty="0" sz="2500" spc="229" b="1">
                <a:solidFill>
                  <a:srgbClr val="004AAC"/>
                </a:solidFill>
                <a:latin typeface="Tahoma"/>
                <a:cs typeface="Tahoma"/>
              </a:rPr>
              <a:t>T</a:t>
            </a:r>
            <a:r>
              <a:rPr dirty="0" sz="2500" spc="114" b="1">
                <a:solidFill>
                  <a:srgbClr val="004AAC"/>
                </a:solidFill>
                <a:latin typeface="Tahoma"/>
                <a:cs typeface="Tahoma"/>
              </a:rPr>
              <a:t>U</a:t>
            </a:r>
            <a:r>
              <a:rPr dirty="0" sz="2500" spc="100" b="1">
                <a:solidFill>
                  <a:srgbClr val="004AAC"/>
                </a:solidFill>
                <a:latin typeface="Tahoma"/>
                <a:cs typeface="Tahoma"/>
              </a:rPr>
              <a:t>R</a:t>
            </a:r>
            <a:r>
              <a:rPr dirty="0" sz="2500" spc="-110" b="1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dirty="0" sz="2500" b="1">
                <a:solidFill>
                  <a:srgbClr val="004AAC"/>
                </a:solidFill>
                <a:latin typeface="Tahoma"/>
                <a:cs typeface="Tahoma"/>
              </a:rPr>
              <a:t>	</a:t>
            </a:r>
            <a:r>
              <a:rPr dirty="0" sz="2500" spc="95" b="1">
                <a:solidFill>
                  <a:srgbClr val="004AAC"/>
                </a:solidFill>
                <a:latin typeface="Tahoma"/>
                <a:cs typeface="Tahoma"/>
              </a:rPr>
              <a:t>E</a:t>
            </a:r>
            <a:r>
              <a:rPr dirty="0" sz="2500" spc="-180" b="1">
                <a:solidFill>
                  <a:srgbClr val="004AAC"/>
                </a:solidFill>
                <a:latin typeface="Tahoma"/>
                <a:cs typeface="Tahoma"/>
              </a:rPr>
              <a:t>M</a:t>
            </a:r>
            <a:r>
              <a:rPr dirty="0" sz="2500" b="1">
                <a:solidFill>
                  <a:srgbClr val="004AAC"/>
                </a:solidFill>
                <a:latin typeface="Tahoma"/>
                <a:cs typeface="Tahoma"/>
              </a:rPr>
              <a:t>	</a:t>
            </a:r>
            <a:r>
              <a:rPr dirty="0" sz="2500" spc="-50" b="1">
                <a:solidFill>
                  <a:srgbClr val="004AAC"/>
                </a:solidFill>
                <a:latin typeface="Tahoma"/>
                <a:cs typeface="Tahoma"/>
              </a:rPr>
              <a:t>2</a:t>
            </a:r>
            <a:r>
              <a:rPr dirty="0" sz="2500" spc="-105" b="1">
                <a:solidFill>
                  <a:srgbClr val="004AAC"/>
                </a:solidFill>
                <a:latin typeface="Tahoma"/>
                <a:cs typeface="Tahoma"/>
              </a:rPr>
              <a:t>D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795"/>
              <a:t>WILD</a:t>
            </a:r>
            <a:r>
              <a:rPr dirty="0" spc="-155"/>
              <a:t> </a:t>
            </a:r>
            <a:r>
              <a:rPr dirty="0" spc="-1760"/>
              <a:t>CAT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60123" y="166194"/>
            <a:ext cx="14587855" cy="10121265"/>
            <a:chOff x="3460123" y="166194"/>
            <a:chExt cx="14587855" cy="10121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2056" y="1028699"/>
              <a:ext cx="1409699" cy="904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8029" y="6702517"/>
              <a:ext cx="3552824" cy="35844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2831" y="9058725"/>
              <a:ext cx="1702742" cy="12282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31690" y="2639110"/>
              <a:ext cx="12827635" cy="6520180"/>
            </a:xfrm>
            <a:custGeom>
              <a:avLst/>
              <a:gdLst/>
              <a:ahLst/>
              <a:cxnLst/>
              <a:rect l="l" t="t" r="r" b="b"/>
              <a:pathLst>
                <a:path w="12827635" h="6520180">
                  <a:moveTo>
                    <a:pt x="39839" y="5412892"/>
                  </a:moveTo>
                  <a:lnTo>
                    <a:pt x="22555" y="5395620"/>
                  </a:lnTo>
                  <a:lnTo>
                    <a:pt x="17272" y="5395620"/>
                  </a:lnTo>
                  <a:lnTo>
                    <a:pt x="0" y="5412892"/>
                  </a:lnTo>
                  <a:lnTo>
                    <a:pt x="0" y="5418163"/>
                  </a:lnTo>
                  <a:lnTo>
                    <a:pt x="17272" y="5435435"/>
                  </a:lnTo>
                  <a:lnTo>
                    <a:pt x="22555" y="5435435"/>
                  </a:lnTo>
                  <a:lnTo>
                    <a:pt x="39839" y="5418163"/>
                  </a:lnTo>
                  <a:lnTo>
                    <a:pt x="39839" y="5412892"/>
                  </a:lnTo>
                  <a:close/>
                </a:path>
                <a:path w="12827635" h="6520180">
                  <a:moveTo>
                    <a:pt x="394246" y="5436311"/>
                  </a:moveTo>
                  <a:lnTo>
                    <a:pt x="350278" y="5432247"/>
                  </a:lnTo>
                  <a:lnTo>
                    <a:pt x="352793" y="5428653"/>
                  </a:lnTo>
                  <a:lnTo>
                    <a:pt x="368300" y="5406656"/>
                  </a:lnTo>
                  <a:lnTo>
                    <a:pt x="347357" y="5428653"/>
                  </a:lnTo>
                  <a:lnTo>
                    <a:pt x="344106" y="5374500"/>
                  </a:lnTo>
                  <a:lnTo>
                    <a:pt x="340791" y="5428653"/>
                  </a:lnTo>
                  <a:lnTo>
                    <a:pt x="319925" y="5406656"/>
                  </a:lnTo>
                  <a:lnTo>
                    <a:pt x="337870" y="5432247"/>
                  </a:lnTo>
                  <a:lnTo>
                    <a:pt x="293966" y="5436311"/>
                  </a:lnTo>
                  <a:lnTo>
                    <a:pt x="337870" y="5440299"/>
                  </a:lnTo>
                  <a:lnTo>
                    <a:pt x="319925" y="5465965"/>
                  </a:lnTo>
                  <a:lnTo>
                    <a:pt x="340791" y="5443893"/>
                  </a:lnTo>
                  <a:lnTo>
                    <a:pt x="344106" y="5498046"/>
                  </a:lnTo>
                  <a:lnTo>
                    <a:pt x="347357" y="5443893"/>
                  </a:lnTo>
                  <a:lnTo>
                    <a:pt x="368300" y="5465965"/>
                  </a:lnTo>
                  <a:lnTo>
                    <a:pt x="352793" y="5443893"/>
                  </a:lnTo>
                  <a:lnTo>
                    <a:pt x="350278" y="5440299"/>
                  </a:lnTo>
                  <a:lnTo>
                    <a:pt x="394246" y="5436311"/>
                  </a:lnTo>
                  <a:close/>
                </a:path>
                <a:path w="12827635" h="6520180">
                  <a:moveTo>
                    <a:pt x="413791" y="6093688"/>
                  </a:moveTo>
                  <a:lnTo>
                    <a:pt x="396519" y="6076670"/>
                  </a:lnTo>
                  <a:lnTo>
                    <a:pt x="391248" y="6076670"/>
                  </a:lnTo>
                  <a:lnTo>
                    <a:pt x="374002" y="6099314"/>
                  </a:lnTo>
                  <a:lnTo>
                    <a:pt x="374523" y="6101854"/>
                  </a:lnTo>
                  <a:lnTo>
                    <a:pt x="391439" y="6116498"/>
                  </a:lnTo>
                  <a:lnTo>
                    <a:pt x="396735" y="6116459"/>
                  </a:lnTo>
                  <a:lnTo>
                    <a:pt x="413791" y="6099314"/>
                  </a:lnTo>
                  <a:lnTo>
                    <a:pt x="413791" y="6093688"/>
                  </a:lnTo>
                  <a:close/>
                </a:path>
                <a:path w="12827635" h="6520180">
                  <a:moveTo>
                    <a:pt x="427647" y="5886843"/>
                  </a:moveTo>
                  <a:lnTo>
                    <a:pt x="292620" y="5874461"/>
                  </a:lnTo>
                  <a:lnTo>
                    <a:pt x="300278" y="5863552"/>
                  </a:lnTo>
                  <a:lnTo>
                    <a:pt x="347827" y="5795861"/>
                  </a:lnTo>
                  <a:lnTo>
                    <a:pt x="283667" y="5863552"/>
                  </a:lnTo>
                  <a:lnTo>
                    <a:pt x="273583" y="5697893"/>
                  </a:lnTo>
                  <a:lnTo>
                    <a:pt x="263410" y="5863552"/>
                  </a:lnTo>
                  <a:lnTo>
                    <a:pt x="199250" y="5795861"/>
                  </a:lnTo>
                  <a:lnTo>
                    <a:pt x="254469" y="5874588"/>
                  </a:lnTo>
                  <a:lnTo>
                    <a:pt x="119507" y="5886983"/>
                  </a:lnTo>
                  <a:lnTo>
                    <a:pt x="254469" y="5899442"/>
                  </a:lnTo>
                  <a:lnTo>
                    <a:pt x="199250" y="5978169"/>
                  </a:lnTo>
                  <a:lnTo>
                    <a:pt x="263410" y="5910465"/>
                  </a:lnTo>
                  <a:lnTo>
                    <a:pt x="273583" y="6075997"/>
                  </a:lnTo>
                  <a:lnTo>
                    <a:pt x="283667" y="5910465"/>
                  </a:lnTo>
                  <a:lnTo>
                    <a:pt x="283667" y="5910338"/>
                  </a:lnTo>
                  <a:lnTo>
                    <a:pt x="347827" y="5978029"/>
                  </a:lnTo>
                  <a:lnTo>
                    <a:pt x="300355" y="5910338"/>
                  </a:lnTo>
                  <a:lnTo>
                    <a:pt x="292620" y="5899302"/>
                  </a:lnTo>
                  <a:lnTo>
                    <a:pt x="427647" y="5886843"/>
                  </a:lnTo>
                  <a:close/>
                </a:path>
                <a:path w="12827635" h="6520180">
                  <a:moveTo>
                    <a:pt x="427647" y="4985575"/>
                  </a:moveTo>
                  <a:lnTo>
                    <a:pt x="292620" y="4973180"/>
                  </a:lnTo>
                  <a:lnTo>
                    <a:pt x="300342" y="4962144"/>
                  </a:lnTo>
                  <a:lnTo>
                    <a:pt x="347827" y="4894377"/>
                  </a:lnTo>
                  <a:lnTo>
                    <a:pt x="283667" y="4962080"/>
                  </a:lnTo>
                  <a:lnTo>
                    <a:pt x="273583" y="4796485"/>
                  </a:lnTo>
                  <a:lnTo>
                    <a:pt x="263410" y="4962144"/>
                  </a:lnTo>
                  <a:lnTo>
                    <a:pt x="199250" y="4894453"/>
                  </a:lnTo>
                  <a:lnTo>
                    <a:pt x="254469" y="4973180"/>
                  </a:lnTo>
                  <a:lnTo>
                    <a:pt x="119507" y="4985575"/>
                  </a:lnTo>
                  <a:lnTo>
                    <a:pt x="254469" y="4998021"/>
                  </a:lnTo>
                  <a:lnTo>
                    <a:pt x="199250" y="5076761"/>
                  </a:lnTo>
                  <a:lnTo>
                    <a:pt x="263410" y="5009058"/>
                  </a:lnTo>
                  <a:lnTo>
                    <a:pt x="273583" y="5174716"/>
                  </a:lnTo>
                  <a:lnTo>
                    <a:pt x="283667" y="5009058"/>
                  </a:lnTo>
                  <a:lnTo>
                    <a:pt x="347827" y="5076761"/>
                  </a:lnTo>
                  <a:lnTo>
                    <a:pt x="300355" y="5009058"/>
                  </a:lnTo>
                  <a:lnTo>
                    <a:pt x="292620" y="4998021"/>
                  </a:lnTo>
                  <a:lnTo>
                    <a:pt x="427647" y="4985575"/>
                  </a:lnTo>
                  <a:close/>
                </a:path>
                <a:path w="12827635" h="6520180">
                  <a:moveTo>
                    <a:pt x="539978" y="5185080"/>
                  </a:moveTo>
                  <a:lnTo>
                    <a:pt x="522693" y="5167820"/>
                  </a:lnTo>
                  <a:lnTo>
                    <a:pt x="517410" y="5167820"/>
                  </a:lnTo>
                  <a:lnTo>
                    <a:pt x="500138" y="5185080"/>
                  </a:lnTo>
                  <a:lnTo>
                    <a:pt x="500138" y="5190363"/>
                  </a:lnTo>
                  <a:lnTo>
                    <a:pt x="517410" y="5207622"/>
                  </a:lnTo>
                  <a:lnTo>
                    <a:pt x="522693" y="5207622"/>
                  </a:lnTo>
                  <a:lnTo>
                    <a:pt x="539978" y="5190363"/>
                  </a:lnTo>
                  <a:lnTo>
                    <a:pt x="539978" y="5185080"/>
                  </a:lnTo>
                  <a:close/>
                </a:path>
                <a:path w="12827635" h="6520180">
                  <a:moveTo>
                    <a:pt x="586447" y="5676036"/>
                  </a:moveTo>
                  <a:lnTo>
                    <a:pt x="569175" y="5658764"/>
                  </a:lnTo>
                  <a:lnTo>
                    <a:pt x="563892" y="5658764"/>
                  </a:lnTo>
                  <a:lnTo>
                    <a:pt x="546620" y="5676036"/>
                  </a:lnTo>
                  <a:lnTo>
                    <a:pt x="546620" y="5681307"/>
                  </a:lnTo>
                  <a:lnTo>
                    <a:pt x="563892" y="5698579"/>
                  </a:lnTo>
                  <a:lnTo>
                    <a:pt x="566534" y="5698579"/>
                  </a:lnTo>
                  <a:lnTo>
                    <a:pt x="569175" y="5698579"/>
                  </a:lnTo>
                  <a:lnTo>
                    <a:pt x="586447" y="5681307"/>
                  </a:lnTo>
                  <a:lnTo>
                    <a:pt x="586447" y="5676036"/>
                  </a:lnTo>
                  <a:close/>
                </a:path>
                <a:path w="12827635" h="6520180">
                  <a:moveTo>
                    <a:pt x="637400" y="6269075"/>
                  </a:moveTo>
                  <a:lnTo>
                    <a:pt x="593496" y="6265011"/>
                  </a:lnTo>
                  <a:lnTo>
                    <a:pt x="595972" y="6261493"/>
                  </a:lnTo>
                  <a:lnTo>
                    <a:pt x="611454" y="6239421"/>
                  </a:lnTo>
                  <a:lnTo>
                    <a:pt x="590588" y="6261493"/>
                  </a:lnTo>
                  <a:lnTo>
                    <a:pt x="587260" y="6207328"/>
                  </a:lnTo>
                  <a:lnTo>
                    <a:pt x="583946" y="6261493"/>
                  </a:lnTo>
                  <a:lnTo>
                    <a:pt x="563079" y="6239421"/>
                  </a:lnTo>
                  <a:lnTo>
                    <a:pt x="581037" y="6265011"/>
                  </a:lnTo>
                  <a:lnTo>
                    <a:pt x="537133" y="6269075"/>
                  </a:lnTo>
                  <a:lnTo>
                    <a:pt x="581037" y="6273139"/>
                  </a:lnTo>
                  <a:lnTo>
                    <a:pt x="563079" y="6298717"/>
                  </a:lnTo>
                  <a:lnTo>
                    <a:pt x="583946" y="6276721"/>
                  </a:lnTo>
                  <a:lnTo>
                    <a:pt x="587260" y="6330886"/>
                  </a:lnTo>
                  <a:lnTo>
                    <a:pt x="590588" y="6276721"/>
                  </a:lnTo>
                  <a:lnTo>
                    <a:pt x="611454" y="6298717"/>
                  </a:lnTo>
                  <a:lnTo>
                    <a:pt x="596011" y="6276721"/>
                  </a:lnTo>
                  <a:lnTo>
                    <a:pt x="593496" y="6273139"/>
                  </a:lnTo>
                  <a:lnTo>
                    <a:pt x="637400" y="6269075"/>
                  </a:lnTo>
                  <a:close/>
                </a:path>
                <a:path w="12827635" h="6520180">
                  <a:moveTo>
                    <a:pt x="713486" y="4944745"/>
                  </a:moveTo>
                  <a:lnTo>
                    <a:pt x="669582" y="4940757"/>
                  </a:lnTo>
                  <a:lnTo>
                    <a:pt x="672096" y="4937163"/>
                  </a:lnTo>
                  <a:lnTo>
                    <a:pt x="687539" y="4915090"/>
                  </a:lnTo>
                  <a:lnTo>
                    <a:pt x="666673" y="4937163"/>
                  </a:lnTo>
                  <a:lnTo>
                    <a:pt x="663346" y="4883010"/>
                  </a:lnTo>
                  <a:lnTo>
                    <a:pt x="660095" y="4937163"/>
                  </a:lnTo>
                  <a:lnTo>
                    <a:pt x="639229" y="4915090"/>
                  </a:lnTo>
                  <a:lnTo>
                    <a:pt x="657186" y="4940757"/>
                  </a:lnTo>
                  <a:lnTo>
                    <a:pt x="613219" y="4944745"/>
                  </a:lnTo>
                  <a:lnTo>
                    <a:pt x="657186" y="4948809"/>
                  </a:lnTo>
                  <a:lnTo>
                    <a:pt x="639229" y="4974463"/>
                  </a:lnTo>
                  <a:lnTo>
                    <a:pt x="660095" y="4952200"/>
                  </a:lnTo>
                  <a:lnTo>
                    <a:pt x="663346" y="5006352"/>
                  </a:lnTo>
                  <a:lnTo>
                    <a:pt x="666673" y="4952200"/>
                  </a:lnTo>
                  <a:lnTo>
                    <a:pt x="687539" y="4974260"/>
                  </a:lnTo>
                  <a:lnTo>
                    <a:pt x="671969" y="4952200"/>
                  </a:lnTo>
                  <a:lnTo>
                    <a:pt x="669582" y="4948809"/>
                  </a:lnTo>
                  <a:lnTo>
                    <a:pt x="713486" y="4944745"/>
                  </a:lnTo>
                  <a:close/>
                </a:path>
                <a:path w="12827635" h="6520180">
                  <a:moveTo>
                    <a:pt x="817410" y="5909246"/>
                  </a:moveTo>
                  <a:lnTo>
                    <a:pt x="773518" y="5905195"/>
                  </a:lnTo>
                  <a:lnTo>
                    <a:pt x="775982" y="5901664"/>
                  </a:lnTo>
                  <a:lnTo>
                    <a:pt x="791464" y="5879604"/>
                  </a:lnTo>
                  <a:lnTo>
                    <a:pt x="770597" y="5901664"/>
                  </a:lnTo>
                  <a:lnTo>
                    <a:pt x="767283" y="5847512"/>
                  </a:lnTo>
                  <a:lnTo>
                    <a:pt x="764032" y="5901664"/>
                  </a:lnTo>
                  <a:lnTo>
                    <a:pt x="743165" y="5879668"/>
                  </a:lnTo>
                  <a:lnTo>
                    <a:pt x="761111" y="5905258"/>
                  </a:lnTo>
                  <a:lnTo>
                    <a:pt x="717207" y="5909322"/>
                  </a:lnTo>
                  <a:lnTo>
                    <a:pt x="761111" y="5913386"/>
                  </a:lnTo>
                  <a:lnTo>
                    <a:pt x="743165" y="5938977"/>
                  </a:lnTo>
                  <a:lnTo>
                    <a:pt x="764032" y="5916968"/>
                  </a:lnTo>
                  <a:lnTo>
                    <a:pt x="767283" y="5971133"/>
                  </a:lnTo>
                  <a:lnTo>
                    <a:pt x="770597" y="5916968"/>
                  </a:lnTo>
                  <a:lnTo>
                    <a:pt x="791464" y="5938977"/>
                  </a:lnTo>
                  <a:lnTo>
                    <a:pt x="775944" y="5916968"/>
                  </a:lnTo>
                  <a:lnTo>
                    <a:pt x="773518" y="5913513"/>
                  </a:lnTo>
                  <a:lnTo>
                    <a:pt x="817410" y="5909246"/>
                  </a:lnTo>
                  <a:close/>
                </a:path>
                <a:path w="12827635" h="6520180">
                  <a:moveTo>
                    <a:pt x="836549" y="6162637"/>
                  </a:moveTo>
                  <a:lnTo>
                    <a:pt x="819264" y="6145187"/>
                  </a:lnTo>
                  <a:lnTo>
                    <a:pt x="816597" y="6145187"/>
                  </a:lnTo>
                  <a:lnTo>
                    <a:pt x="816597" y="6145390"/>
                  </a:lnTo>
                  <a:lnTo>
                    <a:pt x="813955" y="6145390"/>
                  </a:lnTo>
                  <a:lnTo>
                    <a:pt x="796683" y="6162637"/>
                  </a:lnTo>
                  <a:lnTo>
                    <a:pt x="796683" y="6167933"/>
                  </a:lnTo>
                  <a:lnTo>
                    <a:pt x="813955" y="6185192"/>
                  </a:lnTo>
                  <a:lnTo>
                    <a:pt x="819238" y="6185192"/>
                  </a:lnTo>
                  <a:lnTo>
                    <a:pt x="836523" y="6167933"/>
                  </a:lnTo>
                  <a:lnTo>
                    <a:pt x="836549" y="6162637"/>
                  </a:lnTo>
                  <a:close/>
                </a:path>
                <a:path w="12827635" h="6520180">
                  <a:moveTo>
                    <a:pt x="921346" y="5375110"/>
                  </a:moveTo>
                  <a:lnTo>
                    <a:pt x="786384" y="5362651"/>
                  </a:lnTo>
                  <a:lnTo>
                    <a:pt x="794131" y="5351615"/>
                  </a:lnTo>
                  <a:lnTo>
                    <a:pt x="841603" y="5283924"/>
                  </a:lnTo>
                  <a:lnTo>
                    <a:pt x="777443" y="5351615"/>
                  </a:lnTo>
                  <a:lnTo>
                    <a:pt x="767283" y="5185892"/>
                  </a:lnTo>
                  <a:lnTo>
                    <a:pt x="757186" y="5351615"/>
                  </a:lnTo>
                  <a:lnTo>
                    <a:pt x="693026" y="5283924"/>
                  </a:lnTo>
                  <a:lnTo>
                    <a:pt x="748245" y="5362651"/>
                  </a:lnTo>
                  <a:lnTo>
                    <a:pt x="613219" y="5375110"/>
                  </a:lnTo>
                  <a:lnTo>
                    <a:pt x="748245" y="5387492"/>
                  </a:lnTo>
                  <a:lnTo>
                    <a:pt x="693026" y="5466232"/>
                  </a:lnTo>
                  <a:lnTo>
                    <a:pt x="757186" y="5398528"/>
                  </a:lnTo>
                  <a:lnTo>
                    <a:pt x="767283" y="5564263"/>
                  </a:lnTo>
                  <a:lnTo>
                    <a:pt x="777443" y="5398528"/>
                  </a:lnTo>
                  <a:lnTo>
                    <a:pt x="841603" y="5466232"/>
                  </a:lnTo>
                  <a:lnTo>
                    <a:pt x="794131" y="5398528"/>
                  </a:lnTo>
                  <a:lnTo>
                    <a:pt x="786384" y="5387492"/>
                  </a:lnTo>
                  <a:lnTo>
                    <a:pt x="921346" y="5375110"/>
                  </a:lnTo>
                  <a:close/>
                </a:path>
                <a:path w="12827635" h="6520180">
                  <a:moveTo>
                    <a:pt x="971486" y="6458293"/>
                  </a:moveTo>
                  <a:lnTo>
                    <a:pt x="927582" y="6454229"/>
                  </a:lnTo>
                  <a:lnTo>
                    <a:pt x="930097" y="6450635"/>
                  </a:lnTo>
                  <a:lnTo>
                    <a:pt x="945527" y="6428638"/>
                  </a:lnTo>
                  <a:lnTo>
                    <a:pt x="924661" y="6450635"/>
                  </a:lnTo>
                  <a:lnTo>
                    <a:pt x="921346" y="6396482"/>
                  </a:lnTo>
                  <a:lnTo>
                    <a:pt x="918095" y="6450635"/>
                  </a:lnTo>
                  <a:lnTo>
                    <a:pt x="897229" y="6428638"/>
                  </a:lnTo>
                  <a:lnTo>
                    <a:pt x="915174" y="6454229"/>
                  </a:lnTo>
                  <a:lnTo>
                    <a:pt x="871283" y="6458293"/>
                  </a:lnTo>
                  <a:lnTo>
                    <a:pt x="915174" y="6462281"/>
                  </a:lnTo>
                  <a:lnTo>
                    <a:pt x="897229" y="6487947"/>
                  </a:lnTo>
                  <a:lnTo>
                    <a:pt x="918095" y="6465875"/>
                  </a:lnTo>
                  <a:lnTo>
                    <a:pt x="921346" y="6520027"/>
                  </a:lnTo>
                  <a:lnTo>
                    <a:pt x="924661" y="6465875"/>
                  </a:lnTo>
                  <a:lnTo>
                    <a:pt x="945527" y="6487947"/>
                  </a:lnTo>
                  <a:lnTo>
                    <a:pt x="930084" y="6465875"/>
                  </a:lnTo>
                  <a:lnTo>
                    <a:pt x="927582" y="6462281"/>
                  </a:lnTo>
                  <a:lnTo>
                    <a:pt x="971486" y="6458293"/>
                  </a:lnTo>
                  <a:close/>
                </a:path>
                <a:path w="12827635" h="6520180">
                  <a:moveTo>
                    <a:pt x="1195235" y="4315688"/>
                  </a:moveTo>
                  <a:lnTo>
                    <a:pt x="1177963" y="4298429"/>
                  </a:lnTo>
                  <a:lnTo>
                    <a:pt x="1172679" y="4298429"/>
                  </a:lnTo>
                  <a:lnTo>
                    <a:pt x="1155395" y="4315688"/>
                  </a:lnTo>
                  <a:lnTo>
                    <a:pt x="1155395" y="4320972"/>
                  </a:lnTo>
                  <a:lnTo>
                    <a:pt x="1172679" y="4338231"/>
                  </a:lnTo>
                  <a:lnTo>
                    <a:pt x="1177963" y="4338231"/>
                  </a:lnTo>
                  <a:lnTo>
                    <a:pt x="1195235" y="4320972"/>
                  </a:lnTo>
                  <a:lnTo>
                    <a:pt x="1195235" y="4315688"/>
                  </a:lnTo>
                  <a:close/>
                </a:path>
                <a:path w="12827635" h="6520180">
                  <a:moveTo>
                    <a:pt x="1549641" y="4339107"/>
                  </a:moveTo>
                  <a:lnTo>
                    <a:pt x="1505673" y="4335043"/>
                  </a:lnTo>
                  <a:lnTo>
                    <a:pt x="1508201" y="4331462"/>
                  </a:lnTo>
                  <a:lnTo>
                    <a:pt x="1523695" y="4309453"/>
                  </a:lnTo>
                  <a:lnTo>
                    <a:pt x="1502752" y="4331462"/>
                  </a:lnTo>
                  <a:lnTo>
                    <a:pt x="1499501" y="4277296"/>
                  </a:lnTo>
                  <a:lnTo>
                    <a:pt x="1496187" y="4331462"/>
                  </a:lnTo>
                  <a:lnTo>
                    <a:pt x="1475320" y="4309453"/>
                  </a:lnTo>
                  <a:lnTo>
                    <a:pt x="1493278" y="4335043"/>
                  </a:lnTo>
                  <a:lnTo>
                    <a:pt x="1449374" y="4339107"/>
                  </a:lnTo>
                  <a:lnTo>
                    <a:pt x="1493278" y="4343108"/>
                  </a:lnTo>
                  <a:lnTo>
                    <a:pt x="1475320" y="4368762"/>
                  </a:lnTo>
                  <a:lnTo>
                    <a:pt x="1496187" y="4346689"/>
                  </a:lnTo>
                  <a:lnTo>
                    <a:pt x="1499501" y="4400855"/>
                  </a:lnTo>
                  <a:lnTo>
                    <a:pt x="1502752" y="4346689"/>
                  </a:lnTo>
                  <a:lnTo>
                    <a:pt x="1523695" y="4368762"/>
                  </a:lnTo>
                  <a:lnTo>
                    <a:pt x="1508188" y="4346689"/>
                  </a:lnTo>
                  <a:lnTo>
                    <a:pt x="1505673" y="4343108"/>
                  </a:lnTo>
                  <a:lnTo>
                    <a:pt x="1549641" y="4339107"/>
                  </a:lnTo>
                  <a:close/>
                </a:path>
                <a:path w="12827635" h="6520180">
                  <a:moveTo>
                    <a:pt x="1569186" y="4996485"/>
                  </a:moveTo>
                  <a:lnTo>
                    <a:pt x="1551927" y="4979467"/>
                  </a:lnTo>
                  <a:lnTo>
                    <a:pt x="1546656" y="4979467"/>
                  </a:lnTo>
                  <a:lnTo>
                    <a:pt x="1529397" y="5002111"/>
                  </a:lnTo>
                  <a:lnTo>
                    <a:pt x="1529918" y="5004663"/>
                  </a:lnTo>
                  <a:lnTo>
                    <a:pt x="1546834" y="5019306"/>
                  </a:lnTo>
                  <a:lnTo>
                    <a:pt x="1552130" y="5019256"/>
                  </a:lnTo>
                  <a:lnTo>
                    <a:pt x="1569186" y="5002111"/>
                  </a:lnTo>
                  <a:lnTo>
                    <a:pt x="1569186" y="4996485"/>
                  </a:lnTo>
                  <a:close/>
                </a:path>
                <a:path w="12827635" h="6520180">
                  <a:moveTo>
                    <a:pt x="1583042" y="4789640"/>
                  </a:moveTo>
                  <a:lnTo>
                    <a:pt x="1448015" y="4777257"/>
                  </a:lnTo>
                  <a:lnTo>
                    <a:pt x="1455674" y="4766361"/>
                  </a:lnTo>
                  <a:lnTo>
                    <a:pt x="1503235" y="4698657"/>
                  </a:lnTo>
                  <a:lnTo>
                    <a:pt x="1439075" y="4766361"/>
                  </a:lnTo>
                  <a:lnTo>
                    <a:pt x="1428978" y="4600702"/>
                  </a:lnTo>
                  <a:lnTo>
                    <a:pt x="1418818" y="4766361"/>
                  </a:lnTo>
                  <a:lnTo>
                    <a:pt x="1354658" y="4698657"/>
                  </a:lnTo>
                  <a:lnTo>
                    <a:pt x="1409877" y="4777397"/>
                  </a:lnTo>
                  <a:lnTo>
                    <a:pt x="1274914" y="4789779"/>
                  </a:lnTo>
                  <a:lnTo>
                    <a:pt x="1409877" y="4802238"/>
                  </a:lnTo>
                  <a:lnTo>
                    <a:pt x="1354658" y="4880965"/>
                  </a:lnTo>
                  <a:lnTo>
                    <a:pt x="1418818" y="4813274"/>
                  </a:lnTo>
                  <a:lnTo>
                    <a:pt x="1428978" y="4978793"/>
                  </a:lnTo>
                  <a:lnTo>
                    <a:pt x="1439062" y="4813274"/>
                  </a:lnTo>
                  <a:lnTo>
                    <a:pt x="1439075" y="4813135"/>
                  </a:lnTo>
                  <a:lnTo>
                    <a:pt x="1503235" y="4880838"/>
                  </a:lnTo>
                  <a:lnTo>
                    <a:pt x="1455750" y="4813135"/>
                  </a:lnTo>
                  <a:lnTo>
                    <a:pt x="1448015" y="4802098"/>
                  </a:lnTo>
                  <a:lnTo>
                    <a:pt x="1583042" y="4789640"/>
                  </a:lnTo>
                  <a:close/>
                </a:path>
                <a:path w="12827635" h="6520180">
                  <a:moveTo>
                    <a:pt x="1583042" y="3888371"/>
                  </a:moveTo>
                  <a:lnTo>
                    <a:pt x="1448015" y="3875989"/>
                  </a:lnTo>
                  <a:lnTo>
                    <a:pt x="1455750" y="3864953"/>
                  </a:lnTo>
                  <a:lnTo>
                    <a:pt x="1503235" y="3797185"/>
                  </a:lnTo>
                  <a:lnTo>
                    <a:pt x="1439075" y="3864876"/>
                  </a:lnTo>
                  <a:lnTo>
                    <a:pt x="1428978" y="3699294"/>
                  </a:lnTo>
                  <a:lnTo>
                    <a:pt x="1418818" y="3864953"/>
                  </a:lnTo>
                  <a:lnTo>
                    <a:pt x="1354658" y="3797249"/>
                  </a:lnTo>
                  <a:lnTo>
                    <a:pt x="1409877" y="3875989"/>
                  </a:lnTo>
                  <a:lnTo>
                    <a:pt x="1274914" y="3888371"/>
                  </a:lnTo>
                  <a:lnTo>
                    <a:pt x="1409877" y="3900830"/>
                  </a:lnTo>
                  <a:lnTo>
                    <a:pt x="1354658" y="3979557"/>
                  </a:lnTo>
                  <a:lnTo>
                    <a:pt x="1418818" y="3911866"/>
                  </a:lnTo>
                  <a:lnTo>
                    <a:pt x="1428978" y="4077525"/>
                  </a:lnTo>
                  <a:lnTo>
                    <a:pt x="1439075" y="3911866"/>
                  </a:lnTo>
                  <a:lnTo>
                    <a:pt x="1503235" y="3979557"/>
                  </a:lnTo>
                  <a:lnTo>
                    <a:pt x="1455750" y="3911866"/>
                  </a:lnTo>
                  <a:lnTo>
                    <a:pt x="1448015" y="3900830"/>
                  </a:lnTo>
                  <a:lnTo>
                    <a:pt x="1583042" y="3888371"/>
                  </a:lnTo>
                  <a:close/>
                </a:path>
                <a:path w="12827635" h="6520180">
                  <a:moveTo>
                    <a:pt x="1695373" y="4087876"/>
                  </a:moveTo>
                  <a:lnTo>
                    <a:pt x="1678101" y="4070616"/>
                  </a:lnTo>
                  <a:lnTo>
                    <a:pt x="1672818" y="4070616"/>
                  </a:lnTo>
                  <a:lnTo>
                    <a:pt x="1655533" y="4087876"/>
                  </a:lnTo>
                  <a:lnTo>
                    <a:pt x="1655533" y="4093159"/>
                  </a:lnTo>
                  <a:lnTo>
                    <a:pt x="1672818" y="4110418"/>
                  </a:lnTo>
                  <a:lnTo>
                    <a:pt x="1678101" y="4110418"/>
                  </a:lnTo>
                  <a:lnTo>
                    <a:pt x="1695373" y="4093159"/>
                  </a:lnTo>
                  <a:lnTo>
                    <a:pt x="1695373" y="4087876"/>
                  </a:lnTo>
                  <a:close/>
                </a:path>
                <a:path w="12827635" h="6520180">
                  <a:moveTo>
                    <a:pt x="1741855" y="4578832"/>
                  </a:moveTo>
                  <a:lnTo>
                    <a:pt x="1724571" y="4561573"/>
                  </a:lnTo>
                  <a:lnTo>
                    <a:pt x="1719287" y="4561573"/>
                  </a:lnTo>
                  <a:lnTo>
                    <a:pt x="1702015" y="4578832"/>
                  </a:lnTo>
                  <a:lnTo>
                    <a:pt x="1702015" y="4584116"/>
                  </a:lnTo>
                  <a:lnTo>
                    <a:pt x="1719287" y="4601375"/>
                  </a:lnTo>
                  <a:lnTo>
                    <a:pt x="1721929" y="4601375"/>
                  </a:lnTo>
                  <a:lnTo>
                    <a:pt x="1724571" y="4601375"/>
                  </a:lnTo>
                  <a:lnTo>
                    <a:pt x="1741855" y="4584116"/>
                  </a:lnTo>
                  <a:lnTo>
                    <a:pt x="1741855" y="4578832"/>
                  </a:lnTo>
                  <a:close/>
                </a:path>
                <a:path w="12827635" h="6520180">
                  <a:moveTo>
                    <a:pt x="1792795" y="5171872"/>
                  </a:moveTo>
                  <a:lnTo>
                    <a:pt x="1748904" y="5167808"/>
                  </a:lnTo>
                  <a:lnTo>
                    <a:pt x="1751368" y="5164290"/>
                  </a:lnTo>
                  <a:lnTo>
                    <a:pt x="1766849" y="5142217"/>
                  </a:lnTo>
                  <a:lnTo>
                    <a:pt x="1745983" y="5164290"/>
                  </a:lnTo>
                  <a:lnTo>
                    <a:pt x="1742668" y="5110137"/>
                  </a:lnTo>
                  <a:lnTo>
                    <a:pt x="1739341" y="5164290"/>
                  </a:lnTo>
                  <a:lnTo>
                    <a:pt x="1718475" y="5142217"/>
                  </a:lnTo>
                  <a:lnTo>
                    <a:pt x="1736432" y="5167808"/>
                  </a:lnTo>
                  <a:lnTo>
                    <a:pt x="1692529" y="5171872"/>
                  </a:lnTo>
                  <a:lnTo>
                    <a:pt x="1736432" y="5175936"/>
                  </a:lnTo>
                  <a:lnTo>
                    <a:pt x="1718475" y="5201526"/>
                  </a:lnTo>
                  <a:lnTo>
                    <a:pt x="1739341" y="5179517"/>
                  </a:lnTo>
                  <a:lnTo>
                    <a:pt x="1742668" y="5233682"/>
                  </a:lnTo>
                  <a:lnTo>
                    <a:pt x="1745983" y="5179517"/>
                  </a:lnTo>
                  <a:lnTo>
                    <a:pt x="1766849" y="5201526"/>
                  </a:lnTo>
                  <a:lnTo>
                    <a:pt x="1751418" y="5179517"/>
                  </a:lnTo>
                  <a:lnTo>
                    <a:pt x="1748904" y="5175936"/>
                  </a:lnTo>
                  <a:lnTo>
                    <a:pt x="1792795" y="5171872"/>
                  </a:lnTo>
                  <a:close/>
                </a:path>
                <a:path w="12827635" h="6520180">
                  <a:moveTo>
                    <a:pt x="1868881" y="3847554"/>
                  </a:moveTo>
                  <a:lnTo>
                    <a:pt x="1824977" y="3843553"/>
                  </a:lnTo>
                  <a:lnTo>
                    <a:pt x="1827491" y="3839972"/>
                  </a:lnTo>
                  <a:lnTo>
                    <a:pt x="1842935" y="3817899"/>
                  </a:lnTo>
                  <a:lnTo>
                    <a:pt x="1822069" y="3839972"/>
                  </a:lnTo>
                  <a:lnTo>
                    <a:pt x="1818754" y="3785806"/>
                  </a:lnTo>
                  <a:lnTo>
                    <a:pt x="1815503" y="3839972"/>
                  </a:lnTo>
                  <a:lnTo>
                    <a:pt x="1794624" y="3817899"/>
                  </a:lnTo>
                  <a:lnTo>
                    <a:pt x="1812582" y="3843553"/>
                  </a:lnTo>
                  <a:lnTo>
                    <a:pt x="1768614" y="3847554"/>
                  </a:lnTo>
                  <a:lnTo>
                    <a:pt x="1812582" y="3851618"/>
                  </a:lnTo>
                  <a:lnTo>
                    <a:pt x="1794624" y="3877272"/>
                  </a:lnTo>
                  <a:lnTo>
                    <a:pt x="1815503" y="3854996"/>
                  </a:lnTo>
                  <a:lnTo>
                    <a:pt x="1818754" y="3909161"/>
                  </a:lnTo>
                  <a:lnTo>
                    <a:pt x="1822069" y="3854996"/>
                  </a:lnTo>
                  <a:lnTo>
                    <a:pt x="1842935" y="3877068"/>
                  </a:lnTo>
                  <a:lnTo>
                    <a:pt x="1827364" y="3854996"/>
                  </a:lnTo>
                  <a:lnTo>
                    <a:pt x="1824977" y="3851618"/>
                  </a:lnTo>
                  <a:lnTo>
                    <a:pt x="1868881" y="3847554"/>
                  </a:lnTo>
                  <a:close/>
                </a:path>
                <a:path w="12827635" h="6520180">
                  <a:moveTo>
                    <a:pt x="1972818" y="4812055"/>
                  </a:moveTo>
                  <a:lnTo>
                    <a:pt x="1928914" y="4807991"/>
                  </a:lnTo>
                  <a:lnTo>
                    <a:pt x="1931377" y="4804473"/>
                  </a:lnTo>
                  <a:lnTo>
                    <a:pt x="1946871" y="4782401"/>
                  </a:lnTo>
                  <a:lnTo>
                    <a:pt x="1926005" y="4804473"/>
                  </a:lnTo>
                  <a:lnTo>
                    <a:pt x="1922678" y="4750308"/>
                  </a:lnTo>
                  <a:lnTo>
                    <a:pt x="1919427" y="4804473"/>
                  </a:lnTo>
                  <a:lnTo>
                    <a:pt x="1898561" y="4782464"/>
                  </a:lnTo>
                  <a:lnTo>
                    <a:pt x="1916518" y="4808055"/>
                  </a:lnTo>
                  <a:lnTo>
                    <a:pt x="1872615" y="4812119"/>
                  </a:lnTo>
                  <a:lnTo>
                    <a:pt x="1916518" y="4816183"/>
                  </a:lnTo>
                  <a:lnTo>
                    <a:pt x="1898561" y="4841773"/>
                  </a:lnTo>
                  <a:lnTo>
                    <a:pt x="1919427" y="4819777"/>
                  </a:lnTo>
                  <a:lnTo>
                    <a:pt x="1922678" y="4873930"/>
                  </a:lnTo>
                  <a:lnTo>
                    <a:pt x="1926005" y="4819777"/>
                  </a:lnTo>
                  <a:lnTo>
                    <a:pt x="1946871" y="4841773"/>
                  </a:lnTo>
                  <a:lnTo>
                    <a:pt x="1931352" y="4819777"/>
                  </a:lnTo>
                  <a:lnTo>
                    <a:pt x="1928914" y="4816322"/>
                  </a:lnTo>
                  <a:lnTo>
                    <a:pt x="1972818" y="4812055"/>
                  </a:lnTo>
                  <a:close/>
                </a:path>
                <a:path w="12827635" h="6520180">
                  <a:moveTo>
                    <a:pt x="1991944" y="5065433"/>
                  </a:moveTo>
                  <a:lnTo>
                    <a:pt x="1974659" y="5047983"/>
                  </a:lnTo>
                  <a:lnTo>
                    <a:pt x="1972005" y="5047983"/>
                  </a:lnTo>
                  <a:lnTo>
                    <a:pt x="1972005" y="5048186"/>
                  </a:lnTo>
                  <a:lnTo>
                    <a:pt x="1969363" y="5048186"/>
                  </a:lnTo>
                  <a:lnTo>
                    <a:pt x="1952078" y="5070729"/>
                  </a:lnTo>
                  <a:lnTo>
                    <a:pt x="1952586" y="5073269"/>
                  </a:lnTo>
                  <a:lnTo>
                    <a:pt x="1969363" y="5087988"/>
                  </a:lnTo>
                  <a:lnTo>
                    <a:pt x="1974646" y="5087988"/>
                  </a:lnTo>
                  <a:lnTo>
                    <a:pt x="1991918" y="5070729"/>
                  </a:lnTo>
                  <a:lnTo>
                    <a:pt x="1991944" y="5065433"/>
                  </a:lnTo>
                  <a:close/>
                </a:path>
                <a:path w="12827635" h="6520180">
                  <a:moveTo>
                    <a:pt x="2076742" y="4277906"/>
                  </a:moveTo>
                  <a:lnTo>
                    <a:pt x="1941791" y="4265460"/>
                  </a:lnTo>
                  <a:lnTo>
                    <a:pt x="1949526" y="4254424"/>
                  </a:lnTo>
                  <a:lnTo>
                    <a:pt x="1996998" y="4186720"/>
                  </a:lnTo>
                  <a:lnTo>
                    <a:pt x="1932838" y="4254424"/>
                  </a:lnTo>
                  <a:lnTo>
                    <a:pt x="1922678" y="4088688"/>
                  </a:lnTo>
                  <a:lnTo>
                    <a:pt x="1912581" y="4254424"/>
                  </a:lnTo>
                  <a:lnTo>
                    <a:pt x="1848421" y="4186720"/>
                  </a:lnTo>
                  <a:lnTo>
                    <a:pt x="1903641" y="4265460"/>
                  </a:lnTo>
                  <a:lnTo>
                    <a:pt x="1768614" y="4277906"/>
                  </a:lnTo>
                  <a:lnTo>
                    <a:pt x="1903641" y="4290301"/>
                  </a:lnTo>
                  <a:lnTo>
                    <a:pt x="1848421" y="4369028"/>
                  </a:lnTo>
                  <a:lnTo>
                    <a:pt x="1912581" y="4301337"/>
                  </a:lnTo>
                  <a:lnTo>
                    <a:pt x="1922678" y="4467060"/>
                  </a:lnTo>
                  <a:lnTo>
                    <a:pt x="1932838" y="4301337"/>
                  </a:lnTo>
                  <a:lnTo>
                    <a:pt x="1996998" y="4369028"/>
                  </a:lnTo>
                  <a:lnTo>
                    <a:pt x="1949526" y="4301337"/>
                  </a:lnTo>
                  <a:lnTo>
                    <a:pt x="1941791" y="4290301"/>
                  </a:lnTo>
                  <a:lnTo>
                    <a:pt x="2076742" y="4277906"/>
                  </a:lnTo>
                  <a:close/>
                </a:path>
                <a:path w="12827635" h="6520180">
                  <a:moveTo>
                    <a:pt x="2126881" y="5361089"/>
                  </a:moveTo>
                  <a:lnTo>
                    <a:pt x="2082977" y="5357025"/>
                  </a:lnTo>
                  <a:lnTo>
                    <a:pt x="2085492" y="5353443"/>
                  </a:lnTo>
                  <a:lnTo>
                    <a:pt x="2100935" y="5331434"/>
                  </a:lnTo>
                  <a:lnTo>
                    <a:pt x="2080069" y="5353443"/>
                  </a:lnTo>
                  <a:lnTo>
                    <a:pt x="2076742" y="5299278"/>
                  </a:lnTo>
                  <a:lnTo>
                    <a:pt x="2073490" y="5353443"/>
                  </a:lnTo>
                  <a:lnTo>
                    <a:pt x="2052624" y="5331434"/>
                  </a:lnTo>
                  <a:lnTo>
                    <a:pt x="2070582" y="5357025"/>
                  </a:lnTo>
                  <a:lnTo>
                    <a:pt x="2026678" y="5361089"/>
                  </a:lnTo>
                  <a:lnTo>
                    <a:pt x="2070582" y="5365089"/>
                  </a:lnTo>
                  <a:lnTo>
                    <a:pt x="2052624" y="5390743"/>
                  </a:lnTo>
                  <a:lnTo>
                    <a:pt x="2073490" y="5368671"/>
                  </a:lnTo>
                  <a:lnTo>
                    <a:pt x="2076742" y="5422836"/>
                  </a:lnTo>
                  <a:lnTo>
                    <a:pt x="2080069" y="5368671"/>
                  </a:lnTo>
                  <a:lnTo>
                    <a:pt x="2100935" y="5390743"/>
                  </a:lnTo>
                  <a:lnTo>
                    <a:pt x="2085492" y="5368671"/>
                  </a:lnTo>
                  <a:lnTo>
                    <a:pt x="2082977" y="5365089"/>
                  </a:lnTo>
                  <a:lnTo>
                    <a:pt x="2126881" y="5361089"/>
                  </a:lnTo>
                  <a:close/>
                </a:path>
                <a:path w="12827635" h="6520180">
                  <a:moveTo>
                    <a:pt x="11895861" y="616394"/>
                  </a:moveTo>
                  <a:lnTo>
                    <a:pt x="11878589" y="599135"/>
                  </a:lnTo>
                  <a:lnTo>
                    <a:pt x="11873306" y="599135"/>
                  </a:lnTo>
                  <a:lnTo>
                    <a:pt x="11856034" y="616394"/>
                  </a:lnTo>
                  <a:lnTo>
                    <a:pt x="11856034" y="621677"/>
                  </a:lnTo>
                  <a:lnTo>
                    <a:pt x="11873306" y="638937"/>
                  </a:lnTo>
                  <a:lnTo>
                    <a:pt x="11878589" y="638937"/>
                  </a:lnTo>
                  <a:lnTo>
                    <a:pt x="11895861" y="621677"/>
                  </a:lnTo>
                  <a:lnTo>
                    <a:pt x="11895861" y="616394"/>
                  </a:lnTo>
                  <a:close/>
                </a:path>
                <a:path w="12827635" h="6520180">
                  <a:moveTo>
                    <a:pt x="12250268" y="639826"/>
                  </a:moveTo>
                  <a:lnTo>
                    <a:pt x="12206300" y="635762"/>
                  </a:lnTo>
                  <a:lnTo>
                    <a:pt x="12208828" y="632167"/>
                  </a:lnTo>
                  <a:lnTo>
                    <a:pt x="12224322" y="610171"/>
                  </a:lnTo>
                  <a:lnTo>
                    <a:pt x="12203392" y="632167"/>
                  </a:lnTo>
                  <a:lnTo>
                    <a:pt x="12200141" y="578015"/>
                  </a:lnTo>
                  <a:lnTo>
                    <a:pt x="12196813" y="632167"/>
                  </a:lnTo>
                  <a:lnTo>
                    <a:pt x="12175947" y="610171"/>
                  </a:lnTo>
                  <a:lnTo>
                    <a:pt x="12193905" y="635762"/>
                  </a:lnTo>
                  <a:lnTo>
                    <a:pt x="12150001" y="639826"/>
                  </a:lnTo>
                  <a:lnTo>
                    <a:pt x="12193905" y="643813"/>
                  </a:lnTo>
                  <a:lnTo>
                    <a:pt x="12175947" y="669467"/>
                  </a:lnTo>
                  <a:lnTo>
                    <a:pt x="12196813" y="647407"/>
                  </a:lnTo>
                  <a:lnTo>
                    <a:pt x="12200141" y="701560"/>
                  </a:lnTo>
                  <a:lnTo>
                    <a:pt x="12203392" y="647407"/>
                  </a:lnTo>
                  <a:lnTo>
                    <a:pt x="12224322" y="669467"/>
                  </a:lnTo>
                  <a:lnTo>
                    <a:pt x="12208828" y="647407"/>
                  </a:lnTo>
                  <a:lnTo>
                    <a:pt x="12206300" y="643813"/>
                  </a:lnTo>
                  <a:lnTo>
                    <a:pt x="12250268" y="639826"/>
                  </a:lnTo>
                  <a:close/>
                </a:path>
                <a:path w="12827635" h="6520180">
                  <a:moveTo>
                    <a:pt x="12269826" y="1302829"/>
                  </a:moveTo>
                  <a:lnTo>
                    <a:pt x="12252554" y="1280185"/>
                  </a:lnTo>
                  <a:lnTo>
                    <a:pt x="12247283" y="1280185"/>
                  </a:lnTo>
                  <a:lnTo>
                    <a:pt x="12230024" y="1302829"/>
                  </a:lnTo>
                  <a:lnTo>
                    <a:pt x="12230545" y="1305369"/>
                  </a:lnTo>
                  <a:lnTo>
                    <a:pt x="12247474" y="1320012"/>
                  </a:lnTo>
                  <a:lnTo>
                    <a:pt x="12252770" y="1319961"/>
                  </a:lnTo>
                  <a:lnTo>
                    <a:pt x="12269826" y="1302829"/>
                  </a:lnTo>
                  <a:close/>
                </a:path>
                <a:path w="12827635" h="6520180">
                  <a:moveTo>
                    <a:pt x="12283669" y="1090358"/>
                  </a:moveTo>
                  <a:lnTo>
                    <a:pt x="12148642" y="1077963"/>
                  </a:lnTo>
                  <a:lnTo>
                    <a:pt x="12156300" y="1067066"/>
                  </a:lnTo>
                  <a:lnTo>
                    <a:pt x="12203862" y="999375"/>
                  </a:lnTo>
                  <a:lnTo>
                    <a:pt x="12139701" y="1067066"/>
                  </a:lnTo>
                  <a:lnTo>
                    <a:pt x="12129605" y="901407"/>
                  </a:lnTo>
                  <a:lnTo>
                    <a:pt x="12119445" y="1067066"/>
                  </a:lnTo>
                  <a:lnTo>
                    <a:pt x="12055285" y="999375"/>
                  </a:lnTo>
                  <a:lnTo>
                    <a:pt x="12110504" y="1078103"/>
                  </a:lnTo>
                  <a:lnTo>
                    <a:pt x="11975541" y="1090498"/>
                  </a:lnTo>
                  <a:lnTo>
                    <a:pt x="12110504" y="1102944"/>
                  </a:lnTo>
                  <a:lnTo>
                    <a:pt x="12055285" y="1181684"/>
                  </a:lnTo>
                  <a:lnTo>
                    <a:pt x="12119445" y="1113980"/>
                  </a:lnTo>
                  <a:lnTo>
                    <a:pt x="12129605" y="1279512"/>
                  </a:lnTo>
                  <a:lnTo>
                    <a:pt x="12139689" y="1113980"/>
                  </a:lnTo>
                  <a:lnTo>
                    <a:pt x="12139701" y="1113853"/>
                  </a:lnTo>
                  <a:lnTo>
                    <a:pt x="12203862" y="1181544"/>
                  </a:lnTo>
                  <a:lnTo>
                    <a:pt x="12156389" y="1113853"/>
                  </a:lnTo>
                  <a:lnTo>
                    <a:pt x="12148642" y="1102817"/>
                  </a:lnTo>
                  <a:lnTo>
                    <a:pt x="12283669" y="1090358"/>
                  </a:lnTo>
                  <a:close/>
                </a:path>
                <a:path w="12827635" h="6520180">
                  <a:moveTo>
                    <a:pt x="12283669" y="189077"/>
                  </a:moveTo>
                  <a:lnTo>
                    <a:pt x="12148642" y="176695"/>
                  </a:lnTo>
                  <a:lnTo>
                    <a:pt x="12156377" y="165658"/>
                  </a:lnTo>
                  <a:lnTo>
                    <a:pt x="12203862" y="97891"/>
                  </a:lnTo>
                  <a:lnTo>
                    <a:pt x="12139701" y="165595"/>
                  </a:lnTo>
                  <a:lnTo>
                    <a:pt x="12129605" y="0"/>
                  </a:lnTo>
                  <a:lnTo>
                    <a:pt x="12119445" y="165658"/>
                  </a:lnTo>
                  <a:lnTo>
                    <a:pt x="12055285" y="97955"/>
                  </a:lnTo>
                  <a:lnTo>
                    <a:pt x="12110504" y="176695"/>
                  </a:lnTo>
                  <a:lnTo>
                    <a:pt x="11975541" y="189077"/>
                  </a:lnTo>
                  <a:lnTo>
                    <a:pt x="12110504" y="201536"/>
                  </a:lnTo>
                  <a:lnTo>
                    <a:pt x="12055285" y="280276"/>
                  </a:lnTo>
                  <a:lnTo>
                    <a:pt x="12119445" y="212572"/>
                  </a:lnTo>
                  <a:lnTo>
                    <a:pt x="12129605" y="378231"/>
                  </a:lnTo>
                  <a:lnTo>
                    <a:pt x="12139701" y="212572"/>
                  </a:lnTo>
                  <a:lnTo>
                    <a:pt x="12203862" y="280276"/>
                  </a:lnTo>
                  <a:lnTo>
                    <a:pt x="12156389" y="212572"/>
                  </a:lnTo>
                  <a:lnTo>
                    <a:pt x="12148642" y="201536"/>
                  </a:lnTo>
                  <a:lnTo>
                    <a:pt x="12283669" y="189077"/>
                  </a:lnTo>
                  <a:close/>
                </a:path>
                <a:path w="12827635" h="6520180">
                  <a:moveTo>
                    <a:pt x="12396000" y="388594"/>
                  </a:moveTo>
                  <a:lnTo>
                    <a:pt x="12378728" y="371322"/>
                  </a:lnTo>
                  <a:lnTo>
                    <a:pt x="12373445" y="371322"/>
                  </a:lnTo>
                  <a:lnTo>
                    <a:pt x="12356173" y="388594"/>
                  </a:lnTo>
                  <a:lnTo>
                    <a:pt x="12356173" y="393865"/>
                  </a:lnTo>
                  <a:lnTo>
                    <a:pt x="12373445" y="411137"/>
                  </a:lnTo>
                  <a:lnTo>
                    <a:pt x="12378728" y="411137"/>
                  </a:lnTo>
                  <a:lnTo>
                    <a:pt x="12396000" y="393865"/>
                  </a:lnTo>
                  <a:lnTo>
                    <a:pt x="12396000" y="388594"/>
                  </a:lnTo>
                  <a:close/>
                </a:path>
                <a:path w="12827635" h="6520180">
                  <a:moveTo>
                    <a:pt x="12442482" y="879538"/>
                  </a:moveTo>
                  <a:lnTo>
                    <a:pt x="12425210" y="862279"/>
                  </a:lnTo>
                  <a:lnTo>
                    <a:pt x="12419927" y="862279"/>
                  </a:lnTo>
                  <a:lnTo>
                    <a:pt x="12402642" y="879538"/>
                  </a:lnTo>
                  <a:lnTo>
                    <a:pt x="12402642" y="884821"/>
                  </a:lnTo>
                  <a:lnTo>
                    <a:pt x="12419927" y="902081"/>
                  </a:lnTo>
                  <a:lnTo>
                    <a:pt x="12422569" y="902081"/>
                  </a:lnTo>
                  <a:lnTo>
                    <a:pt x="12425210" y="902081"/>
                  </a:lnTo>
                  <a:lnTo>
                    <a:pt x="12442482" y="884821"/>
                  </a:lnTo>
                  <a:lnTo>
                    <a:pt x="12442482" y="879538"/>
                  </a:lnTo>
                  <a:close/>
                </a:path>
                <a:path w="12827635" h="6520180">
                  <a:moveTo>
                    <a:pt x="12493435" y="1472590"/>
                  </a:moveTo>
                  <a:lnTo>
                    <a:pt x="12449531" y="1468526"/>
                  </a:lnTo>
                  <a:lnTo>
                    <a:pt x="12451994" y="1464995"/>
                  </a:lnTo>
                  <a:lnTo>
                    <a:pt x="12467476" y="1442935"/>
                  </a:lnTo>
                  <a:lnTo>
                    <a:pt x="12446610" y="1464995"/>
                  </a:lnTo>
                  <a:lnTo>
                    <a:pt x="12443295" y="1410843"/>
                  </a:lnTo>
                  <a:lnTo>
                    <a:pt x="12439980" y="1464995"/>
                  </a:lnTo>
                  <a:lnTo>
                    <a:pt x="12419101" y="1442935"/>
                  </a:lnTo>
                  <a:lnTo>
                    <a:pt x="12437059" y="1468526"/>
                  </a:lnTo>
                  <a:lnTo>
                    <a:pt x="12393155" y="1472590"/>
                  </a:lnTo>
                  <a:lnTo>
                    <a:pt x="12437059" y="1476641"/>
                  </a:lnTo>
                  <a:lnTo>
                    <a:pt x="12419101" y="1502232"/>
                  </a:lnTo>
                  <a:lnTo>
                    <a:pt x="12439980" y="1480235"/>
                  </a:lnTo>
                  <a:lnTo>
                    <a:pt x="12443295" y="1534388"/>
                  </a:lnTo>
                  <a:lnTo>
                    <a:pt x="12446610" y="1480235"/>
                  </a:lnTo>
                  <a:lnTo>
                    <a:pt x="12467476" y="1502232"/>
                  </a:lnTo>
                  <a:lnTo>
                    <a:pt x="12452045" y="1480235"/>
                  </a:lnTo>
                  <a:lnTo>
                    <a:pt x="12449531" y="1476641"/>
                  </a:lnTo>
                  <a:lnTo>
                    <a:pt x="12493435" y="1472590"/>
                  </a:lnTo>
                  <a:close/>
                </a:path>
                <a:path w="12827635" h="6520180">
                  <a:moveTo>
                    <a:pt x="12569520" y="148259"/>
                  </a:moveTo>
                  <a:lnTo>
                    <a:pt x="12525616" y="144272"/>
                  </a:lnTo>
                  <a:lnTo>
                    <a:pt x="12528118" y="140677"/>
                  </a:lnTo>
                  <a:lnTo>
                    <a:pt x="12543561" y="118605"/>
                  </a:lnTo>
                  <a:lnTo>
                    <a:pt x="12522695" y="140677"/>
                  </a:lnTo>
                  <a:lnTo>
                    <a:pt x="12519381" y="86525"/>
                  </a:lnTo>
                  <a:lnTo>
                    <a:pt x="12516129" y="140677"/>
                  </a:lnTo>
                  <a:lnTo>
                    <a:pt x="12495263" y="118605"/>
                  </a:lnTo>
                  <a:lnTo>
                    <a:pt x="12513208" y="144272"/>
                  </a:lnTo>
                  <a:lnTo>
                    <a:pt x="12469241" y="148259"/>
                  </a:lnTo>
                  <a:lnTo>
                    <a:pt x="12513208" y="152323"/>
                  </a:lnTo>
                  <a:lnTo>
                    <a:pt x="12495263" y="177977"/>
                  </a:lnTo>
                  <a:lnTo>
                    <a:pt x="12516129" y="155702"/>
                  </a:lnTo>
                  <a:lnTo>
                    <a:pt x="12519381" y="209867"/>
                  </a:lnTo>
                  <a:lnTo>
                    <a:pt x="12522695" y="155702"/>
                  </a:lnTo>
                  <a:lnTo>
                    <a:pt x="12543561" y="177774"/>
                  </a:lnTo>
                  <a:lnTo>
                    <a:pt x="12528004" y="155702"/>
                  </a:lnTo>
                  <a:lnTo>
                    <a:pt x="12525616" y="152323"/>
                  </a:lnTo>
                  <a:lnTo>
                    <a:pt x="12569520" y="148259"/>
                  </a:lnTo>
                  <a:close/>
                </a:path>
                <a:path w="12827635" h="6520180">
                  <a:moveTo>
                    <a:pt x="12673444" y="1112761"/>
                  </a:moveTo>
                  <a:lnTo>
                    <a:pt x="12629540" y="1108697"/>
                  </a:lnTo>
                  <a:lnTo>
                    <a:pt x="12632017" y="1105179"/>
                  </a:lnTo>
                  <a:lnTo>
                    <a:pt x="12647498" y="1083106"/>
                  </a:lnTo>
                  <a:lnTo>
                    <a:pt x="12626632" y="1105179"/>
                  </a:lnTo>
                  <a:lnTo>
                    <a:pt x="12623305" y="1051026"/>
                  </a:lnTo>
                  <a:lnTo>
                    <a:pt x="12620054" y="1105179"/>
                  </a:lnTo>
                  <a:lnTo>
                    <a:pt x="12599187" y="1083183"/>
                  </a:lnTo>
                  <a:lnTo>
                    <a:pt x="12617145" y="1108773"/>
                  </a:lnTo>
                  <a:lnTo>
                    <a:pt x="12573241" y="1112837"/>
                  </a:lnTo>
                  <a:lnTo>
                    <a:pt x="12617145" y="1116888"/>
                  </a:lnTo>
                  <a:lnTo>
                    <a:pt x="12599187" y="1142479"/>
                  </a:lnTo>
                  <a:lnTo>
                    <a:pt x="12620054" y="1120482"/>
                  </a:lnTo>
                  <a:lnTo>
                    <a:pt x="12623305" y="1174635"/>
                  </a:lnTo>
                  <a:lnTo>
                    <a:pt x="12626632" y="1120482"/>
                  </a:lnTo>
                  <a:lnTo>
                    <a:pt x="12647498" y="1142479"/>
                  </a:lnTo>
                  <a:lnTo>
                    <a:pt x="12631979" y="1120482"/>
                  </a:lnTo>
                  <a:lnTo>
                    <a:pt x="12629540" y="1117028"/>
                  </a:lnTo>
                  <a:lnTo>
                    <a:pt x="12673444" y="1112761"/>
                  </a:lnTo>
                  <a:close/>
                </a:path>
                <a:path w="12827635" h="6520180">
                  <a:moveTo>
                    <a:pt x="12692583" y="1366139"/>
                  </a:moveTo>
                  <a:lnTo>
                    <a:pt x="12675286" y="1348689"/>
                  </a:lnTo>
                  <a:lnTo>
                    <a:pt x="12672632" y="1348689"/>
                  </a:lnTo>
                  <a:lnTo>
                    <a:pt x="12672632" y="1348892"/>
                  </a:lnTo>
                  <a:lnTo>
                    <a:pt x="12669990" y="1348892"/>
                  </a:lnTo>
                  <a:lnTo>
                    <a:pt x="12652718" y="1366139"/>
                  </a:lnTo>
                  <a:lnTo>
                    <a:pt x="12652718" y="1371434"/>
                  </a:lnTo>
                  <a:lnTo>
                    <a:pt x="12669990" y="1388706"/>
                  </a:lnTo>
                  <a:lnTo>
                    <a:pt x="12675273" y="1388706"/>
                  </a:lnTo>
                  <a:lnTo>
                    <a:pt x="12692545" y="1371434"/>
                  </a:lnTo>
                  <a:lnTo>
                    <a:pt x="12692583" y="1366139"/>
                  </a:lnTo>
                  <a:close/>
                </a:path>
                <a:path w="12827635" h="6520180">
                  <a:moveTo>
                    <a:pt x="12777381" y="578624"/>
                  </a:moveTo>
                  <a:lnTo>
                    <a:pt x="12642418" y="566166"/>
                  </a:lnTo>
                  <a:lnTo>
                    <a:pt x="12650153" y="555129"/>
                  </a:lnTo>
                  <a:lnTo>
                    <a:pt x="12697638" y="487426"/>
                  </a:lnTo>
                  <a:lnTo>
                    <a:pt x="12633478" y="555129"/>
                  </a:lnTo>
                  <a:lnTo>
                    <a:pt x="12623305" y="389407"/>
                  </a:lnTo>
                  <a:lnTo>
                    <a:pt x="12613208" y="555129"/>
                  </a:lnTo>
                  <a:lnTo>
                    <a:pt x="12549061" y="487426"/>
                  </a:lnTo>
                  <a:lnTo>
                    <a:pt x="12604267" y="566166"/>
                  </a:lnTo>
                  <a:lnTo>
                    <a:pt x="12469241" y="578624"/>
                  </a:lnTo>
                  <a:lnTo>
                    <a:pt x="12604267" y="591007"/>
                  </a:lnTo>
                  <a:lnTo>
                    <a:pt x="12549061" y="669747"/>
                  </a:lnTo>
                  <a:lnTo>
                    <a:pt x="12613208" y="602043"/>
                  </a:lnTo>
                  <a:lnTo>
                    <a:pt x="12623305" y="767778"/>
                  </a:lnTo>
                  <a:lnTo>
                    <a:pt x="12633478" y="602043"/>
                  </a:lnTo>
                  <a:lnTo>
                    <a:pt x="12697638" y="669747"/>
                  </a:lnTo>
                  <a:lnTo>
                    <a:pt x="12650153" y="602043"/>
                  </a:lnTo>
                  <a:lnTo>
                    <a:pt x="12642418" y="591007"/>
                  </a:lnTo>
                  <a:lnTo>
                    <a:pt x="12777381" y="578624"/>
                  </a:lnTo>
                  <a:close/>
                </a:path>
                <a:path w="12827635" h="6520180">
                  <a:moveTo>
                    <a:pt x="12827508" y="1661807"/>
                  </a:moveTo>
                  <a:lnTo>
                    <a:pt x="12783604" y="1657743"/>
                  </a:lnTo>
                  <a:lnTo>
                    <a:pt x="12786132" y="1654149"/>
                  </a:lnTo>
                  <a:lnTo>
                    <a:pt x="12801562" y="1632153"/>
                  </a:lnTo>
                  <a:lnTo>
                    <a:pt x="12780696" y="1654149"/>
                  </a:lnTo>
                  <a:lnTo>
                    <a:pt x="12777381" y="1599996"/>
                  </a:lnTo>
                  <a:lnTo>
                    <a:pt x="12774117" y="1654149"/>
                  </a:lnTo>
                  <a:lnTo>
                    <a:pt x="12753251" y="1632153"/>
                  </a:lnTo>
                  <a:lnTo>
                    <a:pt x="12771209" y="1657743"/>
                  </a:lnTo>
                  <a:lnTo>
                    <a:pt x="12727305" y="1661807"/>
                  </a:lnTo>
                  <a:lnTo>
                    <a:pt x="12771209" y="1665795"/>
                  </a:lnTo>
                  <a:lnTo>
                    <a:pt x="12753251" y="1691449"/>
                  </a:lnTo>
                  <a:lnTo>
                    <a:pt x="12774117" y="1669389"/>
                  </a:lnTo>
                  <a:lnTo>
                    <a:pt x="12777381" y="1723542"/>
                  </a:lnTo>
                  <a:lnTo>
                    <a:pt x="12780696" y="1669389"/>
                  </a:lnTo>
                  <a:lnTo>
                    <a:pt x="12801562" y="1691449"/>
                  </a:lnTo>
                  <a:lnTo>
                    <a:pt x="12786119" y="1669389"/>
                  </a:lnTo>
                  <a:lnTo>
                    <a:pt x="12783604" y="1665795"/>
                  </a:lnTo>
                  <a:lnTo>
                    <a:pt x="12827508" y="1661807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520" y="4170126"/>
              <a:ext cx="3990974" cy="39909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2244" y="1285174"/>
              <a:ext cx="1438274" cy="12001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60115" y="166204"/>
              <a:ext cx="14587855" cy="9000490"/>
            </a:xfrm>
            <a:custGeom>
              <a:avLst/>
              <a:gdLst/>
              <a:ahLst/>
              <a:cxnLst/>
              <a:rect l="l" t="t" r="r" b="b"/>
              <a:pathLst>
                <a:path w="14587855" h="9000490">
                  <a:moveTo>
                    <a:pt x="39839" y="2507551"/>
                  </a:moveTo>
                  <a:lnTo>
                    <a:pt x="22567" y="2490292"/>
                  </a:lnTo>
                  <a:lnTo>
                    <a:pt x="17284" y="2490292"/>
                  </a:lnTo>
                  <a:lnTo>
                    <a:pt x="0" y="2507551"/>
                  </a:lnTo>
                  <a:lnTo>
                    <a:pt x="0" y="2512834"/>
                  </a:lnTo>
                  <a:lnTo>
                    <a:pt x="17284" y="2530094"/>
                  </a:lnTo>
                  <a:lnTo>
                    <a:pt x="22567" y="2530094"/>
                  </a:lnTo>
                  <a:lnTo>
                    <a:pt x="39839" y="2512834"/>
                  </a:lnTo>
                  <a:lnTo>
                    <a:pt x="39839" y="2507551"/>
                  </a:lnTo>
                  <a:close/>
                </a:path>
                <a:path w="14587855" h="9000490">
                  <a:moveTo>
                    <a:pt x="394246" y="2530970"/>
                  </a:moveTo>
                  <a:lnTo>
                    <a:pt x="350278" y="2526919"/>
                  </a:lnTo>
                  <a:lnTo>
                    <a:pt x="352806" y="2523325"/>
                  </a:lnTo>
                  <a:lnTo>
                    <a:pt x="368300" y="2501328"/>
                  </a:lnTo>
                  <a:lnTo>
                    <a:pt x="347357" y="2523325"/>
                  </a:lnTo>
                  <a:lnTo>
                    <a:pt x="344106" y="2469172"/>
                  </a:lnTo>
                  <a:lnTo>
                    <a:pt x="340791" y="2523325"/>
                  </a:lnTo>
                  <a:lnTo>
                    <a:pt x="319925" y="2501328"/>
                  </a:lnTo>
                  <a:lnTo>
                    <a:pt x="337870" y="2526919"/>
                  </a:lnTo>
                  <a:lnTo>
                    <a:pt x="293979" y="2530970"/>
                  </a:lnTo>
                  <a:lnTo>
                    <a:pt x="337870" y="2534970"/>
                  </a:lnTo>
                  <a:lnTo>
                    <a:pt x="319925" y="2560624"/>
                  </a:lnTo>
                  <a:lnTo>
                    <a:pt x="340791" y="2538552"/>
                  </a:lnTo>
                  <a:lnTo>
                    <a:pt x="344106" y="2592717"/>
                  </a:lnTo>
                  <a:lnTo>
                    <a:pt x="347357" y="2538552"/>
                  </a:lnTo>
                  <a:lnTo>
                    <a:pt x="368300" y="2560624"/>
                  </a:lnTo>
                  <a:lnTo>
                    <a:pt x="352793" y="2538552"/>
                  </a:lnTo>
                  <a:lnTo>
                    <a:pt x="350278" y="2534970"/>
                  </a:lnTo>
                  <a:lnTo>
                    <a:pt x="394246" y="2530970"/>
                  </a:lnTo>
                  <a:close/>
                </a:path>
                <a:path w="14587855" h="9000490">
                  <a:moveTo>
                    <a:pt x="413791" y="3188360"/>
                  </a:moveTo>
                  <a:lnTo>
                    <a:pt x="396532" y="3171342"/>
                  </a:lnTo>
                  <a:lnTo>
                    <a:pt x="391261" y="3171342"/>
                  </a:lnTo>
                  <a:lnTo>
                    <a:pt x="374002" y="3193986"/>
                  </a:lnTo>
                  <a:lnTo>
                    <a:pt x="374523" y="3196526"/>
                  </a:lnTo>
                  <a:lnTo>
                    <a:pt x="391439" y="3211169"/>
                  </a:lnTo>
                  <a:lnTo>
                    <a:pt x="396735" y="3211118"/>
                  </a:lnTo>
                  <a:lnTo>
                    <a:pt x="413791" y="3193986"/>
                  </a:lnTo>
                  <a:lnTo>
                    <a:pt x="413791" y="3188360"/>
                  </a:lnTo>
                  <a:close/>
                </a:path>
                <a:path w="14587855" h="9000490">
                  <a:moveTo>
                    <a:pt x="427647" y="2981515"/>
                  </a:moveTo>
                  <a:lnTo>
                    <a:pt x="292620" y="2969120"/>
                  </a:lnTo>
                  <a:lnTo>
                    <a:pt x="300278" y="2958223"/>
                  </a:lnTo>
                  <a:lnTo>
                    <a:pt x="347840" y="2890520"/>
                  </a:lnTo>
                  <a:lnTo>
                    <a:pt x="283679" y="2958223"/>
                  </a:lnTo>
                  <a:lnTo>
                    <a:pt x="273583" y="2792565"/>
                  </a:lnTo>
                  <a:lnTo>
                    <a:pt x="263423" y="2958223"/>
                  </a:lnTo>
                  <a:lnTo>
                    <a:pt x="199263" y="2890520"/>
                  </a:lnTo>
                  <a:lnTo>
                    <a:pt x="254469" y="2969260"/>
                  </a:lnTo>
                  <a:lnTo>
                    <a:pt x="119519" y="2981642"/>
                  </a:lnTo>
                  <a:lnTo>
                    <a:pt x="254469" y="2994101"/>
                  </a:lnTo>
                  <a:lnTo>
                    <a:pt x="199263" y="3072841"/>
                  </a:lnTo>
                  <a:lnTo>
                    <a:pt x="263423" y="3005137"/>
                  </a:lnTo>
                  <a:lnTo>
                    <a:pt x="273583" y="3170656"/>
                  </a:lnTo>
                  <a:lnTo>
                    <a:pt x="283667" y="3005137"/>
                  </a:lnTo>
                  <a:lnTo>
                    <a:pt x="283679" y="3004997"/>
                  </a:lnTo>
                  <a:lnTo>
                    <a:pt x="347840" y="3072701"/>
                  </a:lnTo>
                  <a:lnTo>
                    <a:pt x="300355" y="3004997"/>
                  </a:lnTo>
                  <a:lnTo>
                    <a:pt x="292620" y="2993974"/>
                  </a:lnTo>
                  <a:lnTo>
                    <a:pt x="427647" y="2981515"/>
                  </a:lnTo>
                  <a:close/>
                </a:path>
                <a:path w="14587855" h="9000490">
                  <a:moveTo>
                    <a:pt x="427647" y="2080234"/>
                  </a:moveTo>
                  <a:lnTo>
                    <a:pt x="292620" y="2067852"/>
                  </a:lnTo>
                  <a:lnTo>
                    <a:pt x="300355" y="2056815"/>
                  </a:lnTo>
                  <a:lnTo>
                    <a:pt x="347840" y="1989048"/>
                  </a:lnTo>
                  <a:lnTo>
                    <a:pt x="283679" y="2056752"/>
                  </a:lnTo>
                  <a:lnTo>
                    <a:pt x="273583" y="1891157"/>
                  </a:lnTo>
                  <a:lnTo>
                    <a:pt x="263423" y="2056815"/>
                  </a:lnTo>
                  <a:lnTo>
                    <a:pt x="199263" y="1989112"/>
                  </a:lnTo>
                  <a:lnTo>
                    <a:pt x="254469" y="2067852"/>
                  </a:lnTo>
                  <a:lnTo>
                    <a:pt x="119519" y="2080234"/>
                  </a:lnTo>
                  <a:lnTo>
                    <a:pt x="254469" y="2092693"/>
                  </a:lnTo>
                  <a:lnTo>
                    <a:pt x="199263" y="2171433"/>
                  </a:lnTo>
                  <a:lnTo>
                    <a:pt x="263423" y="2103729"/>
                  </a:lnTo>
                  <a:lnTo>
                    <a:pt x="273583" y="2269388"/>
                  </a:lnTo>
                  <a:lnTo>
                    <a:pt x="283679" y="2103729"/>
                  </a:lnTo>
                  <a:lnTo>
                    <a:pt x="347840" y="2171433"/>
                  </a:lnTo>
                  <a:lnTo>
                    <a:pt x="300355" y="2103729"/>
                  </a:lnTo>
                  <a:lnTo>
                    <a:pt x="292620" y="2092693"/>
                  </a:lnTo>
                  <a:lnTo>
                    <a:pt x="427647" y="2080234"/>
                  </a:lnTo>
                  <a:close/>
                </a:path>
                <a:path w="14587855" h="9000490">
                  <a:moveTo>
                    <a:pt x="539978" y="2279751"/>
                  </a:moveTo>
                  <a:lnTo>
                    <a:pt x="522706" y="2262479"/>
                  </a:lnTo>
                  <a:lnTo>
                    <a:pt x="517423" y="2262479"/>
                  </a:lnTo>
                  <a:lnTo>
                    <a:pt x="500138" y="2279751"/>
                  </a:lnTo>
                  <a:lnTo>
                    <a:pt x="500138" y="2285022"/>
                  </a:lnTo>
                  <a:lnTo>
                    <a:pt x="517423" y="2302294"/>
                  </a:lnTo>
                  <a:lnTo>
                    <a:pt x="522706" y="2302294"/>
                  </a:lnTo>
                  <a:lnTo>
                    <a:pt x="539978" y="2285022"/>
                  </a:lnTo>
                  <a:lnTo>
                    <a:pt x="539978" y="2279751"/>
                  </a:lnTo>
                  <a:close/>
                </a:path>
                <a:path w="14587855" h="9000490">
                  <a:moveTo>
                    <a:pt x="586460" y="2770695"/>
                  </a:moveTo>
                  <a:lnTo>
                    <a:pt x="569175" y="2753436"/>
                  </a:lnTo>
                  <a:lnTo>
                    <a:pt x="563892" y="2753436"/>
                  </a:lnTo>
                  <a:lnTo>
                    <a:pt x="546620" y="2770695"/>
                  </a:lnTo>
                  <a:lnTo>
                    <a:pt x="546620" y="2775978"/>
                  </a:lnTo>
                  <a:lnTo>
                    <a:pt x="563892" y="2793238"/>
                  </a:lnTo>
                  <a:lnTo>
                    <a:pt x="566534" y="2793238"/>
                  </a:lnTo>
                  <a:lnTo>
                    <a:pt x="569175" y="2793238"/>
                  </a:lnTo>
                  <a:lnTo>
                    <a:pt x="586460" y="2775978"/>
                  </a:lnTo>
                  <a:lnTo>
                    <a:pt x="586460" y="2770695"/>
                  </a:lnTo>
                  <a:close/>
                </a:path>
                <a:path w="14587855" h="9000490">
                  <a:moveTo>
                    <a:pt x="637400" y="3363734"/>
                  </a:moveTo>
                  <a:lnTo>
                    <a:pt x="593496" y="3359670"/>
                  </a:lnTo>
                  <a:lnTo>
                    <a:pt x="595972" y="3356152"/>
                  </a:lnTo>
                  <a:lnTo>
                    <a:pt x="611454" y="3334080"/>
                  </a:lnTo>
                  <a:lnTo>
                    <a:pt x="590588" y="3356152"/>
                  </a:lnTo>
                  <a:lnTo>
                    <a:pt x="587273" y="3302000"/>
                  </a:lnTo>
                  <a:lnTo>
                    <a:pt x="583946" y="3356152"/>
                  </a:lnTo>
                  <a:lnTo>
                    <a:pt x="563079" y="3334080"/>
                  </a:lnTo>
                  <a:lnTo>
                    <a:pt x="581037" y="3359670"/>
                  </a:lnTo>
                  <a:lnTo>
                    <a:pt x="537133" y="3363734"/>
                  </a:lnTo>
                  <a:lnTo>
                    <a:pt x="581037" y="3367798"/>
                  </a:lnTo>
                  <a:lnTo>
                    <a:pt x="563079" y="3393389"/>
                  </a:lnTo>
                  <a:lnTo>
                    <a:pt x="583946" y="3371392"/>
                  </a:lnTo>
                  <a:lnTo>
                    <a:pt x="587273" y="3425545"/>
                  </a:lnTo>
                  <a:lnTo>
                    <a:pt x="590588" y="3371392"/>
                  </a:lnTo>
                  <a:lnTo>
                    <a:pt x="611454" y="3393389"/>
                  </a:lnTo>
                  <a:lnTo>
                    <a:pt x="596023" y="3371392"/>
                  </a:lnTo>
                  <a:lnTo>
                    <a:pt x="593496" y="3367798"/>
                  </a:lnTo>
                  <a:lnTo>
                    <a:pt x="637400" y="3363734"/>
                  </a:lnTo>
                  <a:close/>
                </a:path>
                <a:path w="14587855" h="9000490">
                  <a:moveTo>
                    <a:pt x="713486" y="2039416"/>
                  </a:moveTo>
                  <a:lnTo>
                    <a:pt x="669582" y="2035416"/>
                  </a:lnTo>
                  <a:lnTo>
                    <a:pt x="672096" y="2031834"/>
                  </a:lnTo>
                  <a:lnTo>
                    <a:pt x="687539" y="2009762"/>
                  </a:lnTo>
                  <a:lnTo>
                    <a:pt x="666673" y="2031834"/>
                  </a:lnTo>
                  <a:lnTo>
                    <a:pt x="663346" y="1977669"/>
                  </a:lnTo>
                  <a:lnTo>
                    <a:pt x="660095" y="2031834"/>
                  </a:lnTo>
                  <a:lnTo>
                    <a:pt x="639229" y="2009762"/>
                  </a:lnTo>
                  <a:lnTo>
                    <a:pt x="657186" y="2035416"/>
                  </a:lnTo>
                  <a:lnTo>
                    <a:pt x="613219" y="2039416"/>
                  </a:lnTo>
                  <a:lnTo>
                    <a:pt x="657186" y="2043480"/>
                  </a:lnTo>
                  <a:lnTo>
                    <a:pt x="639229" y="2069134"/>
                  </a:lnTo>
                  <a:lnTo>
                    <a:pt x="660095" y="2046859"/>
                  </a:lnTo>
                  <a:lnTo>
                    <a:pt x="663346" y="2101024"/>
                  </a:lnTo>
                  <a:lnTo>
                    <a:pt x="666673" y="2046859"/>
                  </a:lnTo>
                  <a:lnTo>
                    <a:pt x="687539" y="2068931"/>
                  </a:lnTo>
                  <a:lnTo>
                    <a:pt x="671969" y="2046859"/>
                  </a:lnTo>
                  <a:lnTo>
                    <a:pt x="669582" y="2043480"/>
                  </a:lnTo>
                  <a:lnTo>
                    <a:pt x="713486" y="2039416"/>
                  </a:lnTo>
                  <a:close/>
                </a:path>
                <a:path w="14587855" h="9000490">
                  <a:moveTo>
                    <a:pt x="817422" y="3003918"/>
                  </a:moveTo>
                  <a:lnTo>
                    <a:pt x="773518" y="2999854"/>
                  </a:lnTo>
                  <a:lnTo>
                    <a:pt x="775982" y="2996336"/>
                  </a:lnTo>
                  <a:lnTo>
                    <a:pt x="791464" y="2974263"/>
                  </a:lnTo>
                  <a:lnTo>
                    <a:pt x="770597" y="2996336"/>
                  </a:lnTo>
                  <a:lnTo>
                    <a:pt x="767283" y="2942183"/>
                  </a:lnTo>
                  <a:lnTo>
                    <a:pt x="764032" y="2996336"/>
                  </a:lnTo>
                  <a:lnTo>
                    <a:pt x="743165" y="2974340"/>
                  </a:lnTo>
                  <a:lnTo>
                    <a:pt x="761111" y="2999930"/>
                  </a:lnTo>
                  <a:lnTo>
                    <a:pt x="717219" y="3003981"/>
                  </a:lnTo>
                  <a:lnTo>
                    <a:pt x="761111" y="3008045"/>
                  </a:lnTo>
                  <a:lnTo>
                    <a:pt x="743165" y="3033636"/>
                  </a:lnTo>
                  <a:lnTo>
                    <a:pt x="764032" y="3011640"/>
                  </a:lnTo>
                  <a:lnTo>
                    <a:pt x="767283" y="3065792"/>
                  </a:lnTo>
                  <a:lnTo>
                    <a:pt x="770597" y="3011640"/>
                  </a:lnTo>
                  <a:lnTo>
                    <a:pt x="791464" y="3033636"/>
                  </a:lnTo>
                  <a:lnTo>
                    <a:pt x="775944" y="3011640"/>
                  </a:lnTo>
                  <a:lnTo>
                    <a:pt x="773518" y="3008185"/>
                  </a:lnTo>
                  <a:lnTo>
                    <a:pt x="817422" y="3003918"/>
                  </a:lnTo>
                  <a:close/>
                </a:path>
                <a:path w="14587855" h="9000490">
                  <a:moveTo>
                    <a:pt x="836549" y="3257296"/>
                  </a:moveTo>
                  <a:lnTo>
                    <a:pt x="819264" y="3239846"/>
                  </a:lnTo>
                  <a:lnTo>
                    <a:pt x="816610" y="3239846"/>
                  </a:lnTo>
                  <a:lnTo>
                    <a:pt x="816610" y="3240049"/>
                  </a:lnTo>
                  <a:lnTo>
                    <a:pt x="813968" y="3240049"/>
                  </a:lnTo>
                  <a:lnTo>
                    <a:pt x="796683" y="3257296"/>
                  </a:lnTo>
                  <a:lnTo>
                    <a:pt x="796683" y="3262592"/>
                  </a:lnTo>
                  <a:lnTo>
                    <a:pt x="813968" y="3279864"/>
                  </a:lnTo>
                  <a:lnTo>
                    <a:pt x="819251" y="3279864"/>
                  </a:lnTo>
                  <a:lnTo>
                    <a:pt x="836523" y="3262592"/>
                  </a:lnTo>
                  <a:lnTo>
                    <a:pt x="836549" y="3257296"/>
                  </a:lnTo>
                  <a:close/>
                </a:path>
                <a:path w="14587855" h="9000490">
                  <a:moveTo>
                    <a:pt x="921346" y="2469781"/>
                  </a:moveTo>
                  <a:lnTo>
                    <a:pt x="786384" y="2457323"/>
                  </a:lnTo>
                  <a:lnTo>
                    <a:pt x="794131" y="2446286"/>
                  </a:lnTo>
                  <a:lnTo>
                    <a:pt x="841603" y="2378583"/>
                  </a:lnTo>
                  <a:lnTo>
                    <a:pt x="777443" y="2446286"/>
                  </a:lnTo>
                  <a:lnTo>
                    <a:pt x="767283" y="2280564"/>
                  </a:lnTo>
                  <a:lnTo>
                    <a:pt x="757186" y="2446286"/>
                  </a:lnTo>
                  <a:lnTo>
                    <a:pt x="693026" y="2378583"/>
                  </a:lnTo>
                  <a:lnTo>
                    <a:pt x="748245" y="2457323"/>
                  </a:lnTo>
                  <a:lnTo>
                    <a:pt x="613219" y="2469781"/>
                  </a:lnTo>
                  <a:lnTo>
                    <a:pt x="748245" y="2482164"/>
                  </a:lnTo>
                  <a:lnTo>
                    <a:pt x="693026" y="2560904"/>
                  </a:lnTo>
                  <a:lnTo>
                    <a:pt x="757186" y="2493200"/>
                  </a:lnTo>
                  <a:lnTo>
                    <a:pt x="767283" y="2658922"/>
                  </a:lnTo>
                  <a:lnTo>
                    <a:pt x="777443" y="2493200"/>
                  </a:lnTo>
                  <a:lnTo>
                    <a:pt x="841603" y="2560904"/>
                  </a:lnTo>
                  <a:lnTo>
                    <a:pt x="794131" y="2493200"/>
                  </a:lnTo>
                  <a:lnTo>
                    <a:pt x="786384" y="2482164"/>
                  </a:lnTo>
                  <a:lnTo>
                    <a:pt x="921346" y="2469781"/>
                  </a:lnTo>
                  <a:close/>
                </a:path>
                <a:path w="14587855" h="9000490">
                  <a:moveTo>
                    <a:pt x="971486" y="3552952"/>
                  </a:moveTo>
                  <a:lnTo>
                    <a:pt x="927582" y="3548900"/>
                  </a:lnTo>
                  <a:lnTo>
                    <a:pt x="930097" y="3545306"/>
                  </a:lnTo>
                  <a:lnTo>
                    <a:pt x="945540" y="3523310"/>
                  </a:lnTo>
                  <a:lnTo>
                    <a:pt x="924674" y="3545306"/>
                  </a:lnTo>
                  <a:lnTo>
                    <a:pt x="921346" y="3491153"/>
                  </a:lnTo>
                  <a:lnTo>
                    <a:pt x="918095" y="3545306"/>
                  </a:lnTo>
                  <a:lnTo>
                    <a:pt x="897229" y="3523310"/>
                  </a:lnTo>
                  <a:lnTo>
                    <a:pt x="915187" y="3548900"/>
                  </a:lnTo>
                  <a:lnTo>
                    <a:pt x="871283" y="3552952"/>
                  </a:lnTo>
                  <a:lnTo>
                    <a:pt x="915187" y="3556952"/>
                  </a:lnTo>
                  <a:lnTo>
                    <a:pt x="897229" y="3582606"/>
                  </a:lnTo>
                  <a:lnTo>
                    <a:pt x="918095" y="3560534"/>
                  </a:lnTo>
                  <a:lnTo>
                    <a:pt x="921346" y="3614699"/>
                  </a:lnTo>
                  <a:lnTo>
                    <a:pt x="924674" y="3560534"/>
                  </a:lnTo>
                  <a:lnTo>
                    <a:pt x="945540" y="3582606"/>
                  </a:lnTo>
                  <a:lnTo>
                    <a:pt x="930097" y="3560534"/>
                  </a:lnTo>
                  <a:lnTo>
                    <a:pt x="927582" y="3556952"/>
                  </a:lnTo>
                  <a:lnTo>
                    <a:pt x="971486" y="3552952"/>
                  </a:lnTo>
                  <a:close/>
                </a:path>
                <a:path w="14587855" h="9000490">
                  <a:moveTo>
                    <a:pt x="6168136" y="7987893"/>
                  </a:moveTo>
                  <a:lnTo>
                    <a:pt x="6166536" y="7944663"/>
                  </a:lnTo>
                  <a:lnTo>
                    <a:pt x="6152286" y="7895564"/>
                  </a:lnTo>
                  <a:lnTo>
                    <a:pt x="6104610" y="7875117"/>
                  </a:lnTo>
                  <a:lnTo>
                    <a:pt x="6002490" y="7856410"/>
                  </a:lnTo>
                  <a:lnTo>
                    <a:pt x="5666054" y="7792974"/>
                  </a:lnTo>
                  <a:lnTo>
                    <a:pt x="5657621" y="7814259"/>
                  </a:lnTo>
                  <a:lnTo>
                    <a:pt x="5655107" y="7835201"/>
                  </a:lnTo>
                  <a:lnTo>
                    <a:pt x="5656631" y="7856017"/>
                  </a:lnTo>
                  <a:lnTo>
                    <a:pt x="5672721" y="7903972"/>
                  </a:lnTo>
                  <a:lnTo>
                    <a:pt x="5716028" y="7924432"/>
                  </a:lnTo>
                  <a:lnTo>
                    <a:pt x="5770118" y="7941843"/>
                  </a:lnTo>
                  <a:lnTo>
                    <a:pt x="5769102" y="7947431"/>
                  </a:lnTo>
                  <a:lnTo>
                    <a:pt x="5693969" y="7961135"/>
                  </a:lnTo>
                  <a:lnTo>
                    <a:pt x="5656453" y="7968183"/>
                  </a:lnTo>
                  <a:lnTo>
                    <a:pt x="5619077" y="7975803"/>
                  </a:lnTo>
                  <a:lnTo>
                    <a:pt x="5568264" y="7987766"/>
                  </a:lnTo>
                  <a:lnTo>
                    <a:pt x="5518315" y="8001648"/>
                  </a:lnTo>
                  <a:lnTo>
                    <a:pt x="5469255" y="8017523"/>
                  </a:lnTo>
                  <a:lnTo>
                    <a:pt x="5421134" y="8035455"/>
                  </a:lnTo>
                  <a:lnTo>
                    <a:pt x="5374005" y="8055521"/>
                  </a:lnTo>
                  <a:lnTo>
                    <a:pt x="5327916" y="8077771"/>
                  </a:lnTo>
                  <a:lnTo>
                    <a:pt x="5282908" y="8102308"/>
                  </a:lnTo>
                  <a:lnTo>
                    <a:pt x="5239016" y="8129168"/>
                  </a:lnTo>
                  <a:lnTo>
                    <a:pt x="5196319" y="8158429"/>
                  </a:lnTo>
                  <a:lnTo>
                    <a:pt x="5154828" y="8190166"/>
                  </a:lnTo>
                  <a:lnTo>
                    <a:pt x="5114404" y="8223504"/>
                  </a:lnTo>
                  <a:lnTo>
                    <a:pt x="5074742" y="8257781"/>
                  </a:lnTo>
                  <a:lnTo>
                    <a:pt x="5036020" y="8293100"/>
                  </a:lnTo>
                  <a:lnTo>
                    <a:pt x="4998390" y="8329562"/>
                  </a:lnTo>
                  <a:lnTo>
                    <a:pt x="4962004" y="8367281"/>
                  </a:lnTo>
                  <a:lnTo>
                    <a:pt x="4927016" y="8406358"/>
                  </a:lnTo>
                  <a:lnTo>
                    <a:pt x="4893589" y="8446897"/>
                  </a:lnTo>
                  <a:lnTo>
                    <a:pt x="4861001" y="8488794"/>
                  </a:lnTo>
                  <a:lnTo>
                    <a:pt x="4828895" y="8531073"/>
                  </a:lnTo>
                  <a:lnTo>
                    <a:pt x="4797196" y="8573668"/>
                  </a:lnTo>
                  <a:lnTo>
                    <a:pt x="4765853" y="8616518"/>
                  </a:lnTo>
                  <a:lnTo>
                    <a:pt x="4734788" y="8659571"/>
                  </a:lnTo>
                  <a:lnTo>
                    <a:pt x="4703927" y="8702738"/>
                  </a:lnTo>
                  <a:lnTo>
                    <a:pt x="4673574" y="8746566"/>
                  </a:lnTo>
                  <a:lnTo>
                    <a:pt x="4645088" y="8791588"/>
                  </a:lnTo>
                  <a:lnTo>
                    <a:pt x="4619409" y="8838260"/>
                  </a:lnTo>
                  <a:lnTo>
                    <a:pt x="4597438" y="8887079"/>
                  </a:lnTo>
                  <a:lnTo>
                    <a:pt x="4584814" y="8935301"/>
                  </a:lnTo>
                  <a:lnTo>
                    <a:pt x="4584408" y="8959913"/>
                  </a:lnTo>
                  <a:lnTo>
                    <a:pt x="4589030" y="8985085"/>
                  </a:lnTo>
                  <a:lnTo>
                    <a:pt x="4612767" y="8992883"/>
                  </a:lnTo>
                  <a:lnTo>
                    <a:pt x="4620577" y="8995067"/>
                  </a:lnTo>
                  <a:lnTo>
                    <a:pt x="4645812" y="8999995"/>
                  </a:lnTo>
                  <a:lnTo>
                    <a:pt x="4663135" y="8997201"/>
                  </a:lnTo>
                  <a:lnTo>
                    <a:pt x="4676470" y="8985364"/>
                  </a:lnTo>
                  <a:lnTo>
                    <a:pt x="4689767" y="8963127"/>
                  </a:lnTo>
                  <a:lnTo>
                    <a:pt x="4706467" y="8930894"/>
                  </a:lnTo>
                  <a:lnTo>
                    <a:pt x="4723600" y="8898839"/>
                  </a:lnTo>
                  <a:lnTo>
                    <a:pt x="4762665" y="8838298"/>
                  </a:lnTo>
                  <a:lnTo>
                    <a:pt x="4793069" y="8799411"/>
                  </a:lnTo>
                  <a:lnTo>
                    <a:pt x="4823676" y="8760676"/>
                  </a:lnTo>
                  <a:lnTo>
                    <a:pt x="4854499" y="8722106"/>
                  </a:lnTo>
                  <a:lnTo>
                    <a:pt x="4885537" y="8683688"/>
                  </a:lnTo>
                  <a:lnTo>
                    <a:pt x="4916805" y="8645474"/>
                  </a:lnTo>
                  <a:lnTo>
                    <a:pt x="4948326" y="8607463"/>
                  </a:lnTo>
                  <a:lnTo>
                    <a:pt x="4980102" y="8569668"/>
                  </a:lnTo>
                  <a:lnTo>
                    <a:pt x="5012144" y="8532114"/>
                  </a:lnTo>
                  <a:lnTo>
                    <a:pt x="5043995" y="8496224"/>
                  </a:lnTo>
                  <a:lnTo>
                    <a:pt x="5076952" y="8461388"/>
                  </a:lnTo>
                  <a:lnTo>
                    <a:pt x="5110937" y="8427593"/>
                  </a:lnTo>
                  <a:lnTo>
                    <a:pt x="5145925" y="8394865"/>
                  </a:lnTo>
                  <a:lnTo>
                    <a:pt x="5181866" y="8363204"/>
                  </a:lnTo>
                  <a:lnTo>
                    <a:pt x="5218696" y="8332597"/>
                  </a:lnTo>
                  <a:lnTo>
                    <a:pt x="5256390" y="8303057"/>
                  </a:lnTo>
                  <a:lnTo>
                    <a:pt x="5294884" y="8274583"/>
                  </a:lnTo>
                  <a:lnTo>
                    <a:pt x="5338864" y="8244662"/>
                  </a:lnTo>
                  <a:lnTo>
                    <a:pt x="5383898" y="8217255"/>
                  </a:lnTo>
                  <a:lnTo>
                    <a:pt x="5429897" y="8192236"/>
                  </a:lnTo>
                  <a:lnTo>
                    <a:pt x="5476799" y="8169440"/>
                  </a:lnTo>
                  <a:lnTo>
                    <a:pt x="5524551" y="8148726"/>
                  </a:lnTo>
                  <a:lnTo>
                    <a:pt x="5573090" y="8129930"/>
                  </a:lnTo>
                  <a:lnTo>
                    <a:pt x="5622328" y="8112938"/>
                  </a:lnTo>
                  <a:lnTo>
                    <a:pt x="5672201" y="8097558"/>
                  </a:lnTo>
                  <a:lnTo>
                    <a:pt x="5722658" y="8083677"/>
                  </a:lnTo>
                  <a:lnTo>
                    <a:pt x="5773636" y="8071129"/>
                  </a:lnTo>
                  <a:lnTo>
                    <a:pt x="5825045" y="8059775"/>
                  </a:lnTo>
                  <a:lnTo>
                    <a:pt x="5881014" y="8048714"/>
                  </a:lnTo>
                  <a:lnTo>
                    <a:pt x="5885802" y="8051076"/>
                  </a:lnTo>
                  <a:lnTo>
                    <a:pt x="5891238" y="8052219"/>
                  </a:lnTo>
                  <a:lnTo>
                    <a:pt x="5788025" y="8179054"/>
                  </a:lnTo>
                  <a:lnTo>
                    <a:pt x="5767133" y="8224812"/>
                  </a:lnTo>
                  <a:lnTo>
                    <a:pt x="5766536" y="8242211"/>
                  </a:lnTo>
                  <a:lnTo>
                    <a:pt x="5768187" y="8276247"/>
                  </a:lnTo>
                  <a:lnTo>
                    <a:pt x="5774423" y="8318233"/>
                  </a:lnTo>
                  <a:lnTo>
                    <a:pt x="5785459" y="8335467"/>
                  </a:lnTo>
                  <a:lnTo>
                    <a:pt x="5792013" y="8345551"/>
                  </a:lnTo>
                  <a:lnTo>
                    <a:pt x="5806884" y="8329676"/>
                  </a:lnTo>
                  <a:lnTo>
                    <a:pt x="5849150" y="8283295"/>
                  </a:lnTo>
                  <a:lnTo>
                    <a:pt x="5881497" y="8250695"/>
                  </a:lnTo>
                  <a:lnTo>
                    <a:pt x="5915380" y="8219846"/>
                  </a:lnTo>
                  <a:lnTo>
                    <a:pt x="5951042" y="8190966"/>
                  </a:lnTo>
                  <a:lnTo>
                    <a:pt x="5988710" y="8164309"/>
                  </a:lnTo>
                  <a:lnTo>
                    <a:pt x="6133109" y="8068856"/>
                  </a:lnTo>
                  <a:lnTo>
                    <a:pt x="6151003" y="8052600"/>
                  </a:lnTo>
                  <a:lnTo>
                    <a:pt x="6161913" y="8033283"/>
                  </a:lnTo>
                  <a:lnTo>
                    <a:pt x="6167183" y="8011515"/>
                  </a:lnTo>
                  <a:lnTo>
                    <a:pt x="6168136" y="7987893"/>
                  </a:lnTo>
                  <a:close/>
                </a:path>
                <a:path w="14587855" h="9000490">
                  <a:moveTo>
                    <a:pt x="9356890" y="1354353"/>
                  </a:moveTo>
                  <a:lnTo>
                    <a:pt x="9339605" y="1337094"/>
                  </a:lnTo>
                  <a:lnTo>
                    <a:pt x="9334322" y="1337094"/>
                  </a:lnTo>
                  <a:lnTo>
                    <a:pt x="9317050" y="1354353"/>
                  </a:lnTo>
                  <a:lnTo>
                    <a:pt x="9317050" y="1359636"/>
                  </a:lnTo>
                  <a:lnTo>
                    <a:pt x="9334322" y="1376895"/>
                  </a:lnTo>
                  <a:lnTo>
                    <a:pt x="9339605" y="1376895"/>
                  </a:lnTo>
                  <a:lnTo>
                    <a:pt x="9356890" y="1359636"/>
                  </a:lnTo>
                  <a:lnTo>
                    <a:pt x="9356890" y="1354353"/>
                  </a:lnTo>
                  <a:close/>
                </a:path>
                <a:path w="14587855" h="9000490">
                  <a:moveTo>
                    <a:pt x="9711296" y="1377772"/>
                  </a:moveTo>
                  <a:lnTo>
                    <a:pt x="9667329" y="1373708"/>
                  </a:lnTo>
                  <a:lnTo>
                    <a:pt x="9669856" y="1370126"/>
                  </a:lnTo>
                  <a:lnTo>
                    <a:pt x="9685350" y="1348117"/>
                  </a:lnTo>
                  <a:lnTo>
                    <a:pt x="9664408" y="1370126"/>
                  </a:lnTo>
                  <a:lnTo>
                    <a:pt x="9661157" y="1315961"/>
                  </a:lnTo>
                  <a:lnTo>
                    <a:pt x="9657842" y="1370126"/>
                  </a:lnTo>
                  <a:lnTo>
                    <a:pt x="9636976" y="1348117"/>
                  </a:lnTo>
                  <a:lnTo>
                    <a:pt x="9654921" y="1373708"/>
                  </a:lnTo>
                  <a:lnTo>
                    <a:pt x="9611017" y="1377772"/>
                  </a:lnTo>
                  <a:lnTo>
                    <a:pt x="9654921" y="1381772"/>
                  </a:lnTo>
                  <a:lnTo>
                    <a:pt x="9636976" y="1407426"/>
                  </a:lnTo>
                  <a:lnTo>
                    <a:pt x="9657842" y="1385354"/>
                  </a:lnTo>
                  <a:lnTo>
                    <a:pt x="9661157" y="1439519"/>
                  </a:lnTo>
                  <a:lnTo>
                    <a:pt x="9664408" y="1385354"/>
                  </a:lnTo>
                  <a:lnTo>
                    <a:pt x="9685350" y="1407426"/>
                  </a:lnTo>
                  <a:lnTo>
                    <a:pt x="9669843" y="1385354"/>
                  </a:lnTo>
                  <a:lnTo>
                    <a:pt x="9667329" y="1381772"/>
                  </a:lnTo>
                  <a:lnTo>
                    <a:pt x="9711296" y="1377772"/>
                  </a:lnTo>
                  <a:close/>
                </a:path>
                <a:path w="14587855" h="9000490">
                  <a:moveTo>
                    <a:pt x="9730842" y="2035149"/>
                  </a:moveTo>
                  <a:lnTo>
                    <a:pt x="9713570" y="2018144"/>
                  </a:lnTo>
                  <a:lnTo>
                    <a:pt x="9708312" y="2018144"/>
                  </a:lnTo>
                  <a:lnTo>
                    <a:pt x="9691052" y="2040775"/>
                  </a:lnTo>
                  <a:lnTo>
                    <a:pt x="9691573" y="2043328"/>
                  </a:lnTo>
                  <a:lnTo>
                    <a:pt x="9708490" y="2057971"/>
                  </a:lnTo>
                  <a:lnTo>
                    <a:pt x="9713785" y="2057920"/>
                  </a:lnTo>
                  <a:lnTo>
                    <a:pt x="9730842" y="2040775"/>
                  </a:lnTo>
                  <a:lnTo>
                    <a:pt x="9730842" y="2035149"/>
                  </a:lnTo>
                  <a:close/>
                </a:path>
                <a:path w="14587855" h="9000490">
                  <a:moveTo>
                    <a:pt x="9744697" y="1828304"/>
                  </a:moveTo>
                  <a:lnTo>
                    <a:pt x="9609671" y="1815922"/>
                  </a:lnTo>
                  <a:lnTo>
                    <a:pt x="9617329" y="1805025"/>
                  </a:lnTo>
                  <a:lnTo>
                    <a:pt x="9664890" y="1737321"/>
                  </a:lnTo>
                  <a:lnTo>
                    <a:pt x="9600730" y="1805025"/>
                  </a:lnTo>
                  <a:lnTo>
                    <a:pt x="9590634" y="1639366"/>
                  </a:lnTo>
                  <a:lnTo>
                    <a:pt x="9580461" y="1805025"/>
                  </a:lnTo>
                  <a:lnTo>
                    <a:pt x="9516300" y="1737321"/>
                  </a:lnTo>
                  <a:lnTo>
                    <a:pt x="9571520" y="1816061"/>
                  </a:lnTo>
                  <a:lnTo>
                    <a:pt x="9436570" y="1828444"/>
                  </a:lnTo>
                  <a:lnTo>
                    <a:pt x="9571520" y="1840903"/>
                  </a:lnTo>
                  <a:lnTo>
                    <a:pt x="9516300" y="1919630"/>
                  </a:lnTo>
                  <a:lnTo>
                    <a:pt x="9580461" y="1851939"/>
                  </a:lnTo>
                  <a:lnTo>
                    <a:pt x="9590634" y="2017458"/>
                  </a:lnTo>
                  <a:lnTo>
                    <a:pt x="9600717" y="1851939"/>
                  </a:lnTo>
                  <a:lnTo>
                    <a:pt x="9600730" y="1851799"/>
                  </a:lnTo>
                  <a:lnTo>
                    <a:pt x="9664890" y="1919503"/>
                  </a:lnTo>
                  <a:lnTo>
                    <a:pt x="9617405" y="1851799"/>
                  </a:lnTo>
                  <a:lnTo>
                    <a:pt x="9609671" y="1840763"/>
                  </a:lnTo>
                  <a:lnTo>
                    <a:pt x="9744697" y="1828304"/>
                  </a:lnTo>
                  <a:close/>
                </a:path>
                <a:path w="14587855" h="9000490">
                  <a:moveTo>
                    <a:pt x="9744697" y="927036"/>
                  </a:moveTo>
                  <a:lnTo>
                    <a:pt x="9609671" y="914654"/>
                  </a:lnTo>
                  <a:lnTo>
                    <a:pt x="9617405" y="903617"/>
                  </a:lnTo>
                  <a:lnTo>
                    <a:pt x="9664890" y="835850"/>
                  </a:lnTo>
                  <a:lnTo>
                    <a:pt x="9600730" y="903541"/>
                  </a:lnTo>
                  <a:lnTo>
                    <a:pt x="9590634" y="737958"/>
                  </a:lnTo>
                  <a:lnTo>
                    <a:pt x="9580461" y="903617"/>
                  </a:lnTo>
                  <a:lnTo>
                    <a:pt x="9516300" y="835914"/>
                  </a:lnTo>
                  <a:lnTo>
                    <a:pt x="9571520" y="914654"/>
                  </a:lnTo>
                  <a:lnTo>
                    <a:pt x="9436570" y="927036"/>
                  </a:lnTo>
                  <a:lnTo>
                    <a:pt x="9571520" y="939495"/>
                  </a:lnTo>
                  <a:lnTo>
                    <a:pt x="9516300" y="1018222"/>
                  </a:lnTo>
                  <a:lnTo>
                    <a:pt x="9580461" y="950531"/>
                  </a:lnTo>
                  <a:lnTo>
                    <a:pt x="9590634" y="1116190"/>
                  </a:lnTo>
                  <a:lnTo>
                    <a:pt x="9600730" y="950531"/>
                  </a:lnTo>
                  <a:lnTo>
                    <a:pt x="9664890" y="1018222"/>
                  </a:lnTo>
                  <a:lnTo>
                    <a:pt x="9617405" y="950531"/>
                  </a:lnTo>
                  <a:lnTo>
                    <a:pt x="9609671" y="939495"/>
                  </a:lnTo>
                  <a:lnTo>
                    <a:pt x="9744697" y="927036"/>
                  </a:lnTo>
                  <a:close/>
                </a:path>
                <a:path w="14587855" h="9000490">
                  <a:moveTo>
                    <a:pt x="9857029" y="1126540"/>
                  </a:moveTo>
                  <a:lnTo>
                    <a:pt x="9839744" y="1109281"/>
                  </a:lnTo>
                  <a:lnTo>
                    <a:pt x="9834461" y="1109281"/>
                  </a:lnTo>
                  <a:lnTo>
                    <a:pt x="9817189" y="1126540"/>
                  </a:lnTo>
                  <a:lnTo>
                    <a:pt x="9817189" y="1131824"/>
                  </a:lnTo>
                  <a:lnTo>
                    <a:pt x="9834461" y="1149083"/>
                  </a:lnTo>
                  <a:lnTo>
                    <a:pt x="9839744" y="1149083"/>
                  </a:lnTo>
                  <a:lnTo>
                    <a:pt x="9857029" y="1131824"/>
                  </a:lnTo>
                  <a:lnTo>
                    <a:pt x="9857029" y="1126540"/>
                  </a:lnTo>
                  <a:close/>
                </a:path>
                <a:path w="14587855" h="9000490">
                  <a:moveTo>
                    <a:pt x="9903498" y="1617497"/>
                  </a:moveTo>
                  <a:lnTo>
                    <a:pt x="9886226" y="1600238"/>
                  </a:lnTo>
                  <a:lnTo>
                    <a:pt x="9880943" y="1600238"/>
                  </a:lnTo>
                  <a:lnTo>
                    <a:pt x="9863671" y="1617497"/>
                  </a:lnTo>
                  <a:lnTo>
                    <a:pt x="9863671" y="1622780"/>
                  </a:lnTo>
                  <a:lnTo>
                    <a:pt x="9880943" y="1640039"/>
                  </a:lnTo>
                  <a:lnTo>
                    <a:pt x="9883584" y="1640039"/>
                  </a:lnTo>
                  <a:lnTo>
                    <a:pt x="9886226" y="1640039"/>
                  </a:lnTo>
                  <a:lnTo>
                    <a:pt x="9903498" y="1622780"/>
                  </a:lnTo>
                  <a:lnTo>
                    <a:pt x="9903498" y="1617497"/>
                  </a:lnTo>
                  <a:close/>
                </a:path>
                <a:path w="14587855" h="9000490">
                  <a:moveTo>
                    <a:pt x="9954450" y="2210536"/>
                  </a:moveTo>
                  <a:lnTo>
                    <a:pt x="9910547" y="2206472"/>
                  </a:lnTo>
                  <a:lnTo>
                    <a:pt x="9913023" y="2202954"/>
                  </a:lnTo>
                  <a:lnTo>
                    <a:pt x="9928504" y="2180882"/>
                  </a:lnTo>
                  <a:lnTo>
                    <a:pt x="9907638" y="2202954"/>
                  </a:lnTo>
                  <a:lnTo>
                    <a:pt x="9904311" y="2148802"/>
                  </a:lnTo>
                  <a:lnTo>
                    <a:pt x="9900996" y="2202954"/>
                  </a:lnTo>
                  <a:lnTo>
                    <a:pt x="9880130" y="2180882"/>
                  </a:lnTo>
                  <a:lnTo>
                    <a:pt x="9898088" y="2206472"/>
                  </a:lnTo>
                  <a:lnTo>
                    <a:pt x="9854184" y="2210536"/>
                  </a:lnTo>
                  <a:lnTo>
                    <a:pt x="9898088" y="2214600"/>
                  </a:lnTo>
                  <a:lnTo>
                    <a:pt x="9880130" y="2240191"/>
                  </a:lnTo>
                  <a:lnTo>
                    <a:pt x="9900996" y="2218182"/>
                  </a:lnTo>
                  <a:lnTo>
                    <a:pt x="9904311" y="2272347"/>
                  </a:lnTo>
                  <a:lnTo>
                    <a:pt x="9907638" y="2218182"/>
                  </a:lnTo>
                  <a:lnTo>
                    <a:pt x="9928504" y="2240191"/>
                  </a:lnTo>
                  <a:lnTo>
                    <a:pt x="9913061" y="2218182"/>
                  </a:lnTo>
                  <a:lnTo>
                    <a:pt x="9910547" y="2214600"/>
                  </a:lnTo>
                  <a:lnTo>
                    <a:pt x="9954450" y="2210536"/>
                  </a:lnTo>
                  <a:close/>
                </a:path>
                <a:path w="14587855" h="9000490">
                  <a:moveTo>
                    <a:pt x="10030536" y="886218"/>
                  </a:moveTo>
                  <a:lnTo>
                    <a:pt x="9986632" y="882218"/>
                  </a:lnTo>
                  <a:lnTo>
                    <a:pt x="9989147" y="878636"/>
                  </a:lnTo>
                  <a:lnTo>
                    <a:pt x="10004590" y="856564"/>
                  </a:lnTo>
                  <a:lnTo>
                    <a:pt x="9983724" y="878636"/>
                  </a:lnTo>
                  <a:lnTo>
                    <a:pt x="9980397" y="824471"/>
                  </a:lnTo>
                  <a:lnTo>
                    <a:pt x="9977145" y="878636"/>
                  </a:lnTo>
                  <a:lnTo>
                    <a:pt x="9956279" y="856564"/>
                  </a:lnTo>
                  <a:lnTo>
                    <a:pt x="9974237" y="882218"/>
                  </a:lnTo>
                  <a:lnTo>
                    <a:pt x="9930270" y="886218"/>
                  </a:lnTo>
                  <a:lnTo>
                    <a:pt x="9974237" y="890282"/>
                  </a:lnTo>
                  <a:lnTo>
                    <a:pt x="9956279" y="915936"/>
                  </a:lnTo>
                  <a:lnTo>
                    <a:pt x="9977145" y="893660"/>
                  </a:lnTo>
                  <a:lnTo>
                    <a:pt x="9980397" y="947826"/>
                  </a:lnTo>
                  <a:lnTo>
                    <a:pt x="9983724" y="893660"/>
                  </a:lnTo>
                  <a:lnTo>
                    <a:pt x="10004590" y="915733"/>
                  </a:lnTo>
                  <a:lnTo>
                    <a:pt x="9989020" y="893660"/>
                  </a:lnTo>
                  <a:lnTo>
                    <a:pt x="9986632" y="890282"/>
                  </a:lnTo>
                  <a:lnTo>
                    <a:pt x="10030536" y="886218"/>
                  </a:lnTo>
                  <a:close/>
                </a:path>
                <a:path w="14587855" h="9000490">
                  <a:moveTo>
                    <a:pt x="10134473" y="1850720"/>
                  </a:moveTo>
                  <a:lnTo>
                    <a:pt x="10090569" y="1846656"/>
                  </a:lnTo>
                  <a:lnTo>
                    <a:pt x="10093033" y="1843138"/>
                  </a:lnTo>
                  <a:lnTo>
                    <a:pt x="10108514" y="1821065"/>
                  </a:lnTo>
                  <a:lnTo>
                    <a:pt x="10087648" y="1843138"/>
                  </a:lnTo>
                  <a:lnTo>
                    <a:pt x="10084333" y="1788972"/>
                  </a:lnTo>
                  <a:lnTo>
                    <a:pt x="10081082" y="1843138"/>
                  </a:lnTo>
                  <a:lnTo>
                    <a:pt x="10060216" y="1821129"/>
                  </a:lnTo>
                  <a:lnTo>
                    <a:pt x="10078161" y="1846719"/>
                  </a:lnTo>
                  <a:lnTo>
                    <a:pt x="10034257" y="1850783"/>
                  </a:lnTo>
                  <a:lnTo>
                    <a:pt x="10078161" y="1854847"/>
                  </a:lnTo>
                  <a:lnTo>
                    <a:pt x="10060216" y="1880438"/>
                  </a:lnTo>
                  <a:lnTo>
                    <a:pt x="10081082" y="1858441"/>
                  </a:lnTo>
                  <a:lnTo>
                    <a:pt x="10084333" y="1912594"/>
                  </a:lnTo>
                  <a:lnTo>
                    <a:pt x="10087648" y="1858441"/>
                  </a:lnTo>
                  <a:lnTo>
                    <a:pt x="10108514" y="1880438"/>
                  </a:lnTo>
                  <a:lnTo>
                    <a:pt x="10092995" y="1858441"/>
                  </a:lnTo>
                  <a:lnTo>
                    <a:pt x="10090569" y="1854987"/>
                  </a:lnTo>
                  <a:lnTo>
                    <a:pt x="10134473" y="1850720"/>
                  </a:lnTo>
                  <a:close/>
                </a:path>
                <a:path w="14587855" h="9000490">
                  <a:moveTo>
                    <a:pt x="10153599" y="2104097"/>
                  </a:moveTo>
                  <a:lnTo>
                    <a:pt x="10136314" y="2086648"/>
                  </a:lnTo>
                  <a:lnTo>
                    <a:pt x="10133660" y="2086648"/>
                  </a:lnTo>
                  <a:lnTo>
                    <a:pt x="10133660" y="2086851"/>
                  </a:lnTo>
                  <a:lnTo>
                    <a:pt x="10131019" y="2086851"/>
                  </a:lnTo>
                  <a:lnTo>
                    <a:pt x="10113734" y="2104097"/>
                  </a:lnTo>
                  <a:lnTo>
                    <a:pt x="10113734" y="2109393"/>
                  </a:lnTo>
                  <a:lnTo>
                    <a:pt x="10131019" y="2126653"/>
                  </a:lnTo>
                  <a:lnTo>
                    <a:pt x="10136302" y="2126653"/>
                  </a:lnTo>
                  <a:lnTo>
                    <a:pt x="10153574" y="2109393"/>
                  </a:lnTo>
                  <a:lnTo>
                    <a:pt x="10153599" y="2104097"/>
                  </a:lnTo>
                  <a:close/>
                </a:path>
                <a:path w="14587855" h="9000490">
                  <a:moveTo>
                    <a:pt x="10238397" y="1316570"/>
                  </a:moveTo>
                  <a:lnTo>
                    <a:pt x="10103434" y="1304124"/>
                  </a:lnTo>
                  <a:lnTo>
                    <a:pt x="10111181" y="1293088"/>
                  </a:lnTo>
                  <a:lnTo>
                    <a:pt x="10158654" y="1225384"/>
                  </a:lnTo>
                  <a:lnTo>
                    <a:pt x="10094493" y="1293088"/>
                  </a:lnTo>
                  <a:lnTo>
                    <a:pt x="10084333" y="1127353"/>
                  </a:lnTo>
                  <a:lnTo>
                    <a:pt x="10074237" y="1293088"/>
                  </a:lnTo>
                  <a:lnTo>
                    <a:pt x="10010076" y="1225384"/>
                  </a:lnTo>
                  <a:lnTo>
                    <a:pt x="10065296" y="1304124"/>
                  </a:lnTo>
                  <a:lnTo>
                    <a:pt x="9930270" y="1316570"/>
                  </a:lnTo>
                  <a:lnTo>
                    <a:pt x="10065296" y="1328966"/>
                  </a:lnTo>
                  <a:lnTo>
                    <a:pt x="10010076" y="1407693"/>
                  </a:lnTo>
                  <a:lnTo>
                    <a:pt x="10074237" y="1340002"/>
                  </a:lnTo>
                  <a:lnTo>
                    <a:pt x="10084333" y="1505724"/>
                  </a:lnTo>
                  <a:lnTo>
                    <a:pt x="10094493" y="1340002"/>
                  </a:lnTo>
                  <a:lnTo>
                    <a:pt x="10158654" y="1407693"/>
                  </a:lnTo>
                  <a:lnTo>
                    <a:pt x="10111181" y="1340002"/>
                  </a:lnTo>
                  <a:lnTo>
                    <a:pt x="10103434" y="1328966"/>
                  </a:lnTo>
                  <a:lnTo>
                    <a:pt x="10238397" y="1316570"/>
                  </a:lnTo>
                  <a:close/>
                </a:path>
                <a:path w="14587855" h="9000490">
                  <a:moveTo>
                    <a:pt x="10288537" y="2399754"/>
                  </a:moveTo>
                  <a:lnTo>
                    <a:pt x="10244633" y="2395690"/>
                  </a:lnTo>
                  <a:lnTo>
                    <a:pt x="10247147" y="2392108"/>
                  </a:lnTo>
                  <a:lnTo>
                    <a:pt x="10262591" y="2370099"/>
                  </a:lnTo>
                  <a:lnTo>
                    <a:pt x="10241712" y="2392108"/>
                  </a:lnTo>
                  <a:lnTo>
                    <a:pt x="10238397" y="2337943"/>
                  </a:lnTo>
                  <a:lnTo>
                    <a:pt x="10235146" y="2392108"/>
                  </a:lnTo>
                  <a:lnTo>
                    <a:pt x="10214280" y="2370099"/>
                  </a:lnTo>
                  <a:lnTo>
                    <a:pt x="10232238" y="2395690"/>
                  </a:lnTo>
                  <a:lnTo>
                    <a:pt x="10188334" y="2399754"/>
                  </a:lnTo>
                  <a:lnTo>
                    <a:pt x="10232238" y="2403754"/>
                  </a:lnTo>
                  <a:lnTo>
                    <a:pt x="10214280" y="2429408"/>
                  </a:lnTo>
                  <a:lnTo>
                    <a:pt x="10235146" y="2407335"/>
                  </a:lnTo>
                  <a:lnTo>
                    <a:pt x="10238397" y="2461501"/>
                  </a:lnTo>
                  <a:lnTo>
                    <a:pt x="10241712" y="2407335"/>
                  </a:lnTo>
                  <a:lnTo>
                    <a:pt x="10262591" y="2429408"/>
                  </a:lnTo>
                  <a:lnTo>
                    <a:pt x="10247147" y="2407335"/>
                  </a:lnTo>
                  <a:lnTo>
                    <a:pt x="10244633" y="2403754"/>
                  </a:lnTo>
                  <a:lnTo>
                    <a:pt x="10288537" y="2399754"/>
                  </a:lnTo>
                  <a:close/>
                </a:path>
                <a:path w="14587855" h="9000490">
                  <a:moveTo>
                    <a:pt x="11368329" y="2804033"/>
                  </a:moveTo>
                  <a:lnTo>
                    <a:pt x="11351044" y="2786773"/>
                  </a:lnTo>
                  <a:lnTo>
                    <a:pt x="11345761" y="2786773"/>
                  </a:lnTo>
                  <a:lnTo>
                    <a:pt x="11328489" y="2804033"/>
                  </a:lnTo>
                  <a:lnTo>
                    <a:pt x="11328489" y="2809316"/>
                  </a:lnTo>
                  <a:lnTo>
                    <a:pt x="11345761" y="2826575"/>
                  </a:lnTo>
                  <a:lnTo>
                    <a:pt x="11351044" y="2826575"/>
                  </a:lnTo>
                  <a:lnTo>
                    <a:pt x="11368329" y="2809316"/>
                  </a:lnTo>
                  <a:lnTo>
                    <a:pt x="11368329" y="2804033"/>
                  </a:lnTo>
                  <a:close/>
                </a:path>
                <a:path w="14587855" h="9000490">
                  <a:moveTo>
                    <a:pt x="11722735" y="2827464"/>
                  </a:moveTo>
                  <a:lnTo>
                    <a:pt x="11678768" y="2823400"/>
                  </a:lnTo>
                  <a:lnTo>
                    <a:pt x="11681295" y="2819806"/>
                  </a:lnTo>
                  <a:lnTo>
                    <a:pt x="11696789" y="2797810"/>
                  </a:lnTo>
                  <a:lnTo>
                    <a:pt x="11675847" y="2819806"/>
                  </a:lnTo>
                  <a:lnTo>
                    <a:pt x="11672595" y="2765653"/>
                  </a:lnTo>
                  <a:lnTo>
                    <a:pt x="11669281" y="2819806"/>
                  </a:lnTo>
                  <a:lnTo>
                    <a:pt x="11648415" y="2797810"/>
                  </a:lnTo>
                  <a:lnTo>
                    <a:pt x="11666360" y="2823400"/>
                  </a:lnTo>
                  <a:lnTo>
                    <a:pt x="11622456" y="2827464"/>
                  </a:lnTo>
                  <a:lnTo>
                    <a:pt x="11666360" y="2831452"/>
                  </a:lnTo>
                  <a:lnTo>
                    <a:pt x="11648415" y="2857106"/>
                  </a:lnTo>
                  <a:lnTo>
                    <a:pt x="11669281" y="2835046"/>
                  </a:lnTo>
                  <a:lnTo>
                    <a:pt x="11672595" y="2889199"/>
                  </a:lnTo>
                  <a:lnTo>
                    <a:pt x="11675847" y="2835046"/>
                  </a:lnTo>
                  <a:lnTo>
                    <a:pt x="11696789" y="2857106"/>
                  </a:lnTo>
                  <a:lnTo>
                    <a:pt x="11681282" y="2835046"/>
                  </a:lnTo>
                  <a:lnTo>
                    <a:pt x="11678768" y="2831452"/>
                  </a:lnTo>
                  <a:lnTo>
                    <a:pt x="11722735" y="2827464"/>
                  </a:lnTo>
                  <a:close/>
                </a:path>
                <a:path w="14587855" h="9000490">
                  <a:moveTo>
                    <a:pt x="11742280" y="3484842"/>
                  </a:moveTo>
                  <a:lnTo>
                    <a:pt x="11725008" y="3467824"/>
                  </a:lnTo>
                  <a:lnTo>
                    <a:pt x="11719751" y="3467824"/>
                  </a:lnTo>
                  <a:lnTo>
                    <a:pt x="11702491" y="3490468"/>
                  </a:lnTo>
                  <a:lnTo>
                    <a:pt x="11703012" y="3493008"/>
                  </a:lnTo>
                  <a:lnTo>
                    <a:pt x="11719928" y="3507651"/>
                  </a:lnTo>
                  <a:lnTo>
                    <a:pt x="11725224" y="3507600"/>
                  </a:lnTo>
                  <a:lnTo>
                    <a:pt x="11742280" y="3490468"/>
                  </a:lnTo>
                  <a:lnTo>
                    <a:pt x="11742280" y="3484842"/>
                  </a:lnTo>
                  <a:close/>
                </a:path>
                <a:path w="14587855" h="9000490">
                  <a:moveTo>
                    <a:pt x="11756136" y="3277997"/>
                  </a:moveTo>
                  <a:lnTo>
                    <a:pt x="11621110" y="3265601"/>
                  </a:lnTo>
                  <a:lnTo>
                    <a:pt x="11628768" y="3254705"/>
                  </a:lnTo>
                  <a:lnTo>
                    <a:pt x="11676329" y="3187001"/>
                  </a:lnTo>
                  <a:lnTo>
                    <a:pt x="11612169" y="3254705"/>
                  </a:lnTo>
                  <a:lnTo>
                    <a:pt x="11602072" y="3089046"/>
                  </a:lnTo>
                  <a:lnTo>
                    <a:pt x="11591900" y="3254705"/>
                  </a:lnTo>
                  <a:lnTo>
                    <a:pt x="11527739" y="3187001"/>
                  </a:lnTo>
                  <a:lnTo>
                    <a:pt x="11582959" y="3265741"/>
                  </a:lnTo>
                  <a:lnTo>
                    <a:pt x="11448009" y="3278124"/>
                  </a:lnTo>
                  <a:lnTo>
                    <a:pt x="11582959" y="3290582"/>
                  </a:lnTo>
                  <a:lnTo>
                    <a:pt x="11527739" y="3369322"/>
                  </a:lnTo>
                  <a:lnTo>
                    <a:pt x="11591900" y="3301619"/>
                  </a:lnTo>
                  <a:lnTo>
                    <a:pt x="11602072" y="3467150"/>
                  </a:lnTo>
                  <a:lnTo>
                    <a:pt x="11612156" y="3301619"/>
                  </a:lnTo>
                  <a:lnTo>
                    <a:pt x="11612169" y="3301492"/>
                  </a:lnTo>
                  <a:lnTo>
                    <a:pt x="11676329" y="3369183"/>
                  </a:lnTo>
                  <a:lnTo>
                    <a:pt x="11628844" y="3301492"/>
                  </a:lnTo>
                  <a:lnTo>
                    <a:pt x="11621110" y="3290455"/>
                  </a:lnTo>
                  <a:lnTo>
                    <a:pt x="11756136" y="3277997"/>
                  </a:lnTo>
                  <a:close/>
                </a:path>
                <a:path w="14587855" h="9000490">
                  <a:moveTo>
                    <a:pt x="11756136" y="2376716"/>
                  </a:moveTo>
                  <a:lnTo>
                    <a:pt x="11621110" y="2364333"/>
                  </a:lnTo>
                  <a:lnTo>
                    <a:pt x="11628844" y="2353297"/>
                  </a:lnTo>
                  <a:lnTo>
                    <a:pt x="11676329" y="2285530"/>
                  </a:lnTo>
                  <a:lnTo>
                    <a:pt x="11612169" y="2353233"/>
                  </a:lnTo>
                  <a:lnTo>
                    <a:pt x="11602072" y="2187638"/>
                  </a:lnTo>
                  <a:lnTo>
                    <a:pt x="11591900" y="2353297"/>
                  </a:lnTo>
                  <a:lnTo>
                    <a:pt x="11527739" y="2285593"/>
                  </a:lnTo>
                  <a:lnTo>
                    <a:pt x="11582959" y="2364333"/>
                  </a:lnTo>
                  <a:lnTo>
                    <a:pt x="11448009" y="2376716"/>
                  </a:lnTo>
                  <a:lnTo>
                    <a:pt x="11582959" y="2389174"/>
                  </a:lnTo>
                  <a:lnTo>
                    <a:pt x="11527739" y="2467914"/>
                  </a:lnTo>
                  <a:lnTo>
                    <a:pt x="11591900" y="2400211"/>
                  </a:lnTo>
                  <a:lnTo>
                    <a:pt x="11602072" y="2565870"/>
                  </a:lnTo>
                  <a:lnTo>
                    <a:pt x="11612169" y="2400211"/>
                  </a:lnTo>
                  <a:lnTo>
                    <a:pt x="11676329" y="2467914"/>
                  </a:lnTo>
                  <a:lnTo>
                    <a:pt x="11628844" y="2400211"/>
                  </a:lnTo>
                  <a:lnTo>
                    <a:pt x="11621110" y="2389174"/>
                  </a:lnTo>
                  <a:lnTo>
                    <a:pt x="11756136" y="2376716"/>
                  </a:lnTo>
                  <a:close/>
                </a:path>
                <a:path w="14587855" h="9000490">
                  <a:moveTo>
                    <a:pt x="11868468" y="2576233"/>
                  </a:moveTo>
                  <a:lnTo>
                    <a:pt x="11851183" y="2558961"/>
                  </a:lnTo>
                  <a:lnTo>
                    <a:pt x="11845900" y="2558961"/>
                  </a:lnTo>
                  <a:lnTo>
                    <a:pt x="11828628" y="2576233"/>
                  </a:lnTo>
                  <a:lnTo>
                    <a:pt x="11828628" y="2581503"/>
                  </a:lnTo>
                  <a:lnTo>
                    <a:pt x="11845900" y="2598775"/>
                  </a:lnTo>
                  <a:lnTo>
                    <a:pt x="11851183" y="2598775"/>
                  </a:lnTo>
                  <a:lnTo>
                    <a:pt x="11868468" y="2581503"/>
                  </a:lnTo>
                  <a:lnTo>
                    <a:pt x="11868468" y="2576233"/>
                  </a:lnTo>
                  <a:close/>
                </a:path>
                <a:path w="14587855" h="9000490">
                  <a:moveTo>
                    <a:pt x="11914937" y="3067177"/>
                  </a:moveTo>
                  <a:lnTo>
                    <a:pt x="11897665" y="3049917"/>
                  </a:lnTo>
                  <a:lnTo>
                    <a:pt x="11892382" y="3049917"/>
                  </a:lnTo>
                  <a:lnTo>
                    <a:pt x="11875110" y="3067177"/>
                  </a:lnTo>
                  <a:lnTo>
                    <a:pt x="11875110" y="3072460"/>
                  </a:lnTo>
                  <a:lnTo>
                    <a:pt x="11892382" y="3089719"/>
                  </a:lnTo>
                  <a:lnTo>
                    <a:pt x="11895023" y="3089719"/>
                  </a:lnTo>
                  <a:lnTo>
                    <a:pt x="11897665" y="3089719"/>
                  </a:lnTo>
                  <a:lnTo>
                    <a:pt x="11914937" y="3072460"/>
                  </a:lnTo>
                  <a:lnTo>
                    <a:pt x="11914937" y="3067177"/>
                  </a:lnTo>
                  <a:close/>
                </a:path>
                <a:path w="14587855" h="9000490">
                  <a:moveTo>
                    <a:pt x="11965889" y="3660216"/>
                  </a:moveTo>
                  <a:lnTo>
                    <a:pt x="11921985" y="3656165"/>
                  </a:lnTo>
                  <a:lnTo>
                    <a:pt x="11924462" y="3652634"/>
                  </a:lnTo>
                  <a:lnTo>
                    <a:pt x="11939943" y="3630574"/>
                  </a:lnTo>
                  <a:lnTo>
                    <a:pt x="11919077" y="3652634"/>
                  </a:lnTo>
                  <a:lnTo>
                    <a:pt x="11915750" y="3598481"/>
                  </a:lnTo>
                  <a:lnTo>
                    <a:pt x="11912435" y="3652634"/>
                  </a:lnTo>
                  <a:lnTo>
                    <a:pt x="11891569" y="3630574"/>
                  </a:lnTo>
                  <a:lnTo>
                    <a:pt x="11909527" y="3656165"/>
                  </a:lnTo>
                  <a:lnTo>
                    <a:pt x="11865623" y="3660216"/>
                  </a:lnTo>
                  <a:lnTo>
                    <a:pt x="11909527" y="3664280"/>
                  </a:lnTo>
                  <a:lnTo>
                    <a:pt x="11891569" y="3689870"/>
                  </a:lnTo>
                  <a:lnTo>
                    <a:pt x="11912435" y="3667874"/>
                  </a:lnTo>
                  <a:lnTo>
                    <a:pt x="11915750" y="3722027"/>
                  </a:lnTo>
                  <a:lnTo>
                    <a:pt x="11919077" y="3667874"/>
                  </a:lnTo>
                  <a:lnTo>
                    <a:pt x="11939943" y="3689870"/>
                  </a:lnTo>
                  <a:lnTo>
                    <a:pt x="11924500" y="3667874"/>
                  </a:lnTo>
                  <a:lnTo>
                    <a:pt x="11921985" y="3664280"/>
                  </a:lnTo>
                  <a:lnTo>
                    <a:pt x="11965889" y="3660216"/>
                  </a:lnTo>
                  <a:close/>
                </a:path>
                <a:path w="14587855" h="9000490">
                  <a:moveTo>
                    <a:pt x="12041975" y="2335898"/>
                  </a:moveTo>
                  <a:lnTo>
                    <a:pt x="11998071" y="2331910"/>
                  </a:lnTo>
                  <a:lnTo>
                    <a:pt x="12000586" y="2328316"/>
                  </a:lnTo>
                  <a:lnTo>
                    <a:pt x="12016029" y="2306243"/>
                  </a:lnTo>
                  <a:lnTo>
                    <a:pt x="11995163" y="2328316"/>
                  </a:lnTo>
                  <a:lnTo>
                    <a:pt x="11991835" y="2274163"/>
                  </a:lnTo>
                  <a:lnTo>
                    <a:pt x="11988584" y="2328316"/>
                  </a:lnTo>
                  <a:lnTo>
                    <a:pt x="11967718" y="2306243"/>
                  </a:lnTo>
                  <a:lnTo>
                    <a:pt x="11985676" y="2331910"/>
                  </a:lnTo>
                  <a:lnTo>
                    <a:pt x="11941708" y="2335898"/>
                  </a:lnTo>
                  <a:lnTo>
                    <a:pt x="11985676" y="2339962"/>
                  </a:lnTo>
                  <a:lnTo>
                    <a:pt x="11967718" y="2365616"/>
                  </a:lnTo>
                  <a:lnTo>
                    <a:pt x="11988584" y="2343340"/>
                  </a:lnTo>
                  <a:lnTo>
                    <a:pt x="11991835" y="2397506"/>
                  </a:lnTo>
                  <a:lnTo>
                    <a:pt x="11995163" y="2343340"/>
                  </a:lnTo>
                  <a:lnTo>
                    <a:pt x="12016029" y="2365413"/>
                  </a:lnTo>
                  <a:lnTo>
                    <a:pt x="12000459" y="2343340"/>
                  </a:lnTo>
                  <a:lnTo>
                    <a:pt x="11998071" y="2339962"/>
                  </a:lnTo>
                  <a:lnTo>
                    <a:pt x="12041975" y="2335898"/>
                  </a:lnTo>
                  <a:close/>
                </a:path>
                <a:path w="14587855" h="9000490">
                  <a:moveTo>
                    <a:pt x="12145912" y="3300399"/>
                  </a:moveTo>
                  <a:lnTo>
                    <a:pt x="12102008" y="3296335"/>
                  </a:lnTo>
                  <a:lnTo>
                    <a:pt x="12104472" y="3292818"/>
                  </a:lnTo>
                  <a:lnTo>
                    <a:pt x="12119953" y="3270745"/>
                  </a:lnTo>
                  <a:lnTo>
                    <a:pt x="12099087" y="3292818"/>
                  </a:lnTo>
                  <a:lnTo>
                    <a:pt x="12095772" y="3238665"/>
                  </a:lnTo>
                  <a:lnTo>
                    <a:pt x="12092521" y="3292818"/>
                  </a:lnTo>
                  <a:lnTo>
                    <a:pt x="12071655" y="3270821"/>
                  </a:lnTo>
                  <a:lnTo>
                    <a:pt x="12089600" y="3296412"/>
                  </a:lnTo>
                  <a:lnTo>
                    <a:pt x="12045696" y="3300476"/>
                  </a:lnTo>
                  <a:lnTo>
                    <a:pt x="12089600" y="3304527"/>
                  </a:lnTo>
                  <a:lnTo>
                    <a:pt x="12071655" y="3330117"/>
                  </a:lnTo>
                  <a:lnTo>
                    <a:pt x="12092521" y="3308121"/>
                  </a:lnTo>
                  <a:lnTo>
                    <a:pt x="12095772" y="3362274"/>
                  </a:lnTo>
                  <a:lnTo>
                    <a:pt x="12099087" y="3308121"/>
                  </a:lnTo>
                  <a:lnTo>
                    <a:pt x="12119953" y="3330117"/>
                  </a:lnTo>
                  <a:lnTo>
                    <a:pt x="12104434" y="3308121"/>
                  </a:lnTo>
                  <a:lnTo>
                    <a:pt x="12102008" y="3304667"/>
                  </a:lnTo>
                  <a:lnTo>
                    <a:pt x="12145912" y="3300399"/>
                  </a:lnTo>
                  <a:close/>
                </a:path>
                <a:path w="14587855" h="9000490">
                  <a:moveTo>
                    <a:pt x="12165038" y="3553777"/>
                  </a:moveTo>
                  <a:lnTo>
                    <a:pt x="12147753" y="3536327"/>
                  </a:lnTo>
                  <a:lnTo>
                    <a:pt x="12145099" y="3536327"/>
                  </a:lnTo>
                  <a:lnTo>
                    <a:pt x="12145099" y="3536531"/>
                  </a:lnTo>
                  <a:lnTo>
                    <a:pt x="12142457" y="3536531"/>
                  </a:lnTo>
                  <a:lnTo>
                    <a:pt x="12125173" y="3553777"/>
                  </a:lnTo>
                  <a:lnTo>
                    <a:pt x="12125173" y="3559073"/>
                  </a:lnTo>
                  <a:lnTo>
                    <a:pt x="12142457" y="3576345"/>
                  </a:lnTo>
                  <a:lnTo>
                    <a:pt x="12147741" y="3576345"/>
                  </a:lnTo>
                  <a:lnTo>
                    <a:pt x="12165013" y="3559073"/>
                  </a:lnTo>
                  <a:lnTo>
                    <a:pt x="12165038" y="3553777"/>
                  </a:lnTo>
                  <a:close/>
                </a:path>
                <a:path w="14587855" h="9000490">
                  <a:moveTo>
                    <a:pt x="12249836" y="2766263"/>
                  </a:moveTo>
                  <a:lnTo>
                    <a:pt x="12114873" y="2753804"/>
                  </a:lnTo>
                  <a:lnTo>
                    <a:pt x="12122620" y="2742768"/>
                  </a:lnTo>
                  <a:lnTo>
                    <a:pt x="12170093" y="2675064"/>
                  </a:lnTo>
                  <a:lnTo>
                    <a:pt x="12105932" y="2742768"/>
                  </a:lnTo>
                  <a:lnTo>
                    <a:pt x="12095772" y="2577046"/>
                  </a:lnTo>
                  <a:lnTo>
                    <a:pt x="12085676" y="2742768"/>
                  </a:lnTo>
                  <a:lnTo>
                    <a:pt x="12021515" y="2675064"/>
                  </a:lnTo>
                  <a:lnTo>
                    <a:pt x="12076735" y="2753804"/>
                  </a:lnTo>
                  <a:lnTo>
                    <a:pt x="11941708" y="2766263"/>
                  </a:lnTo>
                  <a:lnTo>
                    <a:pt x="12076735" y="2778645"/>
                  </a:lnTo>
                  <a:lnTo>
                    <a:pt x="12021515" y="2857385"/>
                  </a:lnTo>
                  <a:lnTo>
                    <a:pt x="12085676" y="2789682"/>
                  </a:lnTo>
                  <a:lnTo>
                    <a:pt x="12095772" y="2955404"/>
                  </a:lnTo>
                  <a:lnTo>
                    <a:pt x="12105932" y="2789682"/>
                  </a:lnTo>
                  <a:lnTo>
                    <a:pt x="12170093" y="2857385"/>
                  </a:lnTo>
                  <a:lnTo>
                    <a:pt x="12122620" y="2789682"/>
                  </a:lnTo>
                  <a:lnTo>
                    <a:pt x="12114873" y="2778645"/>
                  </a:lnTo>
                  <a:lnTo>
                    <a:pt x="12249836" y="2766263"/>
                  </a:lnTo>
                  <a:close/>
                </a:path>
                <a:path w="14587855" h="9000490">
                  <a:moveTo>
                    <a:pt x="12299975" y="3849433"/>
                  </a:moveTo>
                  <a:lnTo>
                    <a:pt x="12256072" y="3845382"/>
                  </a:lnTo>
                  <a:lnTo>
                    <a:pt x="12258586" y="3841788"/>
                  </a:lnTo>
                  <a:lnTo>
                    <a:pt x="12274029" y="3819791"/>
                  </a:lnTo>
                  <a:lnTo>
                    <a:pt x="12253151" y="3841788"/>
                  </a:lnTo>
                  <a:lnTo>
                    <a:pt x="12249836" y="3787635"/>
                  </a:lnTo>
                  <a:lnTo>
                    <a:pt x="12246585" y="3841788"/>
                  </a:lnTo>
                  <a:lnTo>
                    <a:pt x="12225719" y="3819791"/>
                  </a:lnTo>
                  <a:lnTo>
                    <a:pt x="12243676" y="3845382"/>
                  </a:lnTo>
                  <a:lnTo>
                    <a:pt x="12199772" y="3849433"/>
                  </a:lnTo>
                  <a:lnTo>
                    <a:pt x="12243676" y="3853434"/>
                  </a:lnTo>
                  <a:lnTo>
                    <a:pt x="12225719" y="3879088"/>
                  </a:lnTo>
                  <a:lnTo>
                    <a:pt x="12246585" y="3857028"/>
                  </a:lnTo>
                  <a:lnTo>
                    <a:pt x="12249836" y="3911181"/>
                  </a:lnTo>
                  <a:lnTo>
                    <a:pt x="12253151" y="3857028"/>
                  </a:lnTo>
                  <a:lnTo>
                    <a:pt x="12274029" y="3879088"/>
                  </a:lnTo>
                  <a:lnTo>
                    <a:pt x="12258586" y="3857028"/>
                  </a:lnTo>
                  <a:lnTo>
                    <a:pt x="12256072" y="3853434"/>
                  </a:lnTo>
                  <a:lnTo>
                    <a:pt x="12299975" y="3849433"/>
                  </a:lnTo>
                  <a:close/>
                </a:path>
                <a:path w="14587855" h="9000490">
                  <a:moveTo>
                    <a:pt x="13655612" y="7095896"/>
                  </a:moveTo>
                  <a:lnTo>
                    <a:pt x="13638340" y="7078637"/>
                  </a:lnTo>
                  <a:lnTo>
                    <a:pt x="13633056" y="7078637"/>
                  </a:lnTo>
                  <a:lnTo>
                    <a:pt x="13615772" y="7095896"/>
                  </a:lnTo>
                  <a:lnTo>
                    <a:pt x="13615772" y="7101179"/>
                  </a:lnTo>
                  <a:lnTo>
                    <a:pt x="13633056" y="7118439"/>
                  </a:lnTo>
                  <a:lnTo>
                    <a:pt x="13638340" y="7118439"/>
                  </a:lnTo>
                  <a:lnTo>
                    <a:pt x="13655612" y="7101179"/>
                  </a:lnTo>
                  <a:lnTo>
                    <a:pt x="13655612" y="7095896"/>
                  </a:lnTo>
                  <a:close/>
                </a:path>
                <a:path w="14587855" h="9000490">
                  <a:moveTo>
                    <a:pt x="13655612" y="616394"/>
                  </a:moveTo>
                  <a:lnTo>
                    <a:pt x="13638340" y="599135"/>
                  </a:lnTo>
                  <a:lnTo>
                    <a:pt x="13633056" y="599135"/>
                  </a:lnTo>
                  <a:lnTo>
                    <a:pt x="13615772" y="616394"/>
                  </a:lnTo>
                  <a:lnTo>
                    <a:pt x="13615772" y="621677"/>
                  </a:lnTo>
                  <a:lnTo>
                    <a:pt x="13633056" y="638937"/>
                  </a:lnTo>
                  <a:lnTo>
                    <a:pt x="13638340" y="638937"/>
                  </a:lnTo>
                  <a:lnTo>
                    <a:pt x="13655612" y="621677"/>
                  </a:lnTo>
                  <a:lnTo>
                    <a:pt x="13655612" y="616394"/>
                  </a:lnTo>
                  <a:close/>
                </a:path>
                <a:path w="14587855" h="9000490">
                  <a:moveTo>
                    <a:pt x="14010018" y="7119315"/>
                  </a:moveTo>
                  <a:lnTo>
                    <a:pt x="13966050" y="7115251"/>
                  </a:lnTo>
                  <a:lnTo>
                    <a:pt x="13968578" y="7111670"/>
                  </a:lnTo>
                  <a:lnTo>
                    <a:pt x="13984072" y="7089661"/>
                  </a:lnTo>
                  <a:lnTo>
                    <a:pt x="13963142" y="7111670"/>
                  </a:lnTo>
                  <a:lnTo>
                    <a:pt x="13959891" y="7057504"/>
                  </a:lnTo>
                  <a:lnTo>
                    <a:pt x="13956564" y="7111670"/>
                  </a:lnTo>
                  <a:lnTo>
                    <a:pt x="13935697" y="7089661"/>
                  </a:lnTo>
                  <a:lnTo>
                    <a:pt x="13953655" y="7115251"/>
                  </a:lnTo>
                  <a:lnTo>
                    <a:pt x="13909751" y="7119315"/>
                  </a:lnTo>
                  <a:lnTo>
                    <a:pt x="13953655" y="7123316"/>
                  </a:lnTo>
                  <a:lnTo>
                    <a:pt x="13935697" y="7148970"/>
                  </a:lnTo>
                  <a:lnTo>
                    <a:pt x="13956564" y="7126897"/>
                  </a:lnTo>
                  <a:lnTo>
                    <a:pt x="13959891" y="7181062"/>
                  </a:lnTo>
                  <a:lnTo>
                    <a:pt x="13963142" y="7126897"/>
                  </a:lnTo>
                  <a:lnTo>
                    <a:pt x="13984072" y="7148970"/>
                  </a:lnTo>
                  <a:lnTo>
                    <a:pt x="13968565" y="7126897"/>
                  </a:lnTo>
                  <a:lnTo>
                    <a:pt x="13966050" y="7123316"/>
                  </a:lnTo>
                  <a:lnTo>
                    <a:pt x="14010018" y="7119315"/>
                  </a:lnTo>
                  <a:close/>
                </a:path>
                <a:path w="14587855" h="9000490">
                  <a:moveTo>
                    <a:pt x="14010018" y="639813"/>
                  </a:moveTo>
                  <a:lnTo>
                    <a:pt x="13966050" y="635749"/>
                  </a:lnTo>
                  <a:lnTo>
                    <a:pt x="13968578" y="632167"/>
                  </a:lnTo>
                  <a:lnTo>
                    <a:pt x="13984072" y="610158"/>
                  </a:lnTo>
                  <a:lnTo>
                    <a:pt x="13963142" y="632167"/>
                  </a:lnTo>
                  <a:lnTo>
                    <a:pt x="13959891" y="578002"/>
                  </a:lnTo>
                  <a:lnTo>
                    <a:pt x="13956564" y="632167"/>
                  </a:lnTo>
                  <a:lnTo>
                    <a:pt x="13935697" y="610158"/>
                  </a:lnTo>
                  <a:lnTo>
                    <a:pt x="13953655" y="635749"/>
                  </a:lnTo>
                  <a:lnTo>
                    <a:pt x="13909751" y="639813"/>
                  </a:lnTo>
                  <a:lnTo>
                    <a:pt x="13953655" y="643813"/>
                  </a:lnTo>
                  <a:lnTo>
                    <a:pt x="13935697" y="669467"/>
                  </a:lnTo>
                  <a:lnTo>
                    <a:pt x="13956564" y="647395"/>
                  </a:lnTo>
                  <a:lnTo>
                    <a:pt x="13959891" y="701560"/>
                  </a:lnTo>
                  <a:lnTo>
                    <a:pt x="13963142" y="647395"/>
                  </a:lnTo>
                  <a:lnTo>
                    <a:pt x="13984072" y="669467"/>
                  </a:lnTo>
                  <a:lnTo>
                    <a:pt x="13968565" y="647395"/>
                  </a:lnTo>
                  <a:lnTo>
                    <a:pt x="13966050" y="643813"/>
                  </a:lnTo>
                  <a:lnTo>
                    <a:pt x="14010018" y="639813"/>
                  </a:lnTo>
                  <a:close/>
                </a:path>
                <a:path w="14587855" h="9000490">
                  <a:moveTo>
                    <a:pt x="14029563" y="7776692"/>
                  </a:moveTo>
                  <a:lnTo>
                    <a:pt x="14012304" y="7759674"/>
                  </a:lnTo>
                  <a:lnTo>
                    <a:pt x="14007033" y="7759674"/>
                  </a:lnTo>
                  <a:lnTo>
                    <a:pt x="13989774" y="7782319"/>
                  </a:lnTo>
                  <a:lnTo>
                    <a:pt x="13990295" y="7784871"/>
                  </a:lnTo>
                  <a:lnTo>
                    <a:pt x="14007211" y="7799514"/>
                  </a:lnTo>
                  <a:lnTo>
                    <a:pt x="14012520" y="7799464"/>
                  </a:lnTo>
                  <a:lnTo>
                    <a:pt x="14029563" y="7782319"/>
                  </a:lnTo>
                  <a:lnTo>
                    <a:pt x="14029563" y="7776692"/>
                  </a:lnTo>
                  <a:close/>
                </a:path>
                <a:path w="14587855" h="9000490">
                  <a:moveTo>
                    <a:pt x="14029563" y="1297190"/>
                  </a:moveTo>
                  <a:lnTo>
                    <a:pt x="14012304" y="1280185"/>
                  </a:lnTo>
                  <a:lnTo>
                    <a:pt x="14007033" y="1280185"/>
                  </a:lnTo>
                  <a:lnTo>
                    <a:pt x="13989774" y="1302816"/>
                  </a:lnTo>
                  <a:lnTo>
                    <a:pt x="13990295" y="1305369"/>
                  </a:lnTo>
                  <a:lnTo>
                    <a:pt x="14007211" y="1320012"/>
                  </a:lnTo>
                  <a:lnTo>
                    <a:pt x="14012520" y="1319961"/>
                  </a:lnTo>
                  <a:lnTo>
                    <a:pt x="14029563" y="1302816"/>
                  </a:lnTo>
                  <a:lnTo>
                    <a:pt x="14029563" y="1297190"/>
                  </a:lnTo>
                  <a:close/>
                </a:path>
                <a:path w="14587855" h="9000490">
                  <a:moveTo>
                    <a:pt x="14043419" y="7569848"/>
                  </a:moveTo>
                  <a:lnTo>
                    <a:pt x="13908392" y="7557465"/>
                  </a:lnTo>
                  <a:lnTo>
                    <a:pt x="13916051" y="7546568"/>
                  </a:lnTo>
                  <a:lnTo>
                    <a:pt x="13963612" y="7478865"/>
                  </a:lnTo>
                  <a:lnTo>
                    <a:pt x="13899452" y="7546568"/>
                  </a:lnTo>
                  <a:lnTo>
                    <a:pt x="13889355" y="7380910"/>
                  </a:lnTo>
                  <a:lnTo>
                    <a:pt x="13879195" y="7546568"/>
                  </a:lnTo>
                  <a:lnTo>
                    <a:pt x="13815035" y="7478865"/>
                  </a:lnTo>
                  <a:lnTo>
                    <a:pt x="13870254" y="7557605"/>
                  </a:lnTo>
                  <a:lnTo>
                    <a:pt x="13735291" y="7569987"/>
                  </a:lnTo>
                  <a:lnTo>
                    <a:pt x="13870254" y="7582446"/>
                  </a:lnTo>
                  <a:lnTo>
                    <a:pt x="13815035" y="7661173"/>
                  </a:lnTo>
                  <a:lnTo>
                    <a:pt x="13879195" y="7593482"/>
                  </a:lnTo>
                  <a:lnTo>
                    <a:pt x="13889355" y="7759001"/>
                  </a:lnTo>
                  <a:lnTo>
                    <a:pt x="13899439" y="7593482"/>
                  </a:lnTo>
                  <a:lnTo>
                    <a:pt x="13899452" y="7593343"/>
                  </a:lnTo>
                  <a:lnTo>
                    <a:pt x="13963612" y="7661046"/>
                  </a:lnTo>
                  <a:lnTo>
                    <a:pt x="13916127" y="7593343"/>
                  </a:lnTo>
                  <a:lnTo>
                    <a:pt x="13908392" y="7582306"/>
                  </a:lnTo>
                  <a:lnTo>
                    <a:pt x="14043419" y="7569848"/>
                  </a:lnTo>
                  <a:close/>
                </a:path>
                <a:path w="14587855" h="9000490">
                  <a:moveTo>
                    <a:pt x="14043419" y="6668579"/>
                  </a:moveTo>
                  <a:lnTo>
                    <a:pt x="13908392" y="6656197"/>
                  </a:lnTo>
                  <a:lnTo>
                    <a:pt x="13916127" y="6645161"/>
                  </a:lnTo>
                  <a:lnTo>
                    <a:pt x="13963612" y="6577393"/>
                  </a:lnTo>
                  <a:lnTo>
                    <a:pt x="13899452" y="6645084"/>
                  </a:lnTo>
                  <a:lnTo>
                    <a:pt x="13889355" y="6479502"/>
                  </a:lnTo>
                  <a:lnTo>
                    <a:pt x="13879195" y="6645161"/>
                  </a:lnTo>
                  <a:lnTo>
                    <a:pt x="13815035" y="6577457"/>
                  </a:lnTo>
                  <a:lnTo>
                    <a:pt x="13870254" y="6656197"/>
                  </a:lnTo>
                  <a:lnTo>
                    <a:pt x="13735291" y="6668579"/>
                  </a:lnTo>
                  <a:lnTo>
                    <a:pt x="13870254" y="6681038"/>
                  </a:lnTo>
                  <a:lnTo>
                    <a:pt x="13815035" y="6759765"/>
                  </a:lnTo>
                  <a:lnTo>
                    <a:pt x="13879195" y="6692074"/>
                  </a:lnTo>
                  <a:lnTo>
                    <a:pt x="13889355" y="6857733"/>
                  </a:lnTo>
                  <a:lnTo>
                    <a:pt x="13899452" y="6692074"/>
                  </a:lnTo>
                  <a:lnTo>
                    <a:pt x="13963612" y="6759765"/>
                  </a:lnTo>
                  <a:lnTo>
                    <a:pt x="13916127" y="6692074"/>
                  </a:lnTo>
                  <a:lnTo>
                    <a:pt x="13908392" y="6681038"/>
                  </a:lnTo>
                  <a:lnTo>
                    <a:pt x="14043419" y="6668579"/>
                  </a:lnTo>
                  <a:close/>
                </a:path>
                <a:path w="14587855" h="9000490">
                  <a:moveTo>
                    <a:pt x="14043419" y="1090345"/>
                  </a:moveTo>
                  <a:lnTo>
                    <a:pt x="13908392" y="1077963"/>
                  </a:lnTo>
                  <a:lnTo>
                    <a:pt x="13916051" y="1067066"/>
                  </a:lnTo>
                  <a:lnTo>
                    <a:pt x="13963612" y="999363"/>
                  </a:lnTo>
                  <a:lnTo>
                    <a:pt x="13899452" y="1067066"/>
                  </a:lnTo>
                  <a:lnTo>
                    <a:pt x="13889355" y="901407"/>
                  </a:lnTo>
                  <a:lnTo>
                    <a:pt x="13879195" y="1067066"/>
                  </a:lnTo>
                  <a:lnTo>
                    <a:pt x="13815035" y="999363"/>
                  </a:lnTo>
                  <a:lnTo>
                    <a:pt x="13870254" y="1078103"/>
                  </a:lnTo>
                  <a:lnTo>
                    <a:pt x="13735291" y="1090485"/>
                  </a:lnTo>
                  <a:lnTo>
                    <a:pt x="13870254" y="1102944"/>
                  </a:lnTo>
                  <a:lnTo>
                    <a:pt x="13815035" y="1181671"/>
                  </a:lnTo>
                  <a:lnTo>
                    <a:pt x="13879195" y="1113980"/>
                  </a:lnTo>
                  <a:lnTo>
                    <a:pt x="13889355" y="1279499"/>
                  </a:lnTo>
                  <a:lnTo>
                    <a:pt x="13899439" y="1113980"/>
                  </a:lnTo>
                  <a:lnTo>
                    <a:pt x="13899452" y="1113840"/>
                  </a:lnTo>
                  <a:lnTo>
                    <a:pt x="13963612" y="1181544"/>
                  </a:lnTo>
                  <a:lnTo>
                    <a:pt x="13916127" y="1113840"/>
                  </a:lnTo>
                  <a:lnTo>
                    <a:pt x="13908392" y="1102804"/>
                  </a:lnTo>
                  <a:lnTo>
                    <a:pt x="14043419" y="1090345"/>
                  </a:lnTo>
                  <a:close/>
                </a:path>
                <a:path w="14587855" h="9000490">
                  <a:moveTo>
                    <a:pt x="14043419" y="189077"/>
                  </a:moveTo>
                  <a:lnTo>
                    <a:pt x="13908392" y="176695"/>
                  </a:lnTo>
                  <a:lnTo>
                    <a:pt x="13916127" y="165658"/>
                  </a:lnTo>
                  <a:lnTo>
                    <a:pt x="13963612" y="97891"/>
                  </a:lnTo>
                  <a:lnTo>
                    <a:pt x="13899452" y="165582"/>
                  </a:lnTo>
                  <a:lnTo>
                    <a:pt x="13889355" y="0"/>
                  </a:lnTo>
                  <a:lnTo>
                    <a:pt x="13879195" y="165658"/>
                  </a:lnTo>
                  <a:lnTo>
                    <a:pt x="13815035" y="97955"/>
                  </a:lnTo>
                  <a:lnTo>
                    <a:pt x="13870254" y="176695"/>
                  </a:lnTo>
                  <a:lnTo>
                    <a:pt x="13735291" y="189077"/>
                  </a:lnTo>
                  <a:lnTo>
                    <a:pt x="13870254" y="201536"/>
                  </a:lnTo>
                  <a:lnTo>
                    <a:pt x="13815035" y="280263"/>
                  </a:lnTo>
                  <a:lnTo>
                    <a:pt x="13879195" y="212572"/>
                  </a:lnTo>
                  <a:lnTo>
                    <a:pt x="13889355" y="378231"/>
                  </a:lnTo>
                  <a:lnTo>
                    <a:pt x="13899452" y="212572"/>
                  </a:lnTo>
                  <a:lnTo>
                    <a:pt x="13963612" y="280263"/>
                  </a:lnTo>
                  <a:lnTo>
                    <a:pt x="13916127" y="212572"/>
                  </a:lnTo>
                  <a:lnTo>
                    <a:pt x="13908392" y="201536"/>
                  </a:lnTo>
                  <a:lnTo>
                    <a:pt x="14043419" y="189077"/>
                  </a:lnTo>
                  <a:close/>
                </a:path>
                <a:path w="14587855" h="9000490">
                  <a:moveTo>
                    <a:pt x="14155750" y="6868084"/>
                  </a:moveTo>
                  <a:lnTo>
                    <a:pt x="14138478" y="6850824"/>
                  </a:lnTo>
                  <a:lnTo>
                    <a:pt x="14133195" y="6850824"/>
                  </a:lnTo>
                  <a:lnTo>
                    <a:pt x="14115910" y="6868084"/>
                  </a:lnTo>
                  <a:lnTo>
                    <a:pt x="14115910" y="6873367"/>
                  </a:lnTo>
                  <a:lnTo>
                    <a:pt x="14133195" y="6890626"/>
                  </a:lnTo>
                  <a:lnTo>
                    <a:pt x="14138478" y="6890626"/>
                  </a:lnTo>
                  <a:lnTo>
                    <a:pt x="14155750" y="6873367"/>
                  </a:lnTo>
                  <a:lnTo>
                    <a:pt x="14155750" y="6868084"/>
                  </a:lnTo>
                  <a:close/>
                </a:path>
                <a:path w="14587855" h="9000490">
                  <a:moveTo>
                    <a:pt x="14155750" y="388581"/>
                  </a:moveTo>
                  <a:lnTo>
                    <a:pt x="14138478" y="371322"/>
                  </a:lnTo>
                  <a:lnTo>
                    <a:pt x="14133195" y="371322"/>
                  </a:lnTo>
                  <a:lnTo>
                    <a:pt x="14115910" y="388581"/>
                  </a:lnTo>
                  <a:lnTo>
                    <a:pt x="14115910" y="393865"/>
                  </a:lnTo>
                  <a:lnTo>
                    <a:pt x="14133195" y="411124"/>
                  </a:lnTo>
                  <a:lnTo>
                    <a:pt x="14138478" y="411124"/>
                  </a:lnTo>
                  <a:lnTo>
                    <a:pt x="14155750" y="393865"/>
                  </a:lnTo>
                  <a:lnTo>
                    <a:pt x="14155750" y="388581"/>
                  </a:lnTo>
                  <a:close/>
                </a:path>
                <a:path w="14587855" h="9000490">
                  <a:moveTo>
                    <a:pt x="14202232" y="7359040"/>
                  </a:moveTo>
                  <a:lnTo>
                    <a:pt x="14184948" y="7341781"/>
                  </a:lnTo>
                  <a:lnTo>
                    <a:pt x="14179664" y="7341781"/>
                  </a:lnTo>
                  <a:lnTo>
                    <a:pt x="14162392" y="7359040"/>
                  </a:lnTo>
                  <a:lnTo>
                    <a:pt x="14162392" y="7364323"/>
                  </a:lnTo>
                  <a:lnTo>
                    <a:pt x="14179664" y="7381583"/>
                  </a:lnTo>
                  <a:lnTo>
                    <a:pt x="14182306" y="7381583"/>
                  </a:lnTo>
                  <a:lnTo>
                    <a:pt x="14184948" y="7381583"/>
                  </a:lnTo>
                  <a:lnTo>
                    <a:pt x="14202232" y="7364323"/>
                  </a:lnTo>
                  <a:lnTo>
                    <a:pt x="14202232" y="7359040"/>
                  </a:lnTo>
                  <a:close/>
                </a:path>
                <a:path w="14587855" h="9000490">
                  <a:moveTo>
                    <a:pt x="14202232" y="879538"/>
                  </a:moveTo>
                  <a:lnTo>
                    <a:pt x="14184948" y="862279"/>
                  </a:lnTo>
                  <a:lnTo>
                    <a:pt x="14179664" y="862279"/>
                  </a:lnTo>
                  <a:lnTo>
                    <a:pt x="14162392" y="879538"/>
                  </a:lnTo>
                  <a:lnTo>
                    <a:pt x="14162392" y="884821"/>
                  </a:lnTo>
                  <a:lnTo>
                    <a:pt x="14179664" y="902081"/>
                  </a:lnTo>
                  <a:lnTo>
                    <a:pt x="14182306" y="902081"/>
                  </a:lnTo>
                  <a:lnTo>
                    <a:pt x="14184948" y="902081"/>
                  </a:lnTo>
                  <a:lnTo>
                    <a:pt x="14202232" y="884821"/>
                  </a:lnTo>
                  <a:lnTo>
                    <a:pt x="14202232" y="879538"/>
                  </a:lnTo>
                  <a:close/>
                </a:path>
                <a:path w="14587855" h="9000490">
                  <a:moveTo>
                    <a:pt x="14253185" y="7952079"/>
                  </a:moveTo>
                  <a:lnTo>
                    <a:pt x="14209281" y="7948015"/>
                  </a:lnTo>
                  <a:lnTo>
                    <a:pt x="14211745" y="7944498"/>
                  </a:lnTo>
                  <a:lnTo>
                    <a:pt x="14227226" y="7922425"/>
                  </a:lnTo>
                  <a:lnTo>
                    <a:pt x="14206360" y="7944498"/>
                  </a:lnTo>
                  <a:lnTo>
                    <a:pt x="14203045" y="7890345"/>
                  </a:lnTo>
                  <a:lnTo>
                    <a:pt x="14199718" y="7944498"/>
                  </a:lnTo>
                  <a:lnTo>
                    <a:pt x="14178852" y="7922425"/>
                  </a:lnTo>
                  <a:lnTo>
                    <a:pt x="14196809" y="7948015"/>
                  </a:lnTo>
                  <a:lnTo>
                    <a:pt x="14152906" y="7952079"/>
                  </a:lnTo>
                  <a:lnTo>
                    <a:pt x="14196809" y="7956143"/>
                  </a:lnTo>
                  <a:lnTo>
                    <a:pt x="14178852" y="7981734"/>
                  </a:lnTo>
                  <a:lnTo>
                    <a:pt x="14199718" y="7959725"/>
                  </a:lnTo>
                  <a:lnTo>
                    <a:pt x="14203045" y="8013890"/>
                  </a:lnTo>
                  <a:lnTo>
                    <a:pt x="14206360" y="7959725"/>
                  </a:lnTo>
                  <a:lnTo>
                    <a:pt x="14227226" y="7981734"/>
                  </a:lnTo>
                  <a:lnTo>
                    <a:pt x="14211795" y="7959725"/>
                  </a:lnTo>
                  <a:lnTo>
                    <a:pt x="14209281" y="7956143"/>
                  </a:lnTo>
                  <a:lnTo>
                    <a:pt x="14253185" y="7952079"/>
                  </a:lnTo>
                  <a:close/>
                </a:path>
                <a:path w="14587855" h="9000490">
                  <a:moveTo>
                    <a:pt x="14253185" y="1472577"/>
                  </a:moveTo>
                  <a:lnTo>
                    <a:pt x="14209281" y="1468513"/>
                  </a:lnTo>
                  <a:lnTo>
                    <a:pt x="14211745" y="1464995"/>
                  </a:lnTo>
                  <a:lnTo>
                    <a:pt x="14227226" y="1442923"/>
                  </a:lnTo>
                  <a:lnTo>
                    <a:pt x="14206360" y="1464995"/>
                  </a:lnTo>
                  <a:lnTo>
                    <a:pt x="14203045" y="1410843"/>
                  </a:lnTo>
                  <a:lnTo>
                    <a:pt x="14199718" y="1464995"/>
                  </a:lnTo>
                  <a:lnTo>
                    <a:pt x="14178852" y="1442923"/>
                  </a:lnTo>
                  <a:lnTo>
                    <a:pt x="14196809" y="1468513"/>
                  </a:lnTo>
                  <a:lnTo>
                    <a:pt x="14152906" y="1472577"/>
                  </a:lnTo>
                  <a:lnTo>
                    <a:pt x="14196809" y="1476641"/>
                  </a:lnTo>
                  <a:lnTo>
                    <a:pt x="14178852" y="1502232"/>
                  </a:lnTo>
                  <a:lnTo>
                    <a:pt x="14199718" y="1480223"/>
                  </a:lnTo>
                  <a:lnTo>
                    <a:pt x="14203045" y="1534388"/>
                  </a:lnTo>
                  <a:lnTo>
                    <a:pt x="14206360" y="1480223"/>
                  </a:lnTo>
                  <a:lnTo>
                    <a:pt x="14227226" y="1502232"/>
                  </a:lnTo>
                  <a:lnTo>
                    <a:pt x="14211795" y="1480223"/>
                  </a:lnTo>
                  <a:lnTo>
                    <a:pt x="14209281" y="1476641"/>
                  </a:lnTo>
                  <a:lnTo>
                    <a:pt x="14253185" y="1472577"/>
                  </a:lnTo>
                  <a:close/>
                </a:path>
                <a:path w="14587855" h="9000490">
                  <a:moveTo>
                    <a:pt x="14329258" y="6627762"/>
                  </a:moveTo>
                  <a:lnTo>
                    <a:pt x="14285367" y="6623761"/>
                  </a:lnTo>
                  <a:lnTo>
                    <a:pt x="14287868" y="6620180"/>
                  </a:lnTo>
                  <a:lnTo>
                    <a:pt x="14303312" y="6598107"/>
                  </a:lnTo>
                  <a:lnTo>
                    <a:pt x="14282446" y="6620180"/>
                  </a:lnTo>
                  <a:lnTo>
                    <a:pt x="14279131" y="6566014"/>
                  </a:lnTo>
                  <a:lnTo>
                    <a:pt x="14275880" y="6620180"/>
                  </a:lnTo>
                  <a:lnTo>
                    <a:pt x="14255014" y="6598107"/>
                  </a:lnTo>
                  <a:lnTo>
                    <a:pt x="14272959" y="6623761"/>
                  </a:lnTo>
                  <a:lnTo>
                    <a:pt x="14228991" y="6627762"/>
                  </a:lnTo>
                  <a:lnTo>
                    <a:pt x="14272959" y="6631826"/>
                  </a:lnTo>
                  <a:lnTo>
                    <a:pt x="14255014" y="6657480"/>
                  </a:lnTo>
                  <a:lnTo>
                    <a:pt x="14275880" y="6635204"/>
                  </a:lnTo>
                  <a:lnTo>
                    <a:pt x="14279131" y="6689369"/>
                  </a:lnTo>
                  <a:lnTo>
                    <a:pt x="14282446" y="6635204"/>
                  </a:lnTo>
                  <a:lnTo>
                    <a:pt x="14303312" y="6657276"/>
                  </a:lnTo>
                  <a:lnTo>
                    <a:pt x="14287754" y="6635204"/>
                  </a:lnTo>
                  <a:lnTo>
                    <a:pt x="14285367" y="6631826"/>
                  </a:lnTo>
                  <a:lnTo>
                    <a:pt x="14329258" y="6627762"/>
                  </a:lnTo>
                  <a:close/>
                </a:path>
                <a:path w="14587855" h="9000490">
                  <a:moveTo>
                    <a:pt x="14329258" y="148259"/>
                  </a:moveTo>
                  <a:lnTo>
                    <a:pt x="14285367" y="144259"/>
                  </a:lnTo>
                  <a:lnTo>
                    <a:pt x="14287868" y="140677"/>
                  </a:lnTo>
                  <a:lnTo>
                    <a:pt x="14303312" y="118605"/>
                  </a:lnTo>
                  <a:lnTo>
                    <a:pt x="14282446" y="140677"/>
                  </a:lnTo>
                  <a:lnTo>
                    <a:pt x="14279131" y="86512"/>
                  </a:lnTo>
                  <a:lnTo>
                    <a:pt x="14275880" y="140677"/>
                  </a:lnTo>
                  <a:lnTo>
                    <a:pt x="14255014" y="118605"/>
                  </a:lnTo>
                  <a:lnTo>
                    <a:pt x="14272959" y="144259"/>
                  </a:lnTo>
                  <a:lnTo>
                    <a:pt x="14228991" y="148259"/>
                  </a:lnTo>
                  <a:lnTo>
                    <a:pt x="14272959" y="152323"/>
                  </a:lnTo>
                  <a:lnTo>
                    <a:pt x="14255014" y="177977"/>
                  </a:lnTo>
                  <a:lnTo>
                    <a:pt x="14275880" y="155702"/>
                  </a:lnTo>
                  <a:lnTo>
                    <a:pt x="14279131" y="209867"/>
                  </a:lnTo>
                  <a:lnTo>
                    <a:pt x="14282446" y="155702"/>
                  </a:lnTo>
                  <a:lnTo>
                    <a:pt x="14303312" y="177774"/>
                  </a:lnTo>
                  <a:lnTo>
                    <a:pt x="14287754" y="155702"/>
                  </a:lnTo>
                  <a:lnTo>
                    <a:pt x="14285367" y="152323"/>
                  </a:lnTo>
                  <a:lnTo>
                    <a:pt x="14329258" y="148259"/>
                  </a:lnTo>
                  <a:close/>
                </a:path>
                <a:path w="14587855" h="9000490">
                  <a:moveTo>
                    <a:pt x="14433195" y="7592263"/>
                  </a:moveTo>
                  <a:lnTo>
                    <a:pt x="14389291" y="7588199"/>
                  </a:lnTo>
                  <a:lnTo>
                    <a:pt x="14391754" y="7584681"/>
                  </a:lnTo>
                  <a:lnTo>
                    <a:pt x="14407248" y="7562609"/>
                  </a:lnTo>
                  <a:lnTo>
                    <a:pt x="14386382" y="7584681"/>
                  </a:lnTo>
                  <a:lnTo>
                    <a:pt x="14383055" y="7530516"/>
                  </a:lnTo>
                  <a:lnTo>
                    <a:pt x="14379804" y="7584681"/>
                  </a:lnTo>
                  <a:lnTo>
                    <a:pt x="14358938" y="7562672"/>
                  </a:lnTo>
                  <a:lnTo>
                    <a:pt x="14376895" y="7588263"/>
                  </a:lnTo>
                  <a:lnTo>
                    <a:pt x="14332992" y="7592327"/>
                  </a:lnTo>
                  <a:lnTo>
                    <a:pt x="14376895" y="7596391"/>
                  </a:lnTo>
                  <a:lnTo>
                    <a:pt x="14358938" y="7621981"/>
                  </a:lnTo>
                  <a:lnTo>
                    <a:pt x="14379804" y="7599985"/>
                  </a:lnTo>
                  <a:lnTo>
                    <a:pt x="14383055" y="7654137"/>
                  </a:lnTo>
                  <a:lnTo>
                    <a:pt x="14386382" y="7599985"/>
                  </a:lnTo>
                  <a:lnTo>
                    <a:pt x="14407248" y="7621981"/>
                  </a:lnTo>
                  <a:lnTo>
                    <a:pt x="14391729" y="7599985"/>
                  </a:lnTo>
                  <a:lnTo>
                    <a:pt x="14389291" y="7596530"/>
                  </a:lnTo>
                  <a:lnTo>
                    <a:pt x="14433195" y="7592263"/>
                  </a:lnTo>
                  <a:close/>
                </a:path>
                <a:path w="14587855" h="9000490">
                  <a:moveTo>
                    <a:pt x="14433195" y="1112761"/>
                  </a:moveTo>
                  <a:lnTo>
                    <a:pt x="14389291" y="1108697"/>
                  </a:lnTo>
                  <a:lnTo>
                    <a:pt x="14391754" y="1105179"/>
                  </a:lnTo>
                  <a:lnTo>
                    <a:pt x="14407248" y="1083106"/>
                  </a:lnTo>
                  <a:lnTo>
                    <a:pt x="14386382" y="1105179"/>
                  </a:lnTo>
                  <a:lnTo>
                    <a:pt x="14383055" y="1051013"/>
                  </a:lnTo>
                  <a:lnTo>
                    <a:pt x="14379804" y="1105179"/>
                  </a:lnTo>
                  <a:lnTo>
                    <a:pt x="14358938" y="1083170"/>
                  </a:lnTo>
                  <a:lnTo>
                    <a:pt x="14376895" y="1108760"/>
                  </a:lnTo>
                  <a:lnTo>
                    <a:pt x="14332992" y="1112824"/>
                  </a:lnTo>
                  <a:lnTo>
                    <a:pt x="14376895" y="1116888"/>
                  </a:lnTo>
                  <a:lnTo>
                    <a:pt x="14358938" y="1142479"/>
                  </a:lnTo>
                  <a:lnTo>
                    <a:pt x="14379804" y="1120482"/>
                  </a:lnTo>
                  <a:lnTo>
                    <a:pt x="14383055" y="1174635"/>
                  </a:lnTo>
                  <a:lnTo>
                    <a:pt x="14386382" y="1120482"/>
                  </a:lnTo>
                  <a:lnTo>
                    <a:pt x="14407248" y="1142479"/>
                  </a:lnTo>
                  <a:lnTo>
                    <a:pt x="14391729" y="1120482"/>
                  </a:lnTo>
                  <a:lnTo>
                    <a:pt x="14389291" y="1117028"/>
                  </a:lnTo>
                  <a:lnTo>
                    <a:pt x="14433195" y="1112761"/>
                  </a:lnTo>
                  <a:close/>
                </a:path>
                <a:path w="14587855" h="9000490">
                  <a:moveTo>
                    <a:pt x="14452321" y="7845641"/>
                  </a:moveTo>
                  <a:lnTo>
                    <a:pt x="14435036" y="7828191"/>
                  </a:lnTo>
                  <a:lnTo>
                    <a:pt x="14432382" y="7828191"/>
                  </a:lnTo>
                  <a:lnTo>
                    <a:pt x="14432382" y="7828394"/>
                  </a:lnTo>
                  <a:lnTo>
                    <a:pt x="14429740" y="7828394"/>
                  </a:lnTo>
                  <a:lnTo>
                    <a:pt x="14412455" y="7850937"/>
                  </a:lnTo>
                  <a:lnTo>
                    <a:pt x="14412963" y="7853477"/>
                  </a:lnTo>
                  <a:lnTo>
                    <a:pt x="14429740" y="7868196"/>
                  </a:lnTo>
                  <a:lnTo>
                    <a:pt x="14435023" y="7868196"/>
                  </a:lnTo>
                  <a:lnTo>
                    <a:pt x="14452295" y="7850937"/>
                  </a:lnTo>
                  <a:lnTo>
                    <a:pt x="14452321" y="7845641"/>
                  </a:lnTo>
                  <a:close/>
                </a:path>
                <a:path w="14587855" h="9000490">
                  <a:moveTo>
                    <a:pt x="14452321" y="1366139"/>
                  </a:moveTo>
                  <a:lnTo>
                    <a:pt x="14435036" y="1348689"/>
                  </a:lnTo>
                  <a:lnTo>
                    <a:pt x="14432382" y="1348689"/>
                  </a:lnTo>
                  <a:lnTo>
                    <a:pt x="14432382" y="1348892"/>
                  </a:lnTo>
                  <a:lnTo>
                    <a:pt x="14429740" y="1348892"/>
                  </a:lnTo>
                  <a:lnTo>
                    <a:pt x="14412455" y="1371434"/>
                  </a:lnTo>
                  <a:lnTo>
                    <a:pt x="14412963" y="1373974"/>
                  </a:lnTo>
                  <a:lnTo>
                    <a:pt x="14429740" y="1388694"/>
                  </a:lnTo>
                  <a:lnTo>
                    <a:pt x="14435023" y="1388694"/>
                  </a:lnTo>
                  <a:lnTo>
                    <a:pt x="14452295" y="1371434"/>
                  </a:lnTo>
                  <a:lnTo>
                    <a:pt x="14452321" y="1366139"/>
                  </a:lnTo>
                  <a:close/>
                </a:path>
                <a:path w="14587855" h="9000490">
                  <a:moveTo>
                    <a:pt x="14537119" y="7058114"/>
                  </a:moveTo>
                  <a:lnTo>
                    <a:pt x="14402168" y="7045668"/>
                  </a:lnTo>
                  <a:lnTo>
                    <a:pt x="14409903" y="7034631"/>
                  </a:lnTo>
                  <a:lnTo>
                    <a:pt x="14457375" y="6966928"/>
                  </a:lnTo>
                  <a:lnTo>
                    <a:pt x="14393215" y="7034631"/>
                  </a:lnTo>
                  <a:lnTo>
                    <a:pt x="14383055" y="6868896"/>
                  </a:lnTo>
                  <a:lnTo>
                    <a:pt x="14372958" y="7034631"/>
                  </a:lnTo>
                  <a:lnTo>
                    <a:pt x="14308798" y="6966928"/>
                  </a:lnTo>
                  <a:lnTo>
                    <a:pt x="14364018" y="7045668"/>
                  </a:lnTo>
                  <a:lnTo>
                    <a:pt x="14228991" y="7058114"/>
                  </a:lnTo>
                  <a:lnTo>
                    <a:pt x="14364018" y="7070509"/>
                  </a:lnTo>
                  <a:lnTo>
                    <a:pt x="14308798" y="7149236"/>
                  </a:lnTo>
                  <a:lnTo>
                    <a:pt x="14372958" y="7081545"/>
                  </a:lnTo>
                  <a:lnTo>
                    <a:pt x="14383055" y="7247268"/>
                  </a:lnTo>
                  <a:lnTo>
                    <a:pt x="14393215" y="7081545"/>
                  </a:lnTo>
                  <a:lnTo>
                    <a:pt x="14457375" y="7149236"/>
                  </a:lnTo>
                  <a:lnTo>
                    <a:pt x="14409903" y="7081545"/>
                  </a:lnTo>
                  <a:lnTo>
                    <a:pt x="14402168" y="7070509"/>
                  </a:lnTo>
                  <a:lnTo>
                    <a:pt x="14537119" y="7058114"/>
                  </a:lnTo>
                  <a:close/>
                </a:path>
                <a:path w="14587855" h="9000490">
                  <a:moveTo>
                    <a:pt x="14537119" y="578612"/>
                  </a:moveTo>
                  <a:lnTo>
                    <a:pt x="14402168" y="566166"/>
                  </a:lnTo>
                  <a:lnTo>
                    <a:pt x="14409903" y="555129"/>
                  </a:lnTo>
                  <a:lnTo>
                    <a:pt x="14457375" y="487426"/>
                  </a:lnTo>
                  <a:lnTo>
                    <a:pt x="14393215" y="555129"/>
                  </a:lnTo>
                  <a:lnTo>
                    <a:pt x="14383055" y="389394"/>
                  </a:lnTo>
                  <a:lnTo>
                    <a:pt x="14372958" y="555129"/>
                  </a:lnTo>
                  <a:lnTo>
                    <a:pt x="14308798" y="487426"/>
                  </a:lnTo>
                  <a:lnTo>
                    <a:pt x="14364018" y="566166"/>
                  </a:lnTo>
                  <a:lnTo>
                    <a:pt x="14228991" y="578612"/>
                  </a:lnTo>
                  <a:lnTo>
                    <a:pt x="14364018" y="591007"/>
                  </a:lnTo>
                  <a:lnTo>
                    <a:pt x="14308798" y="669734"/>
                  </a:lnTo>
                  <a:lnTo>
                    <a:pt x="14372958" y="602043"/>
                  </a:lnTo>
                  <a:lnTo>
                    <a:pt x="14383055" y="767765"/>
                  </a:lnTo>
                  <a:lnTo>
                    <a:pt x="14393215" y="602043"/>
                  </a:lnTo>
                  <a:lnTo>
                    <a:pt x="14457375" y="669734"/>
                  </a:lnTo>
                  <a:lnTo>
                    <a:pt x="14409903" y="602043"/>
                  </a:lnTo>
                  <a:lnTo>
                    <a:pt x="14402168" y="591007"/>
                  </a:lnTo>
                  <a:lnTo>
                    <a:pt x="14537119" y="578612"/>
                  </a:lnTo>
                  <a:close/>
                </a:path>
                <a:path w="14587855" h="9000490">
                  <a:moveTo>
                    <a:pt x="14587258" y="8141297"/>
                  </a:moveTo>
                  <a:lnTo>
                    <a:pt x="14543354" y="8137233"/>
                  </a:lnTo>
                  <a:lnTo>
                    <a:pt x="14545869" y="8133651"/>
                  </a:lnTo>
                  <a:lnTo>
                    <a:pt x="14561312" y="8111642"/>
                  </a:lnTo>
                  <a:lnTo>
                    <a:pt x="14540446" y="8133651"/>
                  </a:lnTo>
                  <a:lnTo>
                    <a:pt x="14537119" y="8079486"/>
                  </a:lnTo>
                  <a:lnTo>
                    <a:pt x="14533867" y="8133651"/>
                  </a:lnTo>
                  <a:lnTo>
                    <a:pt x="14513001" y="8111642"/>
                  </a:lnTo>
                  <a:lnTo>
                    <a:pt x="14530959" y="8137233"/>
                  </a:lnTo>
                  <a:lnTo>
                    <a:pt x="14487055" y="8141297"/>
                  </a:lnTo>
                  <a:lnTo>
                    <a:pt x="14530959" y="8145297"/>
                  </a:lnTo>
                  <a:lnTo>
                    <a:pt x="14513001" y="8170951"/>
                  </a:lnTo>
                  <a:lnTo>
                    <a:pt x="14533867" y="8148879"/>
                  </a:lnTo>
                  <a:lnTo>
                    <a:pt x="14537119" y="8203044"/>
                  </a:lnTo>
                  <a:lnTo>
                    <a:pt x="14540446" y="8148879"/>
                  </a:lnTo>
                  <a:lnTo>
                    <a:pt x="14561312" y="8170951"/>
                  </a:lnTo>
                  <a:lnTo>
                    <a:pt x="14545869" y="8148879"/>
                  </a:lnTo>
                  <a:lnTo>
                    <a:pt x="14543354" y="8145297"/>
                  </a:lnTo>
                  <a:lnTo>
                    <a:pt x="14587258" y="8141297"/>
                  </a:lnTo>
                  <a:close/>
                </a:path>
                <a:path w="14587855" h="9000490">
                  <a:moveTo>
                    <a:pt x="14587258" y="1661795"/>
                  </a:moveTo>
                  <a:lnTo>
                    <a:pt x="14543354" y="1657731"/>
                  </a:lnTo>
                  <a:lnTo>
                    <a:pt x="14545869" y="1654149"/>
                  </a:lnTo>
                  <a:lnTo>
                    <a:pt x="14561312" y="1632140"/>
                  </a:lnTo>
                  <a:lnTo>
                    <a:pt x="14540446" y="1654149"/>
                  </a:lnTo>
                  <a:lnTo>
                    <a:pt x="14537119" y="1599984"/>
                  </a:lnTo>
                  <a:lnTo>
                    <a:pt x="14533867" y="1654149"/>
                  </a:lnTo>
                  <a:lnTo>
                    <a:pt x="14513001" y="1632140"/>
                  </a:lnTo>
                  <a:lnTo>
                    <a:pt x="14530959" y="1657731"/>
                  </a:lnTo>
                  <a:lnTo>
                    <a:pt x="14487055" y="1661795"/>
                  </a:lnTo>
                  <a:lnTo>
                    <a:pt x="14530959" y="1665795"/>
                  </a:lnTo>
                  <a:lnTo>
                    <a:pt x="14513001" y="1691449"/>
                  </a:lnTo>
                  <a:lnTo>
                    <a:pt x="14533867" y="1669376"/>
                  </a:lnTo>
                  <a:lnTo>
                    <a:pt x="14537119" y="1723542"/>
                  </a:lnTo>
                  <a:lnTo>
                    <a:pt x="14540446" y="1669376"/>
                  </a:lnTo>
                  <a:lnTo>
                    <a:pt x="14561312" y="1691449"/>
                  </a:lnTo>
                  <a:lnTo>
                    <a:pt x="14545869" y="1669376"/>
                  </a:lnTo>
                  <a:lnTo>
                    <a:pt x="14543354" y="1665795"/>
                  </a:lnTo>
                  <a:lnTo>
                    <a:pt x="14587258" y="1661795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9020" y="2860217"/>
            <a:ext cx="6433185" cy="178244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80"/>
              </a:spcBef>
            </a:pPr>
            <a:r>
              <a:rPr dirty="0" sz="3050" spc="-270">
                <a:solidFill>
                  <a:srgbClr val="FF5757"/>
                </a:solidFill>
                <a:latin typeface="Lucida Sans Unicode"/>
                <a:cs typeface="Lucida Sans Unicode"/>
              </a:rPr>
              <a:t>PLATAFORMA:</a:t>
            </a:r>
            <a:endParaRPr sz="3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800" spc="-135" b="1">
                <a:solidFill>
                  <a:srgbClr val="5D17EB"/>
                </a:solidFill>
                <a:latin typeface="Tahoma"/>
                <a:cs typeface="Tahoma"/>
              </a:rPr>
              <a:t>W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D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135" b="1">
                <a:solidFill>
                  <a:srgbClr val="5D17EB"/>
                </a:solidFill>
                <a:latin typeface="Tahoma"/>
                <a:cs typeface="Tahoma"/>
              </a:rPr>
              <a:t>W</a:t>
            </a:r>
            <a:r>
              <a:rPr dirty="0" sz="2800" spc="-150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55" b="1">
                <a:solidFill>
                  <a:srgbClr val="5D17EB"/>
                </a:solidFill>
                <a:latin typeface="Tahoma"/>
                <a:cs typeface="Tahoma"/>
              </a:rPr>
              <a:t>-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95" b="1">
                <a:solidFill>
                  <a:srgbClr val="5D17EB"/>
                </a:solidFill>
                <a:latin typeface="Tahoma"/>
                <a:cs typeface="Tahoma"/>
              </a:rPr>
              <a:t>L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U</a:t>
            </a:r>
            <a:r>
              <a:rPr dirty="0" sz="2800" spc="-130" b="1">
                <a:solidFill>
                  <a:srgbClr val="5D17EB"/>
                </a:solidFill>
                <a:latin typeface="Tahoma"/>
                <a:cs typeface="Tahoma"/>
              </a:rPr>
              <a:t>X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55" b="1">
                <a:solidFill>
                  <a:srgbClr val="5D17EB"/>
                </a:solidFill>
                <a:latin typeface="Tahoma"/>
                <a:cs typeface="Tahoma"/>
              </a:rPr>
              <a:t>-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V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260" b="1">
                <a:solidFill>
                  <a:srgbClr val="5D17EB"/>
                </a:solidFill>
                <a:latin typeface="Tahoma"/>
                <a:cs typeface="Tahoma"/>
              </a:rPr>
              <a:t>G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D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240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35" b="1">
                <a:solidFill>
                  <a:srgbClr val="5D17EB"/>
                </a:solidFill>
                <a:latin typeface="Tahoma"/>
                <a:cs typeface="Tahoma"/>
              </a:rPr>
              <a:t>W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1285"/>
              </a:spcBef>
              <a:tabLst>
                <a:tab pos="3628390" algn="l"/>
              </a:tabLst>
            </a:pPr>
            <a:r>
              <a:rPr dirty="0" sz="3050" spc="-160">
                <a:solidFill>
                  <a:srgbClr val="FF5757"/>
                </a:solidFill>
                <a:latin typeface="Lucida Sans Unicode"/>
                <a:cs typeface="Lucida Sans Unicode"/>
              </a:rPr>
              <a:t>PÚBLICO-ALVO:</a:t>
            </a:r>
            <a:r>
              <a:rPr dirty="0" sz="3050" spc="330">
                <a:solidFill>
                  <a:srgbClr val="FF5757"/>
                </a:solidFill>
                <a:latin typeface="Lucida Sans Unicode"/>
                <a:cs typeface="Lucida Sans Unicode"/>
              </a:rPr>
              <a:t> </a:t>
            </a:r>
            <a:r>
              <a:rPr dirty="0" u="heavy" sz="3050">
                <a:solidFill>
                  <a:srgbClr val="FF5757"/>
                </a:solidFill>
                <a:uFill>
                  <a:solidFill>
                    <a:srgbClr val="0F0E0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50">
                <a:solidFill>
                  <a:srgbClr val="FF5757"/>
                </a:solidFill>
                <a:uFill>
                  <a:solidFill>
                    <a:srgbClr val="0F0E0D"/>
                  </a:solidFill>
                </a:uFill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64189" y="2609307"/>
            <a:ext cx="8364855" cy="7162800"/>
          </a:xfrm>
          <a:prstGeom prst="rect">
            <a:avLst/>
          </a:prstGeom>
        </p:spPr>
        <p:txBody>
          <a:bodyPr wrap="square" lIns="0" tIns="32131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2530"/>
              </a:spcBef>
            </a:pPr>
            <a:r>
              <a:rPr dirty="0" sz="3750" spc="-330">
                <a:solidFill>
                  <a:srgbClr val="EF4E6B"/>
                </a:solidFill>
                <a:latin typeface="Lucida Sans Unicode"/>
                <a:cs typeface="Lucida Sans Unicode"/>
              </a:rPr>
              <a:t>MECÂNICA</a:t>
            </a:r>
            <a:endParaRPr sz="3750">
              <a:latin typeface="Lucida Sans Unicode"/>
              <a:cs typeface="Lucida Sans Unicode"/>
            </a:endParaRPr>
          </a:p>
          <a:p>
            <a:pPr marL="76200">
              <a:lnSpc>
                <a:spcPts val="2955"/>
              </a:lnSpc>
              <a:spcBef>
                <a:spcPts val="1789"/>
              </a:spcBef>
              <a:tabLst>
                <a:tab pos="572770" algn="l"/>
                <a:tab pos="1682114" algn="l"/>
                <a:tab pos="2816225" algn="l"/>
                <a:tab pos="4247515" algn="l"/>
                <a:tab pos="6835775" algn="l"/>
                <a:tab pos="7620634" algn="l"/>
              </a:tabLst>
            </a:pPr>
            <a:r>
              <a:rPr dirty="0" sz="2800" spc="-245" b="1">
                <a:solidFill>
                  <a:srgbClr val="5D17EB"/>
                </a:solidFill>
                <a:latin typeface="Tahoma"/>
                <a:cs typeface="Tahoma"/>
              </a:rPr>
              <a:t>O	</a:t>
            </a:r>
            <a:r>
              <a:rPr dirty="0" sz="2800" spc="-270" b="1">
                <a:solidFill>
                  <a:srgbClr val="5D17EB"/>
                </a:solidFill>
                <a:latin typeface="Tahoma"/>
                <a:cs typeface="Tahoma"/>
              </a:rPr>
              <a:t>JOGO	</a:t>
            </a:r>
            <a:r>
              <a:rPr dirty="0" sz="2800" spc="-135" b="1">
                <a:solidFill>
                  <a:srgbClr val="5D17EB"/>
                </a:solidFill>
                <a:latin typeface="Tahoma"/>
                <a:cs typeface="Tahoma"/>
              </a:rPr>
              <a:t>SERÁ	</a:t>
            </a:r>
            <a:r>
              <a:rPr dirty="0" sz="2800" spc="-180" b="1">
                <a:solidFill>
                  <a:srgbClr val="5D17EB"/>
                </a:solidFill>
                <a:latin typeface="Tahoma"/>
                <a:cs typeface="Tahoma"/>
              </a:rPr>
              <a:t>ESTILO	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PLATAFORMA	</a:t>
            </a:r>
            <a:r>
              <a:rPr dirty="0" sz="2800" spc="-25" b="1">
                <a:solidFill>
                  <a:srgbClr val="5D17EB"/>
                </a:solidFill>
                <a:latin typeface="Tahoma"/>
                <a:cs typeface="Tahoma"/>
              </a:rPr>
              <a:t>EM	</a:t>
            </a:r>
            <a:r>
              <a:rPr dirty="0" sz="2800" spc="-185" b="1">
                <a:solidFill>
                  <a:srgbClr val="5D17EB"/>
                </a:solidFill>
                <a:latin typeface="Tahoma"/>
                <a:cs typeface="Tahoma"/>
              </a:rPr>
              <a:t>2D</a:t>
            </a:r>
            <a:endParaRPr sz="2800">
              <a:latin typeface="Tahoma"/>
              <a:cs typeface="Tahoma"/>
            </a:endParaRPr>
          </a:p>
          <a:p>
            <a:pPr marL="76200">
              <a:lnSpc>
                <a:spcPts val="2550"/>
              </a:lnSpc>
              <a:tabLst>
                <a:tab pos="1871345" algn="l"/>
                <a:tab pos="2808605" algn="l"/>
                <a:tab pos="4474210" algn="l"/>
                <a:tab pos="5080000" algn="l"/>
                <a:tab pos="6906259" algn="l"/>
              </a:tabLst>
            </a:pP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PIXELART	</a:t>
            </a:r>
            <a:r>
              <a:rPr dirty="0" sz="2800" spc="-130" b="1">
                <a:solidFill>
                  <a:srgbClr val="5D17EB"/>
                </a:solidFill>
                <a:latin typeface="Tahoma"/>
                <a:cs typeface="Tahoma"/>
              </a:rPr>
              <a:t>COM	SISTEMA	</a:t>
            </a: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DE	</a:t>
            </a:r>
            <a:r>
              <a:rPr dirty="0" sz="2800" spc="-100" b="1">
                <a:solidFill>
                  <a:srgbClr val="5D17EB"/>
                </a:solidFill>
                <a:latin typeface="Tahoma"/>
                <a:cs typeface="Tahoma"/>
              </a:rPr>
              <a:t>COMBATE	</a:t>
            </a: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SENDO</a:t>
            </a:r>
            <a:endParaRPr sz="2800">
              <a:latin typeface="Tahoma"/>
              <a:cs typeface="Tahoma"/>
            </a:endParaRPr>
          </a:p>
          <a:p>
            <a:pPr marL="76200">
              <a:lnSpc>
                <a:spcPts val="2550"/>
              </a:lnSpc>
              <a:tabLst>
                <a:tab pos="2399665" algn="l"/>
                <a:tab pos="3840479" algn="l"/>
                <a:tab pos="5634355" algn="l"/>
                <a:tab pos="6531609" algn="l"/>
              </a:tabLst>
            </a:pPr>
            <a:r>
              <a:rPr dirty="0" sz="2800" spc="-180" b="1">
                <a:solidFill>
                  <a:srgbClr val="5D17EB"/>
                </a:solidFill>
                <a:latin typeface="Tahoma"/>
                <a:cs typeface="Tahoma"/>
              </a:rPr>
              <a:t>NECESSÁRIO	</a:t>
            </a:r>
            <a:r>
              <a:rPr dirty="0" sz="2800" spc="-70" b="1">
                <a:solidFill>
                  <a:srgbClr val="5D17EB"/>
                </a:solidFill>
                <a:latin typeface="Tahoma"/>
                <a:cs typeface="Tahoma"/>
              </a:rPr>
              <a:t>MATAR	</a:t>
            </a:r>
            <a:r>
              <a:rPr dirty="0" sz="2800" spc="-280" b="1">
                <a:solidFill>
                  <a:srgbClr val="5D17EB"/>
                </a:solidFill>
                <a:latin typeface="Tahoma"/>
                <a:cs typeface="Tahoma"/>
              </a:rPr>
              <a:t>INIMIGOS	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QUE	</a:t>
            </a:r>
            <a:r>
              <a:rPr dirty="0" sz="2800" spc="-85" b="1">
                <a:solidFill>
                  <a:srgbClr val="5D17EB"/>
                </a:solidFill>
                <a:latin typeface="Tahoma"/>
                <a:cs typeface="Tahoma"/>
              </a:rPr>
              <a:t>ATACAM,</a:t>
            </a:r>
            <a:endParaRPr sz="2800">
              <a:latin typeface="Tahoma"/>
              <a:cs typeface="Tahoma"/>
            </a:endParaRPr>
          </a:p>
          <a:p>
            <a:pPr marL="76200">
              <a:lnSpc>
                <a:spcPts val="2550"/>
              </a:lnSpc>
              <a:tabLst>
                <a:tab pos="2138680" algn="l"/>
                <a:tab pos="2591435" algn="l"/>
                <a:tab pos="3625215" algn="l"/>
                <a:tab pos="4296410" algn="l"/>
                <a:tab pos="6031865" algn="l"/>
                <a:tab pos="6458585" algn="l"/>
              </a:tabLst>
            </a:pPr>
            <a:r>
              <a:rPr dirty="0" sz="2800" spc="-110" b="1">
                <a:solidFill>
                  <a:srgbClr val="5D17EB"/>
                </a:solidFill>
                <a:latin typeface="Tahoma"/>
                <a:cs typeface="Tahoma"/>
              </a:rPr>
              <a:t>AFETANDO	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A	</a:t>
            </a:r>
            <a:r>
              <a:rPr dirty="0" sz="2800" spc="-225" b="1">
                <a:solidFill>
                  <a:srgbClr val="5D17EB"/>
                </a:solidFill>
                <a:latin typeface="Tahoma"/>
                <a:cs typeface="Tahoma"/>
              </a:rPr>
              <a:t>VIDA	</a:t>
            </a: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DE	</a:t>
            </a:r>
            <a:r>
              <a:rPr dirty="0" sz="2800" spc="-135" b="1">
                <a:solidFill>
                  <a:srgbClr val="5D17EB"/>
                </a:solidFill>
                <a:latin typeface="Tahoma"/>
                <a:cs typeface="Tahoma"/>
              </a:rPr>
              <a:t>LENNON.	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É	</a:t>
            </a:r>
            <a:r>
              <a:rPr dirty="0" sz="2800" spc="-175" b="1">
                <a:solidFill>
                  <a:srgbClr val="5D17EB"/>
                </a:solidFill>
                <a:latin typeface="Tahoma"/>
                <a:cs typeface="Tahoma"/>
              </a:rPr>
              <a:t>POSSÍVEL</a:t>
            </a:r>
            <a:endParaRPr sz="2800">
              <a:latin typeface="Tahoma"/>
              <a:cs typeface="Tahoma"/>
            </a:endParaRPr>
          </a:p>
          <a:p>
            <a:pPr marL="76200" marR="280670">
              <a:lnSpc>
                <a:spcPct val="75900"/>
              </a:lnSpc>
              <a:spcBef>
                <a:spcPts val="405"/>
              </a:spcBef>
              <a:tabLst>
                <a:tab pos="739775" algn="l"/>
                <a:tab pos="3218815" algn="l"/>
                <a:tab pos="3908425" algn="l"/>
                <a:tab pos="5525770" algn="l"/>
                <a:tab pos="6681470" algn="l"/>
              </a:tabLst>
            </a:pPr>
            <a:r>
              <a:rPr dirty="0" sz="2800" spc="-85" b="1">
                <a:solidFill>
                  <a:srgbClr val="5D17EB"/>
                </a:solidFill>
                <a:latin typeface="Tahoma"/>
                <a:cs typeface="Tahoma"/>
              </a:rPr>
              <a:t>AUMENTAR</a:t>
            </a:r>
            <a:r>
              <a:rPr dirty="0" sz="2800" spc="22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45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2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NÚMERO</a:t>
            </a:r>
            <a:r>
              <a:rPr dirty="0" sz="2800" spc="2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DE</a:t>
            </a:r>
            <a:r>
              <a:rPr dirty="0" sz="2800" spc="2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04" b="1">
                <a:solidFill>
                  <a:srgbClr val="5D17EB"/>
                </a:solidFill>
                <a:latin typeface="Tahoma"/>
                <a:cs typeface="Tahoma"/>
              </a:rPr>
              <a:t>VIDAS</a:t>
            </a:r>
            <a:r>
              <a:rPr dirty="0" sz="2800" spc="2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40" b="1">
                <a:solidFill>
                  <a:srgbClr val="5D17EB"/>
                </a:solidFill>
                <a:latin typeface="Tahoma"/>
                <a:cs typeface="Tahoma"/>
              </a:rPr>
              <a:t>DISPONÍVEIS </a:t>
            </a:r>
            <a:r>
              <a:rPr dirty="0" sz="2800" spc="-80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U</a:t>
            </a:r>
            <a:r>
              <a:rPr dirty="0" sz="2800" spc="-100" b="1">
                <a:solidFill>
                  <a:srgbClr val="5D17EB"/>
                </a:solidFill>
                <a:latin typeface="Tahoma"/>
                <a:cs typeface="Tahoma"/>
              </a:rPr>
              <a:t>P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240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120" b="1">
                <a:solidFill>
                  <a:srgbClr val="5D17EB"/>
                </a:solidFill>
                <a:latin typeface="Tahoma"/>
                <a:cs typeface="Tahoma"/>
              </a:rPr>
              <a:t>B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RR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Q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U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D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70" b="1">
                <a:solidFill>
                  <a:srgbClr val="5D17EB"/>
                </a:solidFill>
                <a:latin typeface="Tahoma"/>
                <a:cs typeface="Tahoma"/>
              </a:rPr>
              <a:t>M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U</a:t>
            </a:r>
            <a:r>
              <a:rPr dirty="0" sz="2800" spc="-540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endParaRPr sz="2800">
              <a:latin typeface="Tahoma"/>
              <a:cs typeface="Tahoma"/>
            </a:endParaRPr>
          </a:p>
          <a:p>
            <a:pPr marL="76200">
              <a:lnSpc>
                <a:spcPts val="2905"/>
              </a:lnSpc>
            </a:pPr>
            <a:r>
              <a:rPr dirty="0" baseline="12896" sz="4200" spc="-202" b="1">
                <a:solidFill>
                  <a:srgbClr val="5D17EB"/>
                </a:solidFill>
                <a:latin typeface="Tahoma"/>
                <a:cs typeface="Tahoma"/>
              </a:rPr>
              <a:t>CONFORME</a:t>
            </a:r>
            <a:r>
              <a:rPr dirty="0" baseline="12896" sz="4200" spc="-232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baseline="12896" sz="4200" spc="-142" b="1">
                <a:solidFill>
                  <a:srgbClr val="5D17EB"/>
                </a:solidFill>
                <a:latin typeface="Tahoma"/>
                <a:cs typeface="Tahoma"/>
              </a:rPr>
              <a:t>LEVA</a:t>
            </a:r>
            <a:r>
              <a:rPr dirty="0" baseline="12896" sz="4200" spc="-2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baseline="12896" sz="4200" spc="-240" b="1">
                <a:solidFill>
                  <a:srgbClr val="5D17EB"/>
                </a:solidFill>
                <a:latin typeface="Tahoma"/>
                <a:cs typeface="Tahoma"/>
              </a:rPr>
              <a:t>DANO.</a:t>
            </a:r>
            <a:r>
              <a:rPr dirty="0" baseline="12896" sz="4200" spc="142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200" spc="-180" b="1">
                <a:solidFill>
                  <a:srgbClr val="26813B"/>
                </a:solidFill>
                <a:latin typeface="Tahoma"/>
                <a:cs typeface="Tahoma"/>
              </a:rPr>
              <a:t>SINGLE</a:t>
            </a:r>
            <a:r>
              <a:rPr dirty="0" sz="2200" spc="-165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120" b="1">
                <a:solidFill>
                  <a:srgbClr val="26813B"/>
                </a:solidFill>
                <a:latin typeface="Tahoma"/>
                <a:cs typeface="Tahoma"/>
              </a:rPr>
              <a:t>PLAYER</a:t>
            </a:r>
            <a:r>
              <a:rPr dirty="0" sz="2200" spc="-165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100" b="1">
                <a:solidFill>
                  <a:srgbClr val="26813B"/>
                </a:solidFill>
                <a:latin typeface="Tahoma"/>
                <a:cs typeface="Tahoma"/>
              </a:rPr>
              <a:t>-PLATAFORMA;</a:t>
            </a:r>
            <a:endParaRPr sz="2200">
              <a:latin typeface="Tahoma"/>
              <a:cs typeface="Tahoma"/>
            </a:endParaRPr>
          </a:p>
          <a:p>
            <a:pPr algn="r" marL="4269105" marR="68580" indent="-990600">
              <a:lnSpc>
                <a:spcPts val="2180"/>
              </a:lnSpc>
              <a:spcBef>
                <a:spcPts val="165"/>
              </a:spcBef>
            </a:pPr>
            <a:r>
              <a:rPr dirty="0" sz="2200" spc="30" b="1">
                <a:solidFill>
                  <a:srgbClr val="26813B"/>
                </a:solidFill>
                <a:latin typeface="Tahoma"/>
                <a:cs typeface="Tahoma"/>
              </a:rPr>
              <a:t>M</a:t>
            </a:r>
            <a:r>
              <a:rPr dirty="0" sz="2200" spc="-195" b="1">
                <a:solidFill>
                  <a:srgbClr val="26813B"/>
                </a:solidFill>
                <a:latin typeface="Tahoma"/>
                <a:cs typeface="Tahoma"/>
              </a:rPr>
              <a:t>O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V</a:t>
            </a:r>
            <a:r>
              <a:rPr dirty="0" sz="2200" spc="-425" b="1">
                <a:solidFill>
                  <a:srgbClr val="26813B"/>
                </a:solidFill>
                <a:latin typeface="Tahoma"/>
                <a:cs typeface="Tahoma"/>
              </a:rPr>
              <a:t>I</a:t>
            </a:r>
            <a:r>
              <a:rPr dirty="0" sz="2200" spc="30" b="1">
                <a:solidFill>
                  <a:srgbClr val="26813B"/>
                </a:solidFill>
                <a:latin typeface="Tahoma"/>
                <a:cs typeface="Tahoma"/>
              </a:rPr>
              <a:t>M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E</a:t>
            </a:r>
            <a:r>
              <a:rPr dirty="0" sz="2200" spc="-114" b="1">
                <a:solidFill>
                  <a:srgbClr val="26813B"/>
                </a:solidFill>
                <a:latin typeface="Tahoma"/>
                <a:cs typeface="Tahoma"/>
              </a:rPr>
              <a:t>N</a:t>
            </a:r>
            <a:r>
              <a:rPr dirty="0" sz="2200" spc="-30" b="1">
                <a:solidFill>
                  <a:srgbClr val="26813B"/>
                </a:solidFill>
                <a:latin typeface="Tahoma"/>
                <a:cs typeface="Tahoma"/>
              </a:rPr>
              <a:t>T</a:t>
            </a:r>
            <a:r>
              <a:rPr dirty="0" sz="2200" spc="-85" b="1">
                <a:solidFill>
                  <a:srgbClr val="26813B"/>
                </a:solidFill>
                <a:latin typeface="Tahoma"/>
                <a:cs typeface="Tahoma"/>
              </a:rPr>
              <a:t>A</a:t>
            </a:r>
            <a:r>
              <a:rPr dirty="0" sz="2200" spc="-185" b="1">
                <a:solidFill>
                  <a:srgbClr val="26813B"/>
                </a:solidFill>
                <a:latin typeface="Tahoma"/>
                <a:cs typeface="Tahoma"/>
              </a:rPr>
              <a:t>Ç</a:t>
            </a:r>
            <a:r>
              <a:rPr dirty="0" sz="2200" spc="-85" b="1">
                <a:solidFill>
                  <a:srgbClr val="26813B"/>
                </a:solidFill>
                <a:latin typeface="Tahoma"/>
                <a:cs typeface="Tahoma"/>
              </a:rPr>
              <a:t>Ã</a:t>
            </a:r>
            <a:r>
              <a:rPr dirty="0" sz="2200" spc="-190" b="1">
                <a:solidFill>
                  <a:srgbClr val="26813B"/>
                </a:solidFill>
                <a:latin typeface="Tahoma"/>
                <a:cs typeface="Tahoma"/>
              </a:rPr>
              <a:t>O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105" b="1">
                <a:solidFill>
                  <a:srgbClr val="26813B"/>
                </a:solidFill>
                <a:latin typeface="Tahoma"/>
                <a:cs typeface="Tahoma"/>
              </a:rPr>
              <a:t>P</a:t>
            </a:r>
            <a:r>
              <a:rPr dirty="0" sz="2200" spc="-85" b="1">
                <a:solidFill>
                  <a:srgbClr val="26813B"/>
                </a:solidFill>
                <a:latin typeface="Tahoma"/>
                <a:cs typeface="Tahoma"/>
              </a:rPr>
              <a:t>A</a:t>
            </a:r>
            <a:r>
              <a:rPr dirty="0" sz="2200" spc="-190" b="1">
                <a:solidFill>
                  <a:srgbClr val="26813B"/>
                </a:solidFill>
                <a:latin typeface="Tahoma"/>
                <a:cs typeface="Tahoma"/>
              </a:rPr>
              <a:t>R</a:t>
            </a:r>
            <a:r>
              <a:rPr dirty="0" sz="2200" spc="-80" b="1">
                <a:solidFill>
                  <a:srgbClr val="26813B"/>
                </a:solidFill>
                <a:latin typeface="Tahoma"/>
                <a:cs typeface="Tahoma"/>
              </a:rPr>
              <a:t>A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65" b="1">
                <a:solidFill>
                  <a:srgbClr val="26813B"/>
                </a:solidFill>
                <a:latin typeface="Tahoma"/>
                <a:cs typeface="Tahoma"/>
              </a:rPr>
              <a:t>F</a:t>
            </a:r>
            <a:r>
              <a:rPr dirty="0" sz="2200" spc="-190" b="1">
                <a:solidFill>
                  <a:srgbClr val="26813B"/>
                </a:solidFill>
                <a:latin typeface="Tahoma"/>
                <a:cs typeface="Tahoma"/>
              </a:rPr>
              <a:t>R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E</a:t>
            </a:r>
            <a:r>
              <a:rPr dirty="0" sz="2200" spc="-114" b="1">
                <a:solidFill>
                  <a:srgbClr val="26813B"/>
                </a:solidFill>
                <a:latin typeface="Tahoma"/>
                <a:cs typeface="Tahoma"/>
              </a:rPr>
              <a:t>N</a:t>
            </a:r>
            <a:r>
              <a:rPr dirty="0" sz="2200" spc="-30" b="1">
                <a:solidFill>
                  <a:srgbClr val="26813B"/>
                </a:solidFill>
                <a:latin typeface="Tahoma"/>
                <a:cs typeface="Tahoma"/>
              </a:rPr>
              <a:t>T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E</a:t>
            </a:r>
            <a:r>
              <a:rPr dirty="0" sz="2200" spc="-40" b="1">
                <a:solidFill>
                  <a:srgbClr val="26813B"/>
                </a:solidFill>
                <a:latin typeface="Tahoma"/>
                <a:cs typeface="Tahoma"/>
              </a:rPr>
              <a:t>-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30" b="1">
                <a:solidFill>
                  <a:srgbClr val="26813B"/>
                </a:solidFill>
                <a:latin typeface="Tahoma"/>
                <a:cs typeface="Tahoma"/>
              </a:rPr>
              <a:t>T</a:t>
            </a:r>
            <a:r>
              <a:rPr dirty="0" sz="2200" spc="-190" b="1">
                <a:solidFill>
                  <a:srgbClr val="26813B"/>
                </a:solidFill>
                <a:latin typeface="Tahoma"/>
                <a:cs typeface="Tahoma"/>
              </a:rPr>
              <a:t>R</a:t>
            </a:r>
            <a:r>
              <a:rPr dirty="0" sz="2200" spc="-85" b="1">
                <a:solidFill>
                  <a:srgbClr val="26813B"/>
                </a:solidFill>
                <a:latin typeface="Tahoma"/>
                <a:cs typeface="Tahoma"/>
              </a:rPr>
              <a:t>Á</a:t>
            </a:r>
            <a:r>
              <a:rPr dirty="0" sz="2200" spc="-120" b="1">
                <a:solidFill>
                  <a:srgbClr val="26813B"/>
                </a:solidFill>
                <a:latin typeface="Tahoma"/>
                <a:cs typeface="Tahoma"/>
              </a:rPr>
              <a:t>S</a:t>
            </a:r>
            <a:r>
              <a:rPr dirty="0" sz="2200" spc="-200" b="1">
                <a:solidFill>
                  <a:srgbClr val="26813B"/>
                </a:solidFill>
                <a:latin typeface="Tahoma"/>
                <a:cs typeface="Tahoma"/>
              </a:rPr>
              <a:t>;  </a:t>
            </a:r>
            <a:r>
              <a:rPr dirty="0" sz="2200" spc="-85" b="1">
                <a:solidFill>
                  <a:srgbClr val="26813B"/>
                </a:solidFill>
                <a:latin typeface="Tahoma"/>
                <a:cs typeface="Tahoma"/>
              </a:rPr>
              <a:t>A</a:t>
            </a:r>
            <a:r>
              <a:rPr dirty="0" sz="2200" spc="-30" b="1">
                <a:solidFill>
                  <a:srgbClr val="26813B"/>
                </a:solidFill>
                <a:latin typeface="Tahoma"/>
                <a:cs typeface="Tahoma"/>
              </a:rPr>
              <a:t>T</a:t>
            </a:r>
            <a:r>
              <a:rPr dirty="0" sz="2200" spc="-85" b="1">
                <a:solidFill>
                  <a:srgbClr val="26813B"/>
                </a:solidFill>
                <a:latin typeface="Tahoma"/>
                <a:cs typeface="Tahoma"/>
              </a:rPr>
              <a:t>A</a:t>
            </a:r>
            <a:r>
              <a:rPr dirty="0" sz="2200" spc="-190" b="1">
                <a:solidFill>
                  <a:srgbClr val="26813B"/>
                </a:solidFill>
                <a:latin typeface="Tahoma"/>
                <a:cs typeface="Tahoma"/>
              </a:rPr>
              <a:t>Q</a:t>
            </a:r>
            <a:r>
              <a:rPr dirty="0" sz="2200" spc="-135" b="1">
                <a:solidFill>
                  <a:srgbClr val="26813B"/>
                </a:solidFill>
                <a:latin typeface="Tahoma"/>
                <a:cs typeface="Tahoma"/>
              </a:rPr>
              <a:t>U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E</a:t>
            </a:r>
            <a:r>
              <a:rPr dirty="0" sz="2200" spc="-229" b="1">
                <a:solidFill>
                  <a:srgbClr val="26813B"/>
                </a:solidFill>
                <a:latin typeface="Tahoma"/>
                <a:cs typeface="Tahoma"/>
              </a:rPr>
              <a:t>: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105" b="1">
                <a:solidFill>
                  <a:srgbClr val="26813B"/>
                </a:solidFill>
                <a:latin typeface="Tahoma"/>
                <a:cs typeface="Tahoma"/>
              </a:rPr>
              <a:t>P</a:t>
            </a:r>
            <a:r>
              <a:rPr dirty="0" sz="2200" spc="-135" b="1">
                <a:solidFill>
                  <a:srgbClr val="26813B"/>
                </a:solidFill>
                <a:latin typeface="Tahoma"/>
                <a:cs typeface="Tahoma"/>
              </a:rPr>
              <a:t>U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L</a:t>
            </a:r>
            <a:r>
              <a:rPr dirty="0" sz="2200" spc="-190" b="1">
                <a:solidFill>
                  <a:srgbClr val="26813B"/>
                </a:solidFill>
                <a:latin typeface="Tahoma"/>
                <a:cs typeface="Tahoma"/>
              </a:rPr>
              <a:t>O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40" b="1">
                <a:solidFill>
                  <a:srgbClr val="26813B"/>
                </a:solidFill>
                <a:latin typeface="Tahoma"/>
                <a:cs typeface="Tahoma"/>
              </a:rPr>
              <a:t>-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30" b="1">
                <a:solidFill>
                  <a:srgbClr val="26813B"/>
                </a:solidFill>
                <a:latin typeface="Tahoma"/>
                <a:cs typeface="Tahoma"/>
              </a:rPr>
              <a:t>M</a:t>
            </a:r>
            <a:r>
              <a:rPr dirty="0" sz="2200" spc="-85" b="1">
                <a:solidFill>
                  <a:srgbClr val="26813B"/>
                </a:solidFill>
                <a:latin typeface="Tahoma"/>
                <a:cs typeface="Tahoma"/>
              </a:rPr>
              <a:t>Á</a:t>
            </a:r>
            <a:r>
              <a:rPr dirty="0" sz="2200" spc="-229" b="1">
                <a:solidFill>
                  <a:srgbClr val="26813B"/>
                </a:solidFill>
                <a:latin typeface="Tahoma"/>
                <a:cs typeface="Tahoma"/>
              </a:rPr>
              <a:t>G</a:t>
            </a:r>
            <a:r>
              <a:rPr dirty="0" sz="2200" spc="-425" b="1">
                <a:solidFill>
                  <a:srgbClr val="26813B"/>
                </a:solidFill>
                <a:latin typeface="Tahoma"/>
                <a:cs typeface="Tahoma"/>
              </a:rPr>
              <a:t>I</a:t>
            </a:r>
            <a:r>
              <a:rPr dirty="0" sz="2200" spc="-185" b="1">
                <a:solidFill>
                  <a:srgbClr val="26813B"/>
                </a:solidFill>
                <a:latin typeface="Tahoma"/>
                <a:cs typeface="Tahoma"/>
              </a:rPr>
              <a:t>C</a:t>
            </a:r>
            <a:r>
              <a:rPr dirty="0" sz="2200" spc="-195" b="1">
                <a:solidFill>
                  <a:srgbClr val="26813B"/>
                </a:solidFill>
                <a:latin typeface="Tahoma"/>
                <a:cs typeface="Tahoma"/>
              </a:rPr>
              <a:t>O</a:t>
            </a:r>
            <a:r>
              <a:rPr dirty="0" sz="2200" spc="-155" b="1">
                <a:solidFill>
                  <a:srgbClr val="26813B"/>
                </a:solidFill>
                <a:latin typeface="Tahoma"/>
                <a:cs typeface="Tahoma"/>
              </a:rPr>
              <a:t>,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30" b="1">
                <a:solidFill>
                  <a:srgbClr val="26813B"/>
                </a:solidFill>
                <a:latin typeface="Tahoma"/>
                <a:cs typeface="Tahoma"/>
              </a:rPr>
              <a:t>T</a:t>
            </a:r>
            <a:r>
              <a:rPr dirty="0" sz="2200" spc="-425" b="1">
                <a:solidFill>
                  <a:srgbClr val="26813B"/>
                </a:solidFill>
                <a:latin typeface="Tahoma"/>
                <a:cs typeface="Tahoma"/>
              </a:rPr>
              <a:t>I</a:t>
            </a:r>
            <a:r>
              <a:rPr dirty="0" sz="2200" spc="-190" b="1">
                <a:solidFill>
                  <a:srgbClr val="26813B"/>
                </a:solidFill>
                <a:latin typeface="Tahoma"/>
                <a:cs typeface="Tahoma"/>
              </a:rPr>
              <a:t>R</a:t>
            </a:r>
            <a:r>
              <a:rPr dirty="0" sz="2200" spc="-195" b="1">
                <a:solidFill>
                  <a:srgbClr val="26813B"/>
                </a:solidFill>
                <a:latin typeface="Tahoma"/>
                <a:cs typeface="Tahoma"/>
              </a:rPr>
              <a:t>O</a:t>
            </a:r>
            <a:r>
              <a:rPr dirty="0" sz="2200" spc="-229" b="1">
                <a:solidFill>
                  <a:srgbClr val="26813B"/>
                </a:solidFill>
                <a:latin typeface="Tahoma"/>
                <a:cs typeface="Tahoma"/>
              </a:rPr>
              <a:t>;</a:t>
            </a:r>
            <a:endParaRPr sz="2200">
              <a:latin typeface="Tahoma"/>
              <a:cs typeface="Tahoma"/>
            </a:endParaRPr>
          </a:p>
          <a:p>
            <a:pPr algn="r" marR="68580">
              <a:lnSpc>
                <a:spcPts val="2175"/>
              </a:lnSpc>
            </a:pPr>
            <a:r>
              <a:rPr dirty="0" sz="2200" spc="-185" b="1">
                <a:solidFill>
                  <a:srgbClr val="26813B"/>
                </a:solidFill>
                <a:latin typeface="Tahoma"/>
                <a:cs typeface="Tahoma"/>
              </a:rPr>
              <a:t>C</a:t>
            </a:r>
            <a:r>
              <a:rPr dirty="0" sz="2200" spc="-195" b="1">
                <a:solidFill>
                  <a:srgbClr val="26813B"/>
                </a:solidFill>
                <a:latin typeface="Tahoma"/>
                <a:cs typeface="Tahoma"/>
              </a:rPr>
              <a:t>O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L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E</a:t>
            </a:r>
            <a:r>
              <a:rPr dirty="0" sz="2200" spc="-30" b="1">
                <a:solidFill>
                  <a:srgbClr val="26813B"/>
                </a:solidFill>
                <a:latin typeface="Tahoma"/>
                <a:cs typeface="Tahoma"/>
              </a:rPr>
              <a:t>T</a:t>
            </a:r>
            <a:r>
              <a:rPr dirty="0" sz="2200" spc="-80" b="1">
                <a:solidFill>
                  <a:srgbClr val="26813B"/>
                </a:solidFill>
                <a:latin typeface="Tahoma"/>
                <a:cs typeface="Tahoma"/>
              </a:rPr>
              <a:t>A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180" b="1">
                <a:solidFill>
                  <a:srgbClr val="26813B"/>
                </a:solidFill>
                <a:latin typeface="Tahoma"/>
                <a:cs typeface="Tahoma"/>
              </a:rPr>
              <a:t>D</a:t>
            </a:r>
            <a:r>
              <a:rPr dirty="0" sz="2200" spc="-90" b="1">
                <a:solidFill>
                  <a:srgbClr val="26813B"/>
                </a:solidFill>
                <a:latin typeface="Tahoma"/>
                <a:cs typeface="Tahoma"/>
              </a:rPr>
              <a:t>E</a:t>
            </a:r>
            <a:r>
              <a:rPr dirty="0" sz="2200" spc="-170" b="1">
                <a:solidFill>
                  <a:srgbClr val="26813B"/>
                </a:solidFill>
                <a:latin typeface="Tahoma"/>
                <a:cs typeface="Tahoma"/>
              </a:rPr>
              <a:t> </a:t>
            </a:r>
            <a:r>
              <a:rPr dirty="0" sz="2200" spc="-425" b="1">
                <a:solidFill>
                  <a:srgbClr val="26813B"/>
                </a:solidFill>
                <a:latin typeface="Tahoma"/>
                <a:cs typeface="Tahoma"/>
              </a:rPr>
              <a:t>I</a:t>
            </a:r>
            <a:r>
              <a:rPr dirty="0" sz="2200" spc="-30" b="1">
                <a:solidFill>
                  <a:srgbClr val="26813B"/>
                </a:solidFill>
                <a:latin typeface="Tahoma"/>
                <a:cs typeface="Tahoma"/>
              </a:rPr>
              <a:t>T</a:t>
            </a:r>
            <a:r>
              <a:rPr dirty="0" sz="2200" spc="-95" b="1">
                <a:solidFill>
                  <a:srgbClr val="26813B"/>
                </a:solidFill>
                <a:latin typeface="Tahoma"/>
                <a:cs typeface="Tahoma"/>
              </a:rPr>
              <a:t>E</a:t>
            </a:r>
            <a:r>
              <a:rPr dirty="0" sz="2200" spc="-114" b="1">
                <a:solidFill>
                  <a:srgbClr val="26813B"/>
                </a:solidFill>
                <a:latin typeface="Tahoma"/>
                <a:cs typeface="Tahoma"/>
              </a:rPr>
              <a:t>N</a:t>
            </a:r>
            <a:r>
              <a:rPr dirty="0" sz="2200" spc="-120" b="1">
                <a:solidFill>
                  <a:srgbClr val="26813B"/>
                </a:solidFill>
                <a:latin typeface="Tahoma"/>
                <a:cs typeface="Tahoma"/>
              </a:rPr>
              <a:t>S</a:t>
            </a:r>
            <a:r>
              <a:rPr dirty="0" sz="2200" spc="-229" b="1">
                <a:solidFill>
                  <a:srgbClr val="26813B"/>
                </a:solidFill>
                <a:latin typeface="Tahoma"/>
                <a:cs typeface="Tahoma"/>
              </a:rPr>
              <a:t>;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ahoma"/>
              <a:cs typeface="Tahoma"/>
            </a:endParaRPr>
          </a:p>
          <a:p>
            <a:pPr marL="1282700">
              <a:lnSpc>
                <a:spcPct val="100000"/>
              </a:lnSpc>
            </a:pPr>
            <a:r>
              <a:rPr dirty="0" sz="3750" spc="-125">
                <a:solidFill>
                  <a:srgbClr val="FF5757"/>
                </a:solidFill>
                <a:latin typeface="Lucida Sans Unicode"/>
                <a:cs typeface="Lucida Sans Unicode"/>
              </a:rPr>
              <a:t>DIFERENCIAIS:</a:t>
            </a:r>
            <a:endParaRPr sz="3750">
              <a:latin typeface="Lucida Sans Unicode"/>
              <a:cs typeface="Lucida Sans Unicode"/>
            </a:endParaRPr>
          </a:p>
          <a:p>
            <a:pPr marL="1280160">
              <a:lnSpc>
                <a:spcPts val="2720"/>
              </a:lnSpc>
              <a:spcBef>
                <a:spcPts val="894"/>
              </a:spcBef>
              <a:tabLst>
                <a:tab pos="3663315" algn="l"/>
                <a:tab pos="4324985" algn="l"/>
                <a:tab pos="6425565" algn="l"/>
                <a:tab pos="7087234" algn="l"/>
              </a:tabLst>
            </a:pPr>
            <a:r>
              <a:rPr dirty="0" sz="2600" spc="-160" b="1">
                <a:solidFill>
                  <a:srgbClr val="5D17EB"/>
                </a:solidFill>
                <a:latin typeface="Tahoma"/>
                <a:cs typeface="Tahoma"/>
              </a:rPr>
              <a:t>COMBINAÇÃO	</a:t>
            </a:r>
            <a:r>
              <a:rPr dirty="0" sz="2600" spc="-145" b="1">
                <a:solidFill>
                  <a:srgbClr val="5D17EB"/>
                </a:solidFill>
                <a:latin typeface="Tahoma"/>
                <a:cs typeface="Tahoma"/>
              </a:rPr>
              <a:t>DE	</a:t>
            </a:r>
            <a:r>
              <a:rPr dirty="0" sz="2600" spc="-140" b="1">
                <a:solidFill>
                  <a:srgbClr val="5D17EB"/>
                </a:solidFill>
                <a:latin typeface="Tahoma"/>
                <a:cs typeface="Tahoma"/>
              </a:rPr>
              <a:t>MECÂNICAS	</a:t>
            </a:r>
            <a:r>
              <a:rPr dirty="0" sz="2600" spc="-145" b="1">
                <a:solidFill>
                  <a:srgbClr val="5D17EB"/>
                </a:solidFill>
                <a:latin typeface="Tahoma"/>
                <a:cs typeface="Tahoma"/>
              </a:rPr>
              <a:t>DE	</a:t>
            </a:r>
            <a:r>
              <a:rPr dirty="0" sz="2600" spc="-220" b="1">
                <a:solidFill>
                  <a:srgbClr val="5D17EB"/>
                </a:solidFill>
                <a:latin typeface="Tahoma"/>
                <a:cs typeface="Tahoma"/>
              </a:rPr>
              <a:t>JOGOS</a:t>
            </a:r>
            <a:endParaRPr sz="2600">
              <a:latin typeface="Tahoma"/>
              <a:cs typeface="Tahoma"/>
            </a:endParaRPr>
          </a:p>
          <a:p>
            <a:pPr marL="1280160">
              <a:lnSpc>
                <a:spcPts val="2325"/>
              </a:lnSpc>
            </a:pPr>
            <a:r>
              <a:rPr dirty="0" sz="2600" spc="-175" b="1">
                <a:solidFill>
                  <a:srgbClr val="5D17EB"/>
                </a:solidFill>
                <a:latin typeface="Tahoma"/>
                <a:cs typeface="Tahoma"/>
              </a:rPr>
              <a:t>CLÁSSICOS</a:t>
            </a:r>
            <a:r>
              <a:rPr dirty="0" sz="2600" spc="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600" spc="-120" b="1">
                <a:solidFill>
                  <a:srgbClr val="5D17EB"/>
                </a:solidFill>
                <a:latin typeface="Tahoma"/>
                <a:cs typeface="Tahoma"/>
              </a:rPr>
              <a:t>TRAZENDO</a:t>
            </a:r>
            <a:r>
              <a:rPr dirty="0" sz="2600" spc="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600" spc="-155" b="1">
                <a:solidFill>
                  <a:srgbClr val="5D17EB"/>
                </a:solidFill>
                <a:latin typeface="Tahoma"/>
                <a:cs typeface="Tahoma"/>
              </a:rPr>
              <a:t>NOSTALGIA</a:t>
            </a:r>
            <a:r>
              <a:rPr dirty="0" sz="2600" spc="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600" spc="-95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600" spc="6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600" spc="-95" b="1">
                <a:solidFill>
                  <a:srgbClr val="5D17EB"/>
                </a:solidFill>
                <a:latin typeface="Tahoma"/>
                <a:cs typeface="Tahoma"/>
              </a:rPr>
              <a:t>QUEM</a:t>
            </a:r>
            <a:endParaRPr sz="2600">
              <a:latin typeface="Tahoma"/>
              <a:cs typeface="Tahoma"/>
            </a:endParaRPr>
          </a:p>
          <a:p>
            <a:pPr marL="1280160">
              <a:lnSpc>
                <a:spcPts val="2325"/>
              </a:lnSpc>
              <a:tabLst>
                <a:tab pos="2674620" algn="l"/>
                <a:tab pos="4075429" algn="l"/>
                <a:tab pos="6627495" algn="l"/>
              </a:tabLst>
            </a:pPr>
            <a:r>
              <a:rPr dirty="0" sz="2600" spc="-204" b="1">
                <a:solidFill>
                  <a:srgbClr val="5D17EB"/>
                </a:solidFill>
                <a:latin typeface="Tahoma"/>
                <a:cs typeface="Tahoma"/>
              </a:rPr>
              <a:t>JOGAR,	</a:t>
            </a:r>
            <a:r>
              <a:rPr dirty="0" sz="2600" spc="-125" b="1">
                <a:solidFill>
                  <a:srgbClr val="5D17EB"/>
                </a:solidFill>
                <a:latin typeface="Tahoma"/>
                <a:cs typeface="Tahoma"/>
              </a:rPr>
              <a:t>TENDO	</a:t>
            </a:r>
            <a:r>
              <a:rPr dirty="0" sz="2600" spc="-210" b="1">
                <a:solidFill>
                  <a:srgbClr val="5D17EB"/>
                </a:solidFill>
                <a:latin typeface="Tahoma"/>
                <a:cs typeface="Tahoma"/>
              </a:rPr>
              <a:t>JOGABILIDADE	</a:t>
            </a:r>
            <a:r>
              <a:rPr dirty="0" sz="2600" spc="-135" b="1">
                <a:solidFill>
                  <a:srgbClr val="5D17EB"/>
                </a:solidFill>
                <a:latin typeface="Tahoma"/>
                <a:cs typeface="Tahoma"/>
              </a:rPr>
              <a:t>SIMPLES.</a:t>
            </a:r>
            <a:endParaRPr sz="2600">
              <a:latin typeface="Tahoma"/>
              <a:cs typeface="Tahoma"/>
            </a:endParaRPr>
          </a:p>
          <a:p>
            <a:pPr marL="1280160" marR="281305">
              <a:lnSpc>
                <a:spcPct val="74500"/>
              </a:lnSpc>
              <a:spcBef>
                <a:spcPts val="400"/>
              </a:spcBef>
              <a:tabLst>
                <a:tab pos="2359660" algn="l"/>
                <a:tab pos="3787775" algn="l"/>
                <a:tab pos="4436110" algn="l"/>
                <a:tab pos="5436235" algn="l"/>
                <a:tab pos="6134735" algn="l"/>
              </a:tabLst>
            </a:pPr>
            <a:r>
              <a:rPr dirty="0" sz="2600" spc="-50" b="1">
                <a:solidFill>
                  <a:srgbClr val="5D17EB"/>
                </a:solidFill>
                <a:latin typeface="Tahoma"/>
                <a:cs typeface="Tahoma"/>
              </a:rPr>
              <a:t>F</a:t>
            </a:r>
            <a:r>
              <a:rPr dirty="0" sz="2600" spc="-70" b="1">
                <a:solidFill>
                  <a:srgbClr val="5D17EB"/>
                </a:solidFill>
                <a:latin typeface="Tahoma"/>
                <a:cs typeface="Tahoma"/>
              </a:rPr>
              <a:t>Á</a:t>
            </a:r>
            <a:r>
              <a:rPr dirty="0" sz="2600" spc="-195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600" spc="-47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600" spc="-110" b="1">
                <a:solidFill>
                  <a:srgbClr val="5D17EB"/>
                </a:solidFill>
                <a:latin typeface="Tahoma"/>
                <a:cs typeface="Tahoma"/>
              </a:rPr>
              <a:t>L</a:t>
            </a:r>
            <a:r>
              <a:rPr dirty="0" sz="26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600" spc="-7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600" spc="-195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600" spc="-85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600" spc="-114" b="1">
                <a:solidFill>
                  <a:srgbClr val="5D17EB"/>
                </a:solidFill>
                <a:latin typeface="Tahoma"/>
                <a:cs typeface="Tahoma"/>
              </a:rPr>
              <a:t>SS</a:t>
            </a:r>
            <a:r>
              <a:rPr dirty="0" sz="2600" spc="-229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6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600" spc="-7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600" spc="-229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6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600" spc="-320" b="1">
                <a:solidFill>
                  <a:srgbClr val="5D17EB"/>
                </a:solidFill>
                <a:latin typeface="Tahoma"/>
                <a:cs typeface="Tahoma"/>
              </a:rPr>
              <a:t>J</a:t>
            </a:r>
            <a:r>
              <a:rPr dirty="0" sz="2600" spc="-204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600" spc="-240" b="1">
                <a:solidFill>
                  <a:srgbClr val="5D17EB"/>
                </a:solidFill>
                <a:latin typeface="Tahoma"/>
                <a:cs typeface="Tahoma"/>
              </a:rPr>
              <a:t>G</a:t>
            </a:r>
            <a:r>
              <a:rPr dirty="0" sz="2600" spc="-229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6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600" spc="-85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600" spc="40" b="1">
                <a:solidFill>
                  <a:srgbClr val="5D17EB"/>
                </a:solidFill>
                <a:latin typeface="Tahoma"/>
                <a:cs typeface="Tahoma"/>
              </a:rPr>
              <a:t>M</a:t>
            </a:r>
            <a:r>
              <a:rPr dirty="0" sz="26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600" spc="-180" b="1">
                <a:solidFill>
                  <a:srgbClr val="5D17EB"/>
                </a:solidFill>
                <a:latin typeface="Tahoma"/>
                <a:cs typeface="Tahoma"/>
              </a:rPr>
              <a:t>D</a:t>
            </a:r>
            <a:r>
              <a:rPr dirty="0" sz="2600" spc="-47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600" spc="-50" b="1">
                <a:solidFill>
                  <a:srgbClr val="5D17EB"/>
                </a:solidFill>
                <a:latin typeface="Tahoma"/>
                <a:cs typeface="Tahoma"/>
              </a:rPr>
              <a:t>F</a:t>
            </a:r>
            <a:r>
              <a:rPr dirty="0" sz="2600" spc="-85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600" spc="-19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600" spc="-85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600" spc="-110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600" spc="-10" b="1">
                <a:solidFill>
                  <a:srgbClr val="5D17EB"/>
                </a:solidFill>
                <a:latin typeface="Tahoma"/>
                <a:cs typeface="Tahoma"/>
              </a:rPr>
              <a:t>T</a:t>
            </a:r>
            <a:r>
              <a:rPr dirty="0" sz="2600" spc="-85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600" spc="-90" b="1">
                <a:solidFill>
                  <a:srgbClr val="5D17EB"/>
                </a:solidFill>
                <a:latin typeface="Tahoma"/>
                <a:cs typeface="Tahoma"/>
              </a:rPr>
              <a:t>S  </a:t>
            </a:r>
            <a:r>
              <a:rPr dirty="0" sz="2600" spc="-90" b="1">
                <a:solidFill>
                  <a:srgbClr val="5D17EB"/>
                </a:solidFill>
                <a:latin typeface="Tahoma"/>
                <a:cs typeface="Tahoma"/>
              </a:rPr>
              <a:t>PLATAFORMAS.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049" y="4725072"/>
            <a:ext cx="36918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695" algn="l"/>
                <a:tab pos="3327400" algn="l"/>
              </a:tabLst>
            </a:pPr>
            <a:r>
              <a:rPr dirty="0" sz="2800" spc="-100" b="1">
                <a:solidFill>
                  <a:srgbClr val="5D17EB"/>
                </a:solidFill>
                <a:latin typeface="Tahoma"/>
                <a:cs typeface="Tahoma"/>
              </a:rPr>
              <a:t>P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SS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150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10" b="1">
                <a:solidFill>
                  <a:srgbClr val="5D17EB"/>
                </a:solidFill>
                <a:latin typeface="Tahoma"/>
                <a:cs typeface="Tahoma"/>
              </a:rPr>
              <a:t>T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560" b="1">
                <a:solidFill>
                  <a:srgbClr val="5D17EB"/>
                </a:solidFill>
                <a:latin typeface="Tahoma"/>
                <a:cs typeface="Tahoma"/>
              </a:rPr>
              <a:t>1</a:t>
            </a:r>
            <a:r>
              <a:rPr dirty="0" sz="2800" spc="-245" b="1">
                <a:solidFill>
                  <a:srgbClr val="5D17EB"/>
                </a:solidFill>
                <a:latin typeface="Tahoma"/>
                <a:cs typeface="Tahoma"/>
              </a:rPr>
              <a:t>5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7176" y="4725072"/>
            <a:ext cx="403097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  <a:tab pos="1302385" algn="l"/>
                <a:tab pos="2578100" algn="l"/>
                <a:tab pos="3603625" algn="l"/>
              </a:tabLst>
            </a:pP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180" b="1">
                <a:solidFill>
                  <a:srgbClr val="5D17EB"/>
                </a:solidFill>
                <a:latin typeface="Tahoma"/>
                <a:cs typeface="Tahoma"/>
              </a:rPr>
              <a:t>3</a:t>
            </a:r>
            <a:r>
              <a:rPr dirty="0" sz="2800" spc="-30" b="1">
                <a:solidFill>
                  <a:srgbClr val="5D17EB"/>
                </a:solidFill>
                <a:latin typeface="Tahoma"/>
                <a:cs typeface="Tahoma"/>
              </a:rPr>
              <a:t>0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150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Q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U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26" y="5048922"/>
            <a:ext cx="8094345" cy="4447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010">
              <a:lnSpc>
                <a:spcPts val="2955"/>
              </a:lnSpc>
              <a:spcBef>
                <a:spcPts val="95"/>
              </a:spcBef>
            </a:pPr>
            <a:r>
              <a:rPr dirty="0" sz="2800" spc="-170" b="1">
                <a:solidFill>
                  <a:srgbClr val="5D17EB"/>
                </a:solidFill>
                <a:latin typeface="Tahoma"/>
                <a:cs typeface="Tahoma"/>
              </a:rPr>
              <a:t>CONSIDERAM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GEEK</a:t>
            </a:r>
            <a:r>
              <a:rPr dirty="0" sz="2800" spc="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95" b="1">
                <a:solidFill>
                  <a:srgbClr val="5D17EB"/>
                </a:solidFill>
                <a:latin typeface="Tahoma"/>
                <a:cs typeface="Tahoma"/>
              </a:rPr>
              <a:t>OU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30" b="1">
                <a:solidFill>
                  <a:srgbClr val="5D17EB"/>
                </a:solidFill>
                <a:latin typeface="Tahoma"/>
                <a:cs typeface="Tahoma"/>
              </a:rPr>
              <a:t>GAMER.</a:t>
            </a:r>
            <a:r>
              <a:rPr dirty="0" sz="2800" spc="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75" b="1">
                <a:solidFill>
                  <a:srgbClr val="5D17EB"/>
                </a:solidFill>
                <a:latin typeface="Tahoma"/>
                <a:cs typeface="Tahoma"/>
              </a:rPr>
              <a:t>TENHAM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COMO</a:t>
            </a:r>
            <a:endParaRPr sz="2800">
              <a:latin typeface="Tahoma"/>
              <a:cs typeface="Tahoma"/>
            </a:endParaRPr>
          </a:p>
          <a:p>
            <a:pPr marL="80010">
              <a:lnSpc>
                <a:spcPts val="2550"/>
              </a:lnSpc>
              <a:tabLst>
                <a:tab pos="2942590" algn="l"/>
                <a:tab pos="4775200" algn="l"/>
                <a:tab pos="7876540" algn="l"/>
              </a:tabLst>
            </a:pP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55" b="1">
                <a:solidFill>
                  <a:srgbClr val="5D17EB"/>
                </a:solidFill>
                <a:latin typeface="Tahoma"/>
                <a:cs typeface="Tahoma"/>
              </a:rPr>
              <a:t>F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785" b="1">
                <a:solidFill>
                  <a:srgbClr val="5D17EB"/>
                </a:solidFill>
                <a:latin typeface="Tahoma"/>
                <a:cs typeface="Tahoma"/>
              </a:rPr>
              <a:t>ĩ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350" b="1">
                <a:solidFill>
                  <a:srgbClr val="5D17EB"/>
                </a:solidFill>
                <a:latin typeface="Tahoma"/>
                <a:cs typeface="Tahoma"/>
              </a:rPr>
              <a:t>J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260" b="1">
                <a:solidFill>
                  <a:srgbClr val="5D17EB"/>
                </a:solidFill>
                <a:latin typeface="Tahoma"/>
                <a:cs typeface="Tahoma"/>
              </a:rPr>
              <a:t>G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150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100" b="1">
                <a:solidFill>
                  <a:srgbClr val="5D17EB"/>
                </a:solidFill>
                <a:latin typeface="Tahoma"/>
                <a:cs typeface="Tahoma"/>
              </a:rPr>
              <a:t>P</a:t>
            </a:r>
            <a:r>
              <a:rPr dirty="0" sz="2800" spc="-95" b="1">
                <a:solidFill>
                  <a:srgbClr val="5D17EB"/>
                </a:solidFill>
                <a:latin typeface="Tahoma"/>
                <a:cs typeface="Tahoma"/>
              </a:rPr>
              <a:t>L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10" b="1">
                <a:solidFill>
                  <a:srgbClr val="5D17EB"/>
                </a:solidFill>
                <a:latin typeface="Tahoma"/>
                <a:cs typeface="Tahoma"/>
              </a:rPr>
              <a:t>T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55" b="1">
                <a:solidFill>
                  <a:srgbClr val="5D17EB"/>
                </a:solidFill>
                <a:latin typeface="Tahoma"/>
                <a:cs typeface="Tahoma"/>
              </a:rPr>
              <a:t>F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70" b="1">
                <a:solidFill>
                  <a:srgbClr val="5D17EB"/>
                </a:solidFill>
                <a:latin typeface="Tahoma"/>
                <a:cs typeface="Tahoma"/>
              </a:rPr>
              <a:t>M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  <a:p>
            <a:pPr marL="80010" marR="10160">
              <a:lnSpc>
                <a:spcPct val="75900"/>
              </a:lnSpc>
              <a:spcBef>
                <a:spcPts val="405"/>
              </a:spcBef>
              <a:tabLst>
                <a:tab pos="3138170" algn="l"/>
                <a:tab pos="4027170" algn="l"/>
                <a:tab pos="5569585" algn="l"/>
                <a:tab pos="6954520" algn="l"/>
              </a:tabLst>
            </a:pP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D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95" b="1">
                <a:solidFill>
                  <a:srgbClr val="5D17EB"/>
                </a:solidFill>
                <a:latin typeface="Tahoma"/>
                <a:cs typeface="Tahoma"/>
              </a:rPr>
              <a:t>LL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150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45" b="1">
                <a:solidFill>
                  <a:srgbClr val="5D17EB"/>
                </a:solidFill>
                <a:latin typeface="Tahoma"/>
                <a:cs typeface="Tahoma"/>
              </a:rPr>
              <a:t>M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260" b="1">
                <a:solidFill>
                  <a:srgbClr val="5D17EB"/>
                </a:solidFill>
                <a:latin typeface="Tahoma"/>
                <a:cs typeface="Tahoma"/>
              </a:rPr>
              <a:t>G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95" b="1">
                <a:solidFill>
                  <a:srgbClr val="5D17EB"/>
                </a:solidFill>
                <a:latin typeface="Tahoma"/>
                <a:cs typeface="Tahoma"/>
              </a:rPr>
              <a:t>L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,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70" b="1">
                <a:solidFill>
                  <a:srgbClr val="5D17EB"/>
                </a:solidFill>
                <a:latin typeface="Tahoma"/>
                <a:cs typeface="Tahoma"/>
              </a:rPr>
              <a:t>M</a:t>
            </a:r>
            <a:r>
              <a:rPr dirty="0" sz="2800" spc="-245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b="1">
                <a:solidFill>
                  <a:srgbClr val="5D17EB"/>
                </a:solidFill>
                <a:latin typeface="Tahoma"/>
                <a:cs typeface="Tahoma"/>
              </a:rPr>
              <a:t>	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800" spc="-190" b="1">
                <a:solidFill>
                  <a:srgbClr val="5D17EB"/>
                </a:solidFill>
                <a:latin typeface="Tahoma"/>
                <a:cs typeface="Tahoma"/>
              </a:rPr>
              <a:t>,  </a:t>
            </a:r>
            <a:r>
              <a:rPr dirty="0" sz="2800" spc="70" b="1">
                <a:solidFill>
                  <a:srgbClr val="5D17EB"/>
                </a:solidFill>
                <a:latin typeface="Tahoma"/>
                <a:cs typeface="Tahoma"/>
              </a:rPr>
              <a:t>M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,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Z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95" b="1">
                <a:solidFill>
                  <a:srgbClr val="5D17EB"/>
                </a:solidFill>
                <a:latin typeface="Tahoma"/>
                <a:cs typeface="Tahoma"/>
              </a:rPr>
              <a:t>L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D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,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10" b="1">
                <a:solidFill>
                  <a:srgbClr val="5D17EB"/>
                </a:solidFill>
                <a:latin typeface="Tahoma"/>
                <a:cs typeface="Tahoma"/>
              </a:rPr>
              <a:t>T</a:t>
            </a:r>
            <a:r>
              <a:rPr dirty="0" sz="2800" spc="-95" b="1">
                <a:solidFill>
                  <a:srgbClr val="5D17EB"/>
                </a:solidFill>
                <a:latin typeface="Tahoma"/>
                <a:cs typeface="Tahoma"/>
              </a:rPr>
              <a:t>L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V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,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0" b="1">
                <a:solidFill>
                  <a:srgbClr val="5D17EB"/>
                </a:solidFill>
                <a:latin typeface="Tahoma"/>
                <a:cs typeface="Tahoma"/>
              </a:rPr>
              <a:t>T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800" spc="-190" b="1">
                <a:solidFill>
                  <a:srgbClr val="5D17EB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212090">
              <a:lnSpc>
                <a:spcPct val="100000"/>
              </a:lnSpc>
              <a:spcBef>
                <a:spcPts val="1150"/>
              </a:spcBef>
            </a:pPr>
            <a:r>
              <a:rPr dirty="0" sz="3050" spc="-30">
                <a:solidFill>
                  <a:srgbClr val="FF5757"/>
                </a:solidFill>
                <a:latin typeface="Lucida Sans Unicode"/>
                <a:cs typeface="Lucida Sans Unicode"/>
              </a:rPr>
              <a:t>SINOPSE:</a:t>
            </a:r>
            <a:endParaRPr sz="3050">
              <a:latin typeface="Lucida Sans Unicode"/>
              <a:cs typeface="Lucida Sans Unicode"/>
            </a:endParaRPr>
          </a:p>
          <a:p>
            <a:pPr marL="12700">
              <a:lnSpc>
                <a:spcPts val="2955"/>
              </a:lnSpc>
              <a:spcBef>
                <a:spcPts val="340"/>
              </a:spcBef>
            </a:pPr>
            <a:r>
              <a:rPr dirty="0" sz="2800" spc="-130" b="1">
                <a:solidFill>
                  <a:srgbClr val="5D17EB"/>
                </a:solidFill>
                <a:latin typeface="Tahoma"/>
                <a:cs typeface="Tahoma"/>
              </a:rPr>
              <a:t>LENNON</a:t>
            </a:r>
            <a:r>
              <a:rPr dirty="0" sz="2800" spc="35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É</a:t>
            </a:r>
            <a:r>
              <a:rPr dirty="0" sz="2800" spc="35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50" b="1">
                <a:solidFill>
                  <a:srgbClr val="5D17EB"/>
                </a:solidFill>
                <a:latin typeface="Tahoma"/>
                <a:cs typeface="Tahoma"/>
              </a:rPr>
              <a:t>UM</a:t>
            </a:r>
            <a:r>
              <a:rPr dirty="0" sz="2800" spc="35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50" b="1">
                <a:solidFill>
                  <a:srgbClr val="5D17EB"/>
                </a:solidFill>
                <a:latin typeface="Tahoma"/>
                <a:cs typeface="Tahoma"/>
              </a:rPr>
              <a:t>GATO</a:t>
            </a:r>
            <a:r>
              <a:rPr dirty="0" sz="2800" spc="35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QUE</a:t>
            </a:r>
            <a:r>
              <a:rPr dirty="0" sz="2800" spc="35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45" b="1">
                <a:solidFill>
                  <a:srgbClr val="5D17EB"/>
                </a:solidFill>
                <a:latin typeface="Tahoma"/>
                <a:cs typeface="Tahoma"/>
              </a:rPr>
              <a:t>SAI</a:t>
            </a:r>
            <a:r>
              <a:rPr dirty="0" sz="2800" spc="35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50" b="1">
                <a:solidFill>
                  <a:srgbClr val="5D17EB"/>
                </a:solidFill>
                <a:latin typeface="Tahoma"/>
                <a:cs typeface="Tahoma"/>
              </a:rPr>
              <a:t>UM</a:t>
            </a:r>
            <a:r>
              <a:rPr dirty="0" sz="2800" spc="35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70" b="1">
                <a:solidFill>
                  <a:srgbClr val="5D17EB"/>
                </a:solidFill>
                <a:latin typeface="Tahoma"/>
                <a:cs typeface="Tahoma"/>
              </a:rPr>
              <a:t>DIA</a:t>
            </a:r>
            <a:r>
              <a:rPr dirty="0" sz="2800" spc="35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DE</a:t>
            </a:r>
            <a:r>
              <a:rPr dirty="0" sz="2800" spc="35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SUA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2550"/>
              </a:lnSpc>
              <a:tabLst>
                <a:tab pos="2760980" algn="l"/>
                <a:tab pos="3923665" algn="l"/>
                <a:tab pos="4731385" algn="l"/>
                <a:tab pos="6134735" algn="l"/>
                <a:tab pos="6886575" algn="l"/>
              </a:tabLst>
            </a:pPr>
            <a:r>
              <a:rPr dirty="0" sz="2800" spc="-130" b="1">
                <a:solidFill>
                  <a:srgbClr val="5D17EB"/>
                </a:solidFill>
                <a:latin typeface="Tahoma"/>
                <a:cs typeface="Tahoma"/>
              </a:rPr>
              <a:t>CONFORTÁVEL	CASA	</a:t>
            </a:r>
            <a:r>
              <a:rPr dirty="0" sz="2800" spc="-25" b="1">
                <a:solidFill>
                  <a:srgbClr val="5D17EB"/>
                </a:solidFill>
                <a:latin typeface="Tahoma"/>
                <a:cs typeface="Tahoma"/>
              </a:rPr>
              <a:t>EM	</a:t>
            </a:r>
            <a:r>
              <a:rPr dirty="0" sz="2800" spc="-140" b="1">
                <a:solidFill>
                  <a:srgbClr val="5D17EB"/>
                </a:solidFill>
                <a:latin typeface="Tahoma"/>
                <a:cs typeface="Tahoma"/>
              </a:rPr>
              <a:t>BUSCA	</a:t>
            </a:r>
            <a:r>
              <a:rPr dirty="0" sz="2800" spc="-150" b="1">
                <a:solidFill>
                  <a:srgbClr val="5D17EB"/>
                </a:solidFill>
                <a:latin typeface="Tahoma"/>
                <a:cs typeface="Tahoma"/>
              </a:rPr>
              <a:t>DA	</a:t>
            </a:r>
            <a:r>
              <a:rPr dirty="0" sz="2800" spc="-135" b="1">
                <a:solidFill>
                  <a:srgbClr val="5D17EB"/>
                </a:solidFill>
                <a:latin typeface="Tahoma"/>
                <a:cs typeface="Tahoma"/>
              </a:rPr>
              <a:t>CHAVE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2550"/>
              </a:lnSpc>
              <a:tabLst>
                <a:tab pos="1659255" algn="l"/>
                <a:tab pos="2266950" algn="l"/>
                <a:tab pos="3110865" algn="l"/>
                <a:tab pos="4886325" algn="l"/>
                <a:tab pos="5962650" algn="l"/>
              </a:tabLst>
            </a:pPr>
            <a:r>
              <a:rPr dirty="0" sz="2800" spc="-204" b="1">
                <a:solidFill>
                  <a:srgbClr val="5D17EB"/>
                </a:solidFill>
                <a:latin typeface="Tahoma"/>
                <a:cs typeface="Tahoma"/>
              </a:rPr>
              <a:t>PERDIDA	</a:t>
            </a: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DE	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SUA	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GUARDIÃ.	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PARA	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ENFRENTAR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2550"/>
              </a:lnSpc>
            </a:pPr>
            <a:r>
              <a:rPr dirty="0" sz="2800" spc="-185" b="1">
                <a:solidFill>
                  <a:srgbClr val="5D17EB"/>
                </a:solidFill>
                <a:latin typeface="Tahoma"/>
                <a:cs typeface="Tahoma"/>
              </a:rPr>
              <a:t>OS</a:t>
            </a:r>
            <a:r>
              <a:rPr dirty="0" sz="2800" spc="32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PERIGOS</a:t>
            </a:r>
            <a:r>
              <a:rPr dirty="0" sz="2800" spc="3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AO</a:t>
            </a:r>
            <a:r>
              <a:rPr dirty="0" sz="2800" spc="3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90" b="1">
                <a:solidFill>
                  <a:srgbClr val="5D17EB"/>
                </a:solidFill>
                <a:latin typeface="Tahoma"/>
                <a:cs typeface="Tahoma"/>
              </a:rPr>
              <a:t>LONGO</a:t>
            </a:r>
            <a:r>
              <a:rPr dirty="0" sz="2800" spc="3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5D17EB"/>
                </a:solidFill>
                <a:latin typeface="Tahoma"/>
                <a:cs typeface="Tahoma"/>
              </a:rPr>
              <a:t>DE</a:t>
            </a:r>
            <a:r>
              <a:rPr dirty="0" sz="2800" spc="3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SUA</a:t>
            </a:r>
            <a:r>
              <a:rPr dirty="0" sz="2800" spc="32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80" b="1">
                <a:solidFill>
                  <a:srgbClr val="5D17EB"/>
                </a:solidFill>
                <a:latin typeface="Tahoma"/>
                <a:cs typeface="Tahoma"/>
              </a:rPr>
              <a:t>JORNADA,</a:t>
            </a:r>
            <a:r>
              <a:rPr dirty="0" sz="2800" spc="325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00" b="1">
                <a:solidFill>
                  <a:srgbClr val="5D17EB"/>
                </a:solidFill>
                <a:latin typeface="Tahoma"/>
                <a:cs typeface="Tahoma"/>
              </a:rPr>
              <a:t>ELE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2550"/>
              </a:lnSpc>
              <a:tabLst>
                <a:tab pos="588645" algn="l"/>
                <a:tab pos="3138170" algn="l"/>
                <a:tab pos="3831590" algn="l"/>
                <a:tab pos="4561840" algn="l"/>
                <a:tab pos="5759450" algn="l"/>
                <a:tab pos="6702425" algn="l"/>
              </a:tabLst>
            </a:pPr>
            <a:r>
              <a:rPr dirty="0" sz="2800" spc="-120" b="1">
                <a:solidFill>
                  <a:srgbClr val="5D17EB"/>
                </a:solidFill>
                <a:latin typeface="Tahoma"/>
                <a:cs typeface="Tahoma"/>
              </a:rPr>
              <a:t>SE	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TRANSFORMA	</a:t>
            </a:r>
            <a:r>
              <a:rPr dirty="0" sz="2800" spc="-25" b="1">
                <a:solidFill>
                  <a:srgbClr val="5D17EB"/>
                </a:solidFill>
                <a:latin typeface="Tahoma"/>
                <a:cs typeface="Tahoma"/>
              </a:rPr>
              <a:t>EM	</a:t>
            </a:r>
            <a:r>
              <a:rPr dirty="0" sz="2800" spc="-50" b="1">
                <a:solidFill>
                  <a:srgbClr val="5D17EB"/>
                </a:solidFill>
                <a:latin typeface="Tahoma"/>
                <a:cs typeface="Tahoma"/>
              </a:rPr>
              <a:t>UM	</a:t>
            </a:r>
            <a:r>
              <a:rPr dirty="0" sz="2800" spc="-130" b="1">
                <a:solidFill>
                  <a:srgbClr val="5D17EB"/>
                </a:solidFill>
                <a:latin typeface="Tahoma"/>
                <a:cs typeface="Tahoma"/>
              </a:rPr>
              <a:t>MAGO	COM	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FORTES</a:t>
            </a:r>
            <a:endParaRPr sz="2800">
              <a:latin typeface="Tahoma"/>
              <a:cs typeface="Tahoma"/>
            </a:endParaRPr>
          </a:p>
          <a:p>
            <a:pPr marL="12700" marR="74930">
              <a:lnSpc>
                <a:spcPct val="75900"/>
              </a:lnSpc>
              <a:spcBef>
                <a:spcPts val="405"/>
              </a:spcBef>
            </a:pPr>
            <a:r>
              <a:rPr dirty="0" sz="2800" spc="-100" b="1">
                <a:solidFill>
                  <a:srgbClr val="5D17EB"/>
                </a:solidFill>
                <a:latin typeface="Tahoma"/>
                <a:cs typeface="Tahoma"/>
              </a:rPr>
              <a:t>P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200" b="1">
                <a:solidFill>
                  <a:srgbClr val="5D17EB"/>
                </a:solidFill>
                <a:latin typeface="Tahoma"/>
                <a:cs typeface="Tahoma"/>
              </a:rPr>
              <a:t>D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50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11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00" b="1">
                <a:solidFill>
                  <a:srgbClr val="5D17EB"/>
                </a:solidFill>
                <a:latin typeface="Tahoma"/>
                <a:cs typeface="Tahoma"/>
              </a:rPr>
              <a:t>P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11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0" b="1">
                <a:solidFill>
                  <a:srgbClr val="5D17EB"/>
                </a:solidFill>
                <a:latin typeface="Tahoma"/>
                <a:cs typeface="Tahoma"/>
              </a:rPr>
              <a:t>T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N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240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11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11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95" b="1">
                <a:solidFill>
                  <a:srgbClr val="5D17EB"/>
                </a:solidFill>
                <a:latin typeface="Tahoma"/>
                <a:cs typeface="Tahoma"/>
              </a:rPr>
              <a:t>L</a:t>
            </a:r>
            <a:r>
              <a:rPr dirty="0" sz="2800" spc="-90" b="1">
                <a:solidFill>
                  <a:srgbClr val="5D17EB"/>
                </a:solidFill>
                <a:latin typeface="Tahoma"/>
                <a:cs typeface="Tahoma"/>
              </a:rPr>
              <a:t>V</a:t>
            </a:r>
            <a:r>
              <a:rPr dirty="0" sz="2800" spc="-245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11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114" b="1">
                <a:solidFill>
                  <a:srgbClr val="5D17EB"/>
                </a:solidFill>
                <a:latin typeface="Tahoma"/>
                <a:cs typeface="Tahoma"/>
              </a:rPr>
              <a:t>E</a:t>
            </a:r>
            <a:r>
              <a:rPr dirty="0" sz="2800" spc="-11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-210" b="1">
                <a:solidFill>
                  <a:srgbClr val="5D17EB"/>
                </a:solidFill>
                <a:latin typeface="Tahoma"/>
                <a:cs typeface="Tahoma"/>
              </a:rPr>
              <a:t>C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U</a:t>
            </a:r>
            <a:r>
              <a:rPr dirty="0" sz="2800" spc="70" b="1">
                <a:solidFill>
                  <a:srgbClr val="5D17EB"/>
                </a:solidFill>
                <a:latin typeface="Tahoma"/>
                <a:cs typeface="Tahoma"/>
              </a:rPr>
              <a:t>M</a:t>
            </a:r>
            <a:r>
              <a:rPr dirty="0" sz="2800" spc="-100" b="1">
                <a:solidFill>
                  <a:srgbClr val="5D17EB"/>
                </a:solidFill>
                <a:latin typeface="Tahoma"/>
                <a:cs typeface="Tahoma"/>
              </a:rPr>
              <a:t>P</a:t>
            </a:r>
            <a:r>
              <a:rPr dirty="0" sz="2800" spc="-215" b="1">
                <a:solidFill>
                  <a:srgbClr val="5D17EB"/>
                </a:solidFill>
                <a:latin typeface="Tahoma"/>
                <a:cs typeface="Tahoma"/>
              </a:rPr>
              <a:t>R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R  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</a:t>
            </a:r>
            <a:r>
              <a:rPr dirty="0" sz="2800" spc="-145" b="1">
                <a:solidFill>
                  <a:srgbClr val="5D17EB"/>
                </a:solidFill>
                <a:latin typeface="Tahoma"/>
                <a:cs typeface="Tahoma"/>
              </a:rPr>
              <a:t>U</a:t>
            </a:r>
            <a:r>
              <a:rPr dirty="0" sz="2800" spc="-105" b="1">
                <a:solidFill>
                  <a:srgbClr val="5D17EB"/>
                </a:solidFill>
                <a:latin typeface="Tahoma"/>
                <a:cs typeface="Tahoma"/>
              </a:rPr>
              <a:t>A</a:t>
            </a:r>
            <a:r>
              <a:rPr dirty="0" sz="2800" spc="-160" b="1">
                <a:solidFill>
                  <a:srgbClr val="5D17EB"/>
                </a:solidFill>
                <a:latin typeface="Tahoma"/>
                <a:cs typeface="Tahoma"/>
              </a:rPr>
              <a:t> </a:t>
            </a:r>
            <a:r>
              <a:rPr dirty="0" sz="2800" spc="70" b="1">
                <a:solidFill>
                  <a:srgbClr val="5D17EB"/>
                </a:solidFill>
                <a:latin typeface="Tahoma"/>
                <a:cs typeface="Tahoma"/>
              </a:rPr>
              <a:t>M</a:t>
            </a:r>
            <a:r>
              <a:rPr dirty="0" sz="2800" spc="-515" b="1">
                <a:solidFill>
                  <a:srgbClr val="5D17EB"/>
                </a:solidFill>
                <a:latin typeface="Tahoma"/>
                <a:cs typeface="Tahoma"/>
              </a:rPr>
              <a:t>I</a:t>
            </a:r>
            <a:r>
              <a:rPr dirty="0" sz="2800" spc="-125" b="1">
                <a:solidFill>
                  <a:srgbClr val="5D17EB"/>
                </a:solidFill>
                <a:latin typeface="Tahoma"/>
                <a:cs typeface="Tahoma"/>
              </a:rPr>
              <a:t>SS</a:t>
            </a:r>
            <a:r>
              <a:rPr dirty="0" sz="2800" spc="-80" b="1">
                <a:solidFill>
                  <a:srgbClr val="5D17EB"/>
                </a:solidFill>
                <a:latin typeface="Tahoma"/>
                <a:cs typeface="Tahoma"/>
              </a:rPr>
              <a:t>Ã</a:t>
            </a:r>
            <a:r>
              <a:rPr dirty="0" sz="2800" spc="-220" b="1">
                <a:solidFill>
                  <a:srgbClr val="5D17EB"/>
                </a:solidFill>
                <a:latin typeface="Tahoma"/>
                <a:cs typeface="Tahoma"/>
              </a:rPr>
              <a:t>O</a:t>
            </a:r>
            <a:r>
              <a:rPr dirty="0" sz="2800" spc="-190" b="1">
                <a:solidFill>
                  <a:srgbClr val="5D17EB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68564" y="2870256"/>
            <a:ext cx="13105130" cy="5203190"/>
            <a:chOff x="2168564" y="2870256"/>
            <a:chExt cx="13105130" cy="5203190"/>
          </a:xfrm>
        </p:grpSpPr>
        <p:sp>
          <p:nvSpPr>
            <p:cNvPr id="18" name="object 18"/>
            <p:cNvSpPr/>
            <p:nvPr/>
          </p:nvSpPr>
          <p:spPr>
            <a:xfrm>
              <a:off x="12686462" y="2870262"/>
              <a:ext cx="1064895" cy="695325"/>
            </a:xfrm>
            <a:custGeom>
              <a:avLst/>
              <a:gdLst/>
              <a:ahLst/>
              <a:cxnLst/>
              <a:rect l="l" t="t" r="r" b="b"/>
              <a:pathLst>
                <a:path w="1064894" h="695325">
                  <a:moveTo>
                    <a:pt x="1064564" y="463892"/>
                  </a:moveTo>
                  <a:lnTo>
                    <a:pt x="1041425" y="463892"/>
                  </a:lnTo>
                  <a:lnTo>
                    <a:pt x="1041425" y="439750"/>
                  </a:lnTo>
                  <a:lnTo>
                    <a:pt x="1041425" y="324091"/>
                  </a:lnTo>
                  <a:lnTo>
                    <a:pt x="1018273" y="324091"/>
                  </a:lnTo>
                  <a:lnTo>
                    <a:pt x="1018273" y="255460"/>
                  </a:lnTo>
                  <a:lnTo>
                    <a:pt x="995133" y="255460"/>
                  </a:lnTo>
                  <a:lnTo>
                    <a:pt x="995133" y="254000"/>
                  </a:lnTo>
                  <a:lnTo>
                    <a:pt x="995133" y="231775"/>
                  </a:lnTo>
                  <a:lnTo>
                    <a:pt x="995133" y="162687"/>
                  </a:lnTo>
                  <a:lnTo>
                    <a:pt x="995133" y="161290"/>
                  </a:lnTo>
                  <a:lnTo>
                    <a:pt x="971994" y="161290"/>
                  </a:lnTo>
                  <a:lnTo>
                    <a:pt x="971994" y="115658"/>
                  </a:lnTo>
                  <a:lnTo>
                    <a:pt x="948855" y="115570"/>
                  </a:lnTo>
                  <a:lnTo>
                    <a:pt x="948855" y="92773"/>
                  </a:lnTo>
                  <a:lnTo>
                    <a:pt x="925703" y="92710"/>
                  </a:lnTo>
                  <a:lnTo>
                    <a:pt x="925703" y="69900"/>
                  </a:lnTo>
                  <a:lnTo>
                    <a:pt x="925703" y="68580"/>
                  </a:lnTo>
                  <a:lnTo>
                    <a:pt x="902563" y="68580"/>
                  </a:lnTo>
                  <a:lnTo>
                    <a:pt x="902563" y="45758"/>
                  </a:lnTo>
                  <a:lnTo>
                    <a:pt x="902563" y="22872"/>
                  </a:lnTo>
                  <a:lnTo>
                    <a:pt x="879424" y="22860"/>
                  </a:lnTo>
                  <a:lnTo>
                    <a:pt x="879424" y="0"/>
                  </a:lnTo>
                  <a:lnTo>
                    <a:pt x="786853" y="0"/>
                  </a:lnTo>
                  <a:lnTo>
                    <a:pt x="786853" y="22860"/>
                  </a:lnTo>
                  <a:lnTo>
                    <a:pt x="763714" y="22872"/>
                  </a:lnTo>
                  <a:lnTo>
                    <a:pt x="763714" y="45758"/>
                  </a:lnTo>
                  <a:lnTo>
                    <a:pt x="763714" y="68580"/>
                  </a:lnTo>
                  <a:lnTo>
                    <a:pt x="694283" y="68580"/>
                  </a:lnTo>
                  <a:lnTo>
                    <a:pt x="694283" y="69900"/>
                  </a:lnTo>
                  <a:lnTo>
                    <a:pt x="694283" y="92710"/>
                  </a:lnTo>
                  <a:lnTo>
                    <a:pt x="671144" y="92773"/>
                  </a:lnTo>
                  <a:lnTo>
                    <a:pt x="671144" y="115658"/>
                  </a:lnTo>
                  <a:lnTo>
                    <a:pt x="671144" y="162687"/>
                  </a:lnTo>
                  <a:lnTo>
                    <a:pt x="393420" y="162687"/>
                  </a:lnTo>
                  <a:lnTo>
                    <a:pt x="393420" y="115658"/>
                  </a:lnTo>
                  <a:lnTo>
                    <a:pt x="671144" y="115658"/>
                  </a:lnTo>
                  <a:lnTo>
                    <a:pt x="671144" y="92773"/>
                  </a:lnTo>
                  <a:lnTo>
                    <a:pt x="370281" y="92773"/>
                  </a:lnTo>
                  <a:lnTo>
                    <a:pt x="370281" y="69900"/>
                  </a:lnTo>
                  <a:lnTo>
                    <a:pt x="370281" y="68580"/>
                  </a:lnTo>
                  <a:lnTo>
                    <a:pt x="300850" y="68580"/>
                  </a:lnTo>
                  <a:lnTo>
                    <a:pt x="300850" y="45758"/>
                  </a:lnTo>
                  <a:lnTo>
                    <a:pt x="300850" y="22872"/>
                  </a:lnTo>
                  <a:lnTo>
                    <a:pt x="277710" y="22860"/>
                  </a:lnTo>
                  <a:lnTo>
                    <a:pt x="277710" y="0"/>
                  </a:lnTo>
                  <a:lnTo>
                    <a:pt x="185140" y="0"/>
                  </a:lnTo>
                  <a:lnTo>
                    <a:pt x="185140" y="22860"/>
                  </a:lnTo>
                  <a:lnTo>
                    <a:pt x="162001" y="22872"/>
                  </a:lnTo>
                  <a:lnTo>
                    <a:pt x="162001" y="45758"/>
                  </a:lnTo>
                  <a:lnTo>
                    <a:pt x="162001" y="68630"/>
                  </a:lnTo>
                  <a:lnTo>
                    <a:pt x="162001" y="69900"/>
                  </a:lnTo>
                  <a:lnTo>
                    <a:pt x="138861" y="69900"/>
                  </a:lnTo>
                  <a:lnTo>
                    <a:pt x="138861" y="92773"/>
                  </a:lnTo>
                  <a:lnTo>
                    <a:pt x="115709" y="92773"/>
                  </a:lnTo>
                  <a:lnTo>
                    <a:pt x="115709" y="115570"/>
                  </a:lnTo>
                  <a:lnTo>
                    <a:pt x="92570" y="115570"/>
                  </a:lnTo>
                  <a:lnTo>
                    <a:pt x="92570" y="161290"/>
                  </a:lnTo>
                  <a:lnTo>
                    <a:pt x="92570" y="162687"/>
                  </a:lnTo>
                  <a:lnTo>
                    <a:pt x="69430" y="162687"/>
                  </a:lnTo>
                  <a:lnTo>
                    <a:pt x="69430" y="231775"/>
                  </a:lnTo>
                  <a:lnTo>
                    <a:pt x="69430" y="255460"/>
                  </a:lnTo>
                  <a:lnTo>
                    <a:pt x="46291" y="255460"/>
                  </a:lnTo>
                  <a:lnTo>
                    <a:pt x="46291" y="324091"/>
                  </a:lnTo>
                  <a:lnTo>
                    <a:pt x="23139" y="324091"/>
                  </a:lnTo>
                  <a:lnTo>
                    <a:pt x="23139" y="439750"/>
                  </a:lnTo>
                  <a:lnTo>
                    <a:pt x="23139" y="463892"/>
                  </a:lnTo>
                  <a:lnTo>
                    <a:pt x="0" y="463892"/>
                  </a:lnTo>
                  <a:lnTo>
                    <a:pt x="0" y="486778"/>
                  </a:lnTo>
                  <a:lnTo>
                    <a:pt x="0" y="532536"/>
                  </a:lnTo>
                  <a:lnTo>
                    <a:pt x="0" y="579551"/>
                  </a:lnTo>
                  <a:lnTo>
                    <a:pt x="23139" y="579551"/>
                  </a:lnTo>
                  <a:lnTo>
                    <a:pt x="23139" y="625309"/>
                  </a:lnTo>
                  <a:lnTo>
                    <a:pt x="46291" y="625309"/>
                  </a:lnTo>
                  <a:lnTo>
                    <a:pt x="46291" y="649452"/>
                  </a:lnTo>
                  <a:lnTo>
                    <a:pt x="69430" y="649452"/>
                  </a:lnTo>
                  <a:lnTo>
                    <a:pt x="69430" y="672338"/>
                  </a:lnTo>
                  <a:lnTo>
                    <a:pt x="115709" y="672338"/>
                  </a:lnTo>
                  <a:lnTo>
                    <a:pt x="115709" y="695210"/>
                  </a:lnTo>
                  <a:lnTo>
                    <a:pt x="162001" y="695210"/>
                  </a:lnTo>
                  <a:lnTo>
                    <a:pt x="162001" y="672338"/>
                  </a:lnTo>
                  <a:lnTo>
                    <a:pt x="185140" y="672338"/>
                  </a:lnTo>
                  <a:lnTo>
                    <a:pt x="185140" y="649452"/>
                  </a:lnTo>
                  <a:lnTo>
                    <a:pt x="208280" y="649452"/>
                  </a:lnTo>
                  <a:lnTo>
                    <a:pt x="208280" y="625309"/>
                  </a:lnTo>
                  <a:lnTo>
                    <a:pt x="231432" y="625309"/>
                  </a:lnTo>
                  <a:lnTo>
                    <a:pt x="231432" y="579551"/>
                  </a:lnTo>
                  <a:lnTo>
                    <a:pt x="254571" y="579551"/>
                  </a:lnTo>
                  <a:lnTo>
                    <a:pt x="254571" y="532536"/>
                  </a:lnTo>
                  <a:lnTo>
                    <a:pt x="277710" y="532536"/>
                  </a:lnTo>
                  <a:lnTo>
                    <a:pt x="277710" y="486778"/>
                  </a:lnTo>
                  <a:lnTo>
                    <a:pt x="300850" y="486778"/>
                  </a:lnTo>
                  <a:lnTo>
                    <a:pt x="300850" y="463892"/>
                  </a:lnTo>
                  <a:lnTo>
                    <a:pt x="324002" y="463892"/>
                  </a:lnTo>
                  <a:lnTo>
                    <a:pt x="324002" y="486778"/>
                  </a:lnTo>
                  <a:lnTo>
                    <a:pt x="393420" y="486778"/>
                  </a:lnTo>
                  <a:lnTo>
                    <a:pt x="393420" y="463892"/>
                  </a:lnTo>
                  <a:lnTo>
                    <a:pt x="439712" y="463892"/>
                  </a:lnTo>
                  <a:lnTo>
                    <a:pt x="439712" y="439750"/>
                  </a:lnTo>
                  <a:lnTo>
                    <a:pt x="624852" y="439750"/>
                  </a:lnTo>
                  <a:lnTo>
                    <a:pt x="624852" y="463892"/>
                  </a:lnTo>
                  <a:lnTo>
                    <a:pt x="671144" y="463892"/>
                  </a:lnTo>
                  <a:lnTo>
                    <a:pt x="671144" y="486778"/>
                  </a:lnTo>
                  <a:lnTo>
                    <a:pt x="740562" y="486778"/>
                  </a:lnTo>
                  <a:lnTo>
                    <a:pt x="740562" y="463892"/>
                  </a:lnTo>
                  <a:lnTo>
                    <a:pt x="763714" y="463892"/>
                  </a:lnTo>
                  <a:lnTo>
                    <a:pt x="763714" y="486778"/>
                  </a:lnTo>
                  <a:lnTo>
                    <a:pt x="786853" y="486778"/>
                  </a:lnTo>
                  <a:lnTo>
                    <a:pt x="786853" y="532536"/>
                  </a:lnTo>
                  <a:lnTo>
                    <a:pt x="809993" y="532536"/>
                  </a:lnTo>
                  <a:lnTo>
                    <a:pt x="809993" y="579551"/>
                  </a:lnTo>
                  <a:lnTo>
                    <a:pt x="833132" y="579551"/>
                  </a:lnTo>
                  <a:lnTo>
                    <a:pt x="833132" y="625309"/>
                  </a:lnTo>
                  <a:lnTo>
                    <a:pt x="856284" y="625309"/>
                  </a:lnTo>
                  <a:lnTo>
                    <a:pt x="856284" y="649452"/>
                  </a:lnTo>
                  <a:lnTo>
                    <a:pt x="879424" y="649452"/>
                  </a:lnTo>
                  <a:lnTo>
                    <a:pt x="879424" y="672338"/>
                  </a:lnTo>
                  <a:lnTo>
                    <a:pt x="902563" y="672338"/>
                  </a:lnTo>
                  <a:lnTo>
                    <a:pt x="902563" y="695210"/>
                  </a:lnTo>
                  <a:lnTo>
                    <a:pt x="948855" y="695210"/>
                  </a:lnTo>
                  <a:lnTo>
                    <a:pt x="948855" y="672338"/>
                  </a:lnTo>
                  <a:lnTo>
                    <a:pt x="995133" y="672338"/>
                  </a:lnTo>
                  <a:lnTo>
                    <a:pt x="995133" y="649452"/>
                  </a:lnTo>
                  <a:lnTo>
                    <a:pt x="1018273" y="649452"/>
                  </a:lnTo>
                  <a:lnTo>
                    <a:pt x="1018273" y="625309"/>
                  </a:lnTo>
                  <a:lnTo>
                    <a:pt x="1041425" y="625309"/>
                  </a:lnTo>
                  <a:lnTo>
                    <a:pt x="1041425" y="579551"/>
                  </a:lnTo>
                  <a:lnTo>
                    <a:pt x="1064564" y="579551"/>
                  </a:lnTo>
                  <a:lnTo>
                    <a:pt x="1064564" y="532536"/>
                  </a:lnTo>
                  <a:lnTo>
                    <a:pt x="1064564" y="486778"/>
                  </a:lnTo>
                  <a:lnTo>
                    <a:pt x="1064564" y="463892"/>
                  </a:lnTo>
                  <a:close/>
                </a:path>
              </a:pathLst>
            </a:custGeom>
            <a:solidFill>
              <a:srgbClr val="1713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686462" y="3055682"/>
              <a:ext cx="1064895" cy="509270"/>
            </a:xfrm>
            <a:custGeom>
              <a:avLst/>
              <a:gdLst/>
              <a:ahLst/>
              <a:cxnLst/>
              <a:rect l="l" t="t" r="r" b="b"/>
              <a:pathLst>
                <a:path w="1064894" h="509270">
                  <a:moveTo>
                    <a:pt x="23139" y="278130"/>
                  </a:moveTo>
                  <a:lnTo>
                    <a:pt x="0" y="278130"/>
                  </a:lnTo>
                  <a:lnTo>
                    <a:pt x="0" y="346710"/>
                  </a:lnTo>
                  <a:lnTo>
                    <a:pt x="23139" y="346710"/>
                  </a:lnTo>
                  <a:lnTo>
                    <a:pt x="23139" y="278130"/>
                  </a:lnTo>
                  <a:close/>
                </a:path>
                <a:path w="1064894" h="509270">
                  <a:moveTo>
                    <a:pt x="46291" y="416560"/>
                  </a:moveTo>
                  <a:lnTo>
                    <a:pt x="23139" y="416560"/>
                  </a:lnTo>
                  <a:lnTo>
                    <a:pt x="23139" y="439420"/>
                  </a:lnTo>
                  <a:lnTo>
                    <a:pt x="46291" y="439420"/>
                  </a:lnTo>
                  <a:lnTo>
                    <a:pt x="46291" y="416560"/>
                  </a:lnTo>
                  <a:close/>
                </a:path>
                <a:path w="1064894" h="509270">
                  <a:moveTo>
                    <a:pt x="46291" y="231140"/>
                  </a:moveTo>
                  <a:lnTo>
                    <a:pt x="23139" y="231140"/>
                  </a:lnTo>
                  <a:lnTo>
                    <a:pt x="23139" y="278130"/>
                  </a:lnTo>
                  <a:lnTo>
                    <a:pt x="46291" y="278130"/>
                  </a:lnTo>
                  <a:lnTo>
                    <a:pt x="46291" y="231140"/>
                  </a:lnTo>
                  <a:close/>
                </a:path>
                <a:path w="1064894" h="509270">
                  <a:moveTo>
                    <a:pt x="46291" y="138430"/>
                  </a:moveTo>
                  <a:lnTo>
                    <a:pt x="23139" y="138430"/>
                  </a:lnTo>
                  <a:lnTo>
                    <a:pt x="23139" y="185420"/>
                  </a:lnTo>
                  <a:lnTo>
                    <a:pt x="46291" y="185420"/>
                  </a:lnTo>
                  <a:lnTo>
                    <a:pt x="46291" y="138430"/>
                  </a:lnTo>
                  <a:close/>
                </a:path>
                <a:path w="1064894" h="509270">
                  <a:moveTo>
                    <a:pt x="69430" y="439420"/>
                  </a:moveTo>
                  <a:lnTo>
                    <a:pt x="46291" y="439420"/>
                  </a:lnTo>
                  <a:lnTo>
                    <a:pt x="46291" y="463550"/>
                  </a:lnTo>
                  <a:lnTo>
                    <a:pt x="69430" y="463550"/>
                  </a:lnTo>
                  <a:lnTo>
                    <a:pt x="69430" y="439420"/>
                  </a:lnTo>
                  <a:close/>
                </a:path>
                <a:path w="1064894" h="509270">
                  <a:moveTo>
                    <a:pt x="92570" y="45720"/>
                  </a:moveTo>
                  <a:lnTo>
                    <a:pt x="69430" y="45720"/>
                  </a:lnTo>
                  <a:lnTo>
                    <a:pt x="69430" y="68580"/>
                  </a:lnTo>
                  <a:lnTo>
                    <a:pt x="92570" y="68580"/>
                  </a:lnTo>
                  <a:lnTo>
                    <a:pt x="92570" y="45720"/>
                  </a:lnTo>
                  <a:close/>
                </a:path>
                <a:path w="1064894" h="509270">
                  <a:moveTo>
                    <a:pt x="115709" y="463550"/>
                  </a:moveTo>
                  <a:lnTo>
                    <a:pt x="69430" y="463550"/>
                  </a:lnTo>
                  <a:lnTo>
                    <a:pt x="69430" y="486410"/>
                  </a:lnTo>
                  <a:lnTo>
                    <a:pt x="115709" y="486410"/>
                  </a:lnTo>
                  <a:lnTo>
                    <a:pt x="115709" y="463550"/>
                  </a:lnTo>
                  <a:close/>
                </a:path>
                <a:path w="1064894" h="509270">
                  <a:moveTo>
                    <a:pt x="162001" y="486410"/>
                  </a:moveTo>
                  <a:lnTo>
                    <a:pt x="115709" y="486410"/>
                  </a:lnTo>
                  <a:lnTo>
                    <a:pt x="115709" y="509270"/>
                  </a:lnTo>
                  <a:lnTo>
                    <a:pt x="162001" y="509270"/>
                  </a:lnTo>
                  <a:lnTo>
                    <a:pt x="162001" y="486410"/>
                  </a:lnTo>
                  <a:close/>
                </a:path>
                <a:path w="1064894" h="509270">
                  <a:moveTo>
                    <a:pt x="185140" y="463550"/>
                  </a:moveTo>
                  <a:lnTo>
                    <a:pt x="162001" y="463550"/>
                  </a:lnTo>
                  <a:lnTo>
                    <a:pt x="162001" y="486410"/>
                  </a:lnTo>
                  <a:lnTo>
                    <a:pt x="185140" y="486410"/>
                  </a:lnTo>
                  <a:lnTo>
                    <a:pt x="185140" y="463550"/>
                  </a:lnTo>
                  <a:close/>
                </a:path>
                <a:path w="1064894" h="509270">
                  <a:moveTo>
                    <a:pt x="185140" y="45720"/>
                  </a:moveTo>
                  <a:lnTo>
                    <a:pt x="138861" y="45720"/>
                  </a:lnTo>
                  <a:lnTo>
                    <a:pt x="138861" y="68580"/>
                  </a:lnTo>
                  <a:lnTo>
                    <a:pt x="185140" y="68580"/>
                  </a:lnTo>
                  <a:lnTo>
                    <a:pt x="185140" y="45720"/>
                  </a:lnTo>
                  <a:close/>
                </a:path>
                <a:path w="1064894" h="509270">
                  <a:moveTo>
                    <a:pt x="208280" y="439420"/>
                  </a:moveTo>
                  <a:lnTo>
                    <a:pt x="185140" y="439420"/>
                  </a:lnTo>
                  <a:lnTo>
                    <a:pt x="185140" y="463550"/>
                  </a:lnTo>
                  <a:lnTo>
                    <a:pt x="208280" y="463550"/>
                  </a:lnTo>
                  <a:lnTo>
                    <a:pt x="208280" y="439420"/>
                  </a:lnTo>
                  <a:close/>
                </a:path>
                <a:path w="1064894" h="509270">
                  <a:moveTo>
                    <a:pt x="208280" y="68580"/>
                  </a:moveTo>
                  <a:lnTo>
                    <a:pt x="185140" y="68580"/>
                  </a:lnTo>
                  <a:lnTo>
                    <a:pt x="185140" y="115570"/>
                  </a:lnTo>
                  <a:lnTo>
                    <a:pt x="208280" y="115570"/>
                  </a:lnTo>
                  <a:lnTo>
                    <a:pt x="208280" y="68580"/>
                  </a:lnTo>
                  <a:close/>
                </a:path>
                <a:path w="1064894" h="509270">
                  <a:moveTo>
                    <a:pt x="231432" y="393700"/>
                  </a:moveTo>
                  <a:lnTo>
                    <a:pt x="208280" y="393700"/>
                  </a:lnTo>
                  <a:lnTo>
                    <a:pt x="208280" y="439420"/>
                  </a:lnTo>
                  <a:lnTo>
                    <a:pt x="231432" y="439420"/>
                  </a:lnTo>
                  <a:lnTo>
                    <a:pt x="231432" y="393700"/>
                  </a:lnTo>
                  <a:close/>
                </a:path>
                <a:path w="1064894" h="509270">
                  <a:moveTo>
                    <a:pt x="254571" y="346710"/>
                  </a:moveTo>
                  <a:lnTo>
                    <a:pt x="231432" y="346710"/>
                  </a:lnTo>
                  <a:lnTo>
                    <a:pt x="231432" y="393700"/>
                  </a:lnTo>
                  <a:lnTo>
                    <a:pt x="254571" y="393700"/>
                  </a:lnTo>
                  <a:lnTo>
                    <a:pt x="254571" y="346710"/>
                  </a:lnTo>
                  <a:close/>
                </a:path>
                <a:path w="1064894" h="509270">
                  <a:moveTo>
                    <a:pt x="254571" y="115570"/>
                  </a:moveTo>
                  <a:lnTo>
                    <a:pt x="208280" y="115570"/>
                  </a:lnTo>
                  <a:lnTo>
                    <a:pt x="208280" y="138430"/>
                  </a:lnTo>
                  <a:lnTo>
                    <a:pt x="254571" y="138430"/>
                  </a:lnTo>
                  <a:lnTo>
                    <a:pt x="254571" y="115570"/>
                  </a:lnTo>
                  <a:close/>
                </a:path>
                <a:path w="1064894" h="509270">
                  <a:moveTo>
                    <a:pt x="254571" y="45720"/>
                  </a:moveTo>
                  <a:lnTo>
                    <a:pt x="208280" y="45720"/>
                  </a:lnTo>
                  <a:lnTo>
                    <a:pt x="208280" y="68580"/>
                  </a:lnTo>
                  <a:lnTo>
                    <a:pt x="254571" y="68580"/>
                  </a:lnTo>
                  <a:lnTo>
                    <a:pt x="254571" y="45720"/>
                  </a:lnTo>
                  <a:close/>
                </a:path>
                <a:path w="1064894" h="509270">
                  <a:moveTo>
                    <a:pt x="277710" y="68580"/>
                  </a:moveTo>
                  <a:lnTo>
                    <a:pt x="254571" y="68580"/>
                  </a:lnTo>
                  <a:lnTo>
                    <a:pt x="254571" y="115570"/>
                  </a:lnTo>
                  <a:lnTo>
                    <a:pt x="277710" y="115570"/>
                  </a:lnTo>
                  <a:lnTo>
                    <a:pt x="277710" y="68580"/>
                  </a:lnTo>
                  <a:close/>
                </a:path>
                <a:path w="1064894" h="509270">
                  <a:moveTo>
                    <a:pt x="324002" y="138430"/>
                  </a:moveTo>
                  <a:lnTo>
                    <a:pt x="300850" y="138430"/>
                  </a:lnTo>
                  <a:lnTo>
                    <a:pt x="300850" y="185420"/>
                  </a:lnTo>
                  <a:lnTo>
                    <a:pt x="324002" y="185420"/>
                  </a:lnTo>
                  <a:lnTo>
                    <a:pt x="324002" y="138430"/>
                  </a:lnTo>
                  <a:close/>
                </a:path>
                <a:path w="1064894" h="509270">
                  <a:moveTo>
                    <a:pt x="324002" y="45720"/>
                  </a:moveTo>
                  <a:lnTo>
                    <a:pt x="277710" y="45720"/>
                  </a:lnTo>
                  <a:lnTo>
                    <a:pt x="277710" y="68580"/>
                  </a:lnTo>
                  <a:lnTo>
                    <a:pt x="324002" y="68580"/>
                  </a:lnTo>
                  <a:lnTo>
                    <a:pt x="324002" y="45720"/>
                  </a:lnTo>
                  <a:close/>
                </a:path>
                <a:path w="1064894" h="509270">
                  <a:moveTo>
                    <a:pt x="347141" y="185420"/>
                  </a:moveTo>
                  <a:lnTo>
                    <a:pt x="324002" y="185420"/>
                  </a:lnTo>
                  <a:lnTo>
                    <a:pt x="324002" y="208280"/>
                  </a:lnTo>
                  <a:lnTo>
                    <a:pt x="347141" y="208280"/>
                  </a:lnTo>
                  <a:lnTo>
                    <a:pt x="347141" y="185420"/>
                  </a:lnTo>
                  <a:close/>
                </a:path>
                <a:path w="1064894" h="509270">
                  <a:moveTo>
                    <a:pt x="347141" y="115570"/>
                  </a:moveTo>
                  <a:lnTo>
                    <a:pt x="324002" y="115570"/>
                  </a:lnTo>
                  <a:lnTo>
                    <a:pt x="324002" y="138430"/>
                  </a:lnTo>
                  <a:lnTo>
                    <a:pt x="347141" y="138430"/>
                  </a:lnTo>
                  <a:lnTo>
                    <a:pt x="347141" y="115570"/>
                  </a:lnTo>
                  <a:close/>
                </a:path>
                <a:path w="1064894" h="509270">
                  <a:moveTo>
                    <a:pt x="393420" y="278130"/>
                  </a:moveTo>
                  <a:lnTo>
                    <a:pt x="324002" y="278130"/>
                  </a:lnTo>
                  <a:lnTo>
                    <a:pt x="324002" y="254330"/>
                  </a:lnTo>
                  <a:lnTo>
                    <a:pt x="277710" y="254330"/>
                  </a:lnTo>
                  <a:lnTo>
                    <a:pt x="277710" y="278472"/>
                  </a:lnTo>
                  <a:lnTo>
                    <a:pt x="277710" y="300990"/>
                  </a:lnTo>
                  <a:lnTo>
                    <a:pt x="254571" y="300990"/>
                  </a:lnTo>
                  <a:lnTo>
                    <a:pt x="254571" y="346710"/>
                  </a:lnTo>
                  <a:lnTo>
                    <a:pt x="277710" y="346710"/>
                  </a:lnTo>
                  <a:lnTo>
                    <a:pt x="277710" y="301358"/>
                  </a:lnTo>
                  <a:lnTo>
                    <a:pt x="300850" y="301358"/>
                  </a:lnTo>
                  <a:lnTo>
                    <a:pt x="300850" y="278472"/>
                  </a:lnTo>
                  <a:lnTo>
                    <a:pt x="324002" y="278472"/>
                  </a:lnTo>
                  <a:lnTo>
                    <a:pt x="324002" y="300990"/>
                  </a:lnTo>
                  <a:lnTo>
                    <a:pt x="393420" y="300990"/>
                  </a:lnTo>
                  <a:lnTo>
                    <a:pt x="393420" y="278130"/>
                  </a:lnTo>
                  <a:close/>
                </a:path>
                <a:path w="1064894" h="509270">
                  <a:moveTo>
                    <a:pt x="393420" y="208280"/>
                  </a:moveTo>
                  <a:lnTo>
                    <a:pt x="347141" y="208280"/>
                  </a:lnTo>
                  <a:lnTo>
                    <a:pt x="347141" y="231140"/>
                  </a:lnTo>
                  <a:lnTo>
                    <a:pt x="393420" y="231140"/>
                  </a:lnTo>
                  <a:lnTo>
                    <a:pt x="393420" y="208280"/>
                  </a:lnTo>
                  <a:close/>
                </a:path>
                <a:path w="1064894" h="509270">
                  <a:moveTo>
                    <a:pt x="393420" y="92710"/>
                  </a:moveTo>
                  <a:lnTo>
                    <a:pt x="347141" y="92710"/>
                  </a:lnTo>
                  <a:lnTo>
                    <a:pt x="347141" y="115570"/>
                  </a:lnTo>
                  <a:lnTo>
                    <a:pt x="393420" y="115570"/>
                  </a:lnTo>
                  <a:lnTo>
                    <a:pt x="393420" y="92710"/>
                  </a:lnTo>
                  <a:close/>
                </a:path>
                <a:path w="1064894" h="509270">
                  <a:moveTo>
                    <a:pt x="416572" y="185420"/>
                  </a:moveTo>
                  <a:lnTo>
                    <a:pt x="393420" y="185420"/>
                  </a:lnTo>
                  <a:lnTo>
                    <a:pt x="393420" y="208280"/>
                  </a:lnTo>
                  <a:lnTo>
                    <a:pt x="416572" y="208280"/>
                  </a:lnTo>
                  <a:lnTo>
                    <a:pt x="416572" y="185420"/>
                  </a:lnTo>
                  <a:close/>
                </a:path>
                <a:path w="1064894" h="509270">
                  <a:moveTo>
                    <a:pt x="416572" y="115570"/>
                  </a:moveTo>
                  <a:lnTo>
                    <a:pt x="393420" y="115570"/>
                  </a:lnTo>
                  <a:lnTo>
                    <a:pt x="393420" y="138430"/>
                  </a:lnTo>
                  <a:lnTo>
                    <a:pt x="416572" y="138430"/>
                  </a:lnTo>
                  <a:lnTo>
                    <a:pt x="416572" y="115570"/>
                  </a:lnTo>
                  <a:close/>
                </a:path>
                <a:path w="1064894" h="509270">
                  <a:moveTo>
                    <a:pt x="439712" y="254000"/>
                  </a:moveTo>
                  <a:lnTo>
                    <a:pt x="393420" y="254000"/>
                  </a:lnTo>
                  <a:lnTo>
                    <a:pt x="393420" y="278130"/>
                  </a:lnTo>
                  <a:lnTo>
                    <a:pt x="439712" y="278130"/>
                  </a:lnTo>
                  <a:lnTo>
                    <a:pt x="439712" y="254000"/>
                  </a:lnTo>
                  <a:close/>
                </a:path>
                <a:path w="1064894" h="509270">
                  <a:moveTo>
                    <a:pt x="439712" y="138430"/>
                  </a:moveTo>
                  <a:lnTo>
                    <a:pt x="416572" y="138430"/>
                  </a:lnTo>
                  <a:lnTo>
                    <a:pt x="416572" y="185420"/>
                  </a:lnTo>
                  <a:lnTo>
                    <a:pt x="439712" y="185420"/>
                  </a:lnTo>
                  <a:lnTo>
                    <a:pt x="439712" y="138430"/>
                  </a:lnTo>
                  <a:close/>
                </a:path>
                <a:path w="1064894" h="509270">
                  <a:moveTo>
                    <a:pt x="624852" y="231140"/>
                  </a:moveTo>
                  <a:lnTo>
                    <a:pt x="439712" y="231140"/>
                  </a:lnTo>
                  <a:lnTo>
                    <a:pt x="439712" y="254000"/>
                  </a:lnTo>
                  <a:lnTo>
                    <a:pt x="624852" y="254000"/>
                  </a:lnTo>
                  <a:lnTo>
                    <a:pt x="624852" y="231140"/>
                  </a:lnTo>
                  <a:close/>
                </a:path>
                <a:path w="1064894" h="509270">
                  <a:moveTo>
                    <a:pt x="647992" y="138430"/>
                  </a:moveTo>
                  <a:lnTo>
                    <a:pt x="624852" y="138430"/>
                  </a:lnTo>
                  <a:lnTo>
                    <a:pt x="624852" y="185420"/>
                  </a:lnTo>
                  <a:lnTo>
                    <a:pt x="647992" y="185420"/>
                  </a:lnTo>
                  <a:lnTo>
                    <a:pt x="647992" y="138430"/>
                  </a:lnTo>
                  <a:close/>
                </a:path>
                <a:path w="1064894" h="509270">
                  <a:moveTo>
                    <a:pt x="671144" y="254000"/>
                  </a:moveTo>
                  <a:lnTo>
                    <a:pt x="624852" y="254000"/>
                  </a:lnTo>
                  <a:lnTo>
                    <a:pt x="624852" y="278130"/>
                  </a:lnTo>
                  <a:lnTo>
                    <a:pt x="671144" y="278130"/>
                  </a:lnTo>
                  <a:lnTo>
                    <a:pt x="671144" y="254000"/>
                  </a:lnTo>
                  <a:close/>
                </a:path>
                <a:path w="1064894" h="509270">
                  <a:moveTo>
                    <a:pt x="671144" y="185420"/>
                  </a:moveTo>
                  <a:lnTo>
                    <a:pt x="647992" y="185420"/>
                  </a:lnTo>
                  <a:lnTo>
                    <a:pt x="647992" y="208280"/>
                  </a:lnTo>
                  <a:lnTo>
                    <a:pt x="671144" y="208280"/>
                  </a:lnTo>
                  <a:lnTo>
                    <a:pt x="671144" y="185420"/>
                  </a:lnTo>
                  <a:close/>
                </a:path>
                <a:path w="1064894" h="509270">
                  <a:moveTo>
                    <a:pt x="671144" y="115570"/>
                  </a:moveTo>
                  <a:lnTo>
                    <a:pt x="647992" y="115570"/>
                  </a:lnTo>
                  <a:lnTo>
                    <a:pt x="647992" y="138430"/>
                  </a:lnTo>
                  <a:lnTo>
                    <a:pt x="671144" y="138430"/>
                  </a:lnTo>
                  <a:lnTo>
                    <a:pt x="671144" y="115570"/>
                  </a:lnTo>
                  <a:close/>
                </a:path>
                <a:path w="1064894" h="509270">
                  <a:moveTo>
                    <a:pt x="671144" y="46355"/>
                  </a:moveTo>
                  <a:lnTo>
                    <a:pt x="393420" y="46355"/>
                  </a:lnTo>
                  <a:lnTo>
                    <a:pt x="393420" y="68580"/>
                  </a:lnTo>
                  <a:lnTo>
                    <a:pt x="671144" y="68580"/>
                  </a:lnTo>
                  <a:lnTo>
                    <a:pt x="671144" y="46355"/>
                  </a:lnTo>
                  <a:close/>
                </a:path>
                <a:path w="1064894" h="509270">
                  <a:moveTo>
                    <a:pt x="717423" y="208280"/>
                  </a:moveTo>
                  <a:lnTo>
                    <a:pt x="671144" y="208280"/>
                  </a:lnTo>
                  <a:lnTo>
                    <a:pt x="671144" y="231140"/>
                  </a:lnTo>
                  <a:lnTo>
                    <a:pt x="717423" y="231140"/>
                  </a:lnTo>
                  <a:lnTo>
                    <a:pt x="717423" y="208280"/>
                  </a:lnTo>
                  <a:close/>
                </a:path>
                <a:path w="1064894" h="509270">
                  <a:moveTo>
                    <a:pt x="717423" y="92710"/>
                  </a:moveTo>
                  <a:lnTo>
                    <a:pt x="671144" y="92710"/>
                  </a:lnTo>
                  <a:lnTo>
                    <a:pt x="671144" y="115570"/>
                  </a:lnTo>
                  <a:lnTo>
                    <a:pt x="717423" y="115570"/>
                  </a:lnTo>
                  <a:lnTo>
                    <a:pt x="717423" y="92710"/>
                  </a:lnTo>
                  <a:close/>
                </a:path>
                <a:path w="1064894" h="509270">
                  <a:moveTo>
                    <a:pt x="740562" y="185420"/>
                  </a:moveTo>
                  <a:lnTo>
                    <a:pt x="717423" y="185420"/>
                  </a:lnTo>
                  <a:lnTo>
                    <a:pt x="717423" y="208280"/>
                  </a:lnTo>
                  <a:lnTo>
                    <a:pt x="740562" y="208280"/>
                  </a:lnTo>
                  <a:lnTo>
                    <a:pt x="740562" y="185420"/>
                  </a:lnTo>
                  <a:close/>
                </a:path>
                <a:path w="1064894" h="509270">
                  <a:moveTo>
                    <a:pt x="740562" y="115570"/>
                  </a:moveTo>
                  <a:lnTo>
                    <a:pt x="717423" y="115570"/>
                  </a:lnTo>
                  <a:lnTo>
                    <a:pt x="717423" y="138430"/>
                  </a:lnTo>
                  <a:lnTo>
                    <a:pt x="740562" y="138430"/>
                  </a:lnTo>
                  <a:lnTo>
                    <a:pt x="740562" y="115570"/>
                  </a:lnTo>
                  <a:close/>
                </a:path>
                <a:path w="1064894" h="509270">
                  <a:moveTo>
                    <a:pt x="763714" y="138430"/>
                  </a:moveTo>
                  <a:lnTo>
                    <a:pt x="740562" y="138430"/>
                  </a:lnTo>
                  <a:lnTo>
                    <a:pt x="740562" y="185420"/>
                  </a:lnTo>
                  <a:lnTo>
                    <a:pt x="763714" y="185420"/>
                  </a:lnTo>
                  <a:lnTo>
                    <a:pt x="763714" y="138430"/>
                  </a:lnTo>
                  <a:close/>
                </a:path>
                <a:path w="1064894" h="509270">
                  <a:moveTo>
                    <a:pt x="786853" y="45720"/>
                  </a:moveTo>
                  <a:lnTo>
                    <a:pt x="740562" y="45720"/>
                  </a:lnTo>
                  <a:lnTo>
                    <a:pt x="740562" y="68580"/>
                  </a:lnTo>
                  <a:lnTo>
                    <a:pt x="786853" y="68580"/>
                  </a:lnTo>
                  <a:lnTo>
                    <a:pt x="786853" y="45720"/>
                  </a:lnTo>
                  <a:close/>
                </a:path>
                <a:path w="1064894" h="509270">
                  <a:moveTo>
                    <a:pt x="809993" y="300990"/>
                  </a:moveTo>
                  <a:lnTo>
                    <a:pt x="786853" y="300990"/>
                  </a:lnTo>
                  <a:lnTo>
                    <a:pt x="786853" y="278472"/>
                  </a:lnTo>
                  <a:lnTo>
                    <a:pt x="786853" y="254330"/>
                  </a:lnTo>
                  <a:lnTo>
                    <a:pt x="740562" y="254330"/>
                  </a:lnTo>
                  <a:lnTo>
                    <a:pt x="740562" y="278130"/>
                  </a:lnTo>
                  <a:lnTo>
                    <a:pt x="671144" y="278130"/>
                  </a:lnTo>
                  <a:lnTo>
                    <a:pt x="671144" y="300990"/>
                  </a:lnTo>
                  <a:lnTo>
                    <a:pt x="740562" y="300990"/>
                  </a:lnTo>
                  <a:lnTo>
                    <a:pt x="740562" y="278472"/>
                  </a:lnTo>
                  <a:lnTo>
                    <a:pt x="763714" y="278472"/>
                  </a:lnTo>
                  <a:lnTo>
                    <a:pt x="763714" y="301358"/>
                  </a:lnTo>
                  <a:lnTo>
                    <a:pt x="786853" y="301358"/>
                  </a:lnTo>
                  <a:lnTo>
                    <a:pt x="786853" y="346710"/>
                  </a:lnTo>
                  <a:lnTo>
                    <a:pt x="809993" y="346710"/>
                  </a:lnTo>
                  <a:lnTo>
                    <a:pt x="809993" y="300990"/>
                  </a:lnTo>
                  <a:close/>
                </a:path>
                <a:path w="1064894" h="509270">
                  <a:moveTo>
                    <a:pt x="809993" y="68580"/>
                  </a:moveTo>
                  <a:lnTo>
                    <a:pt x="786853" y="68580"/>
                  </a:lnTo>
                  <a:lnTo>
                    <a:pt x="786853" y="115570"/>
                  </a:lnTo>
                  <a:lnTo>
                    <a:pt x="809993" y="115570"/>
                  </a:lnTo>
                  <a:lnTo>
                    <a:pt x="809993" y="68580"/>
                  </a:lnTo>
                  <a:close/>
                </a:path>
                <a:path w="1064894" h="509270">
                  <a:moveTo>
                    <a:pt x="833132" y="346710"/>
                  </a:moveTo>
                  <a:lnTo>
                    <a:pt x="809993" y="346710"/>
                  </a:lnTo>
                  <a:lnTo>
                    <a:pt x="809993" y="393700"/>
                  </a:lnTo>
                  <a:lnTo>
                    <a:pt x="833132" y="393700"/>
                  </a:lnTo>
                  <a:lnTo>
                    <a:pt x="833132" y="346710"/>
                  </a:lnTo>
                  <a:close/>
                </a:path>
                <a:path w="1064894" h="509270">
                  <a:moveTo>
                    <a:pt x="856284" y="393700"/>
                  </a:moveTo>
                  <a:lnTo>
                    <a:pt x="833132" y="393700"/>
                  </a:lnTo>
                  <a:lnTo>
                    <a:pt x="833132" y="439420"/>
                  </a:lnTo>
                  <a:lnTo>
                    <a:pt x="856284" y="439420"/>
                  </a:lnTo>
                  <a:lnTo>
                    <a:pt x="856284" y="393700"/>
                  </a:lnTo>
                  <a:close/>
                </a:path>
                <a:path w="1064894" h="509270">
                  <a:moveTo>
                    <a:pt x="856284" y="115570"/>
                  </a:moveTo>
                  <a:lnTo>
                    <a:pt x="809993" y="115570"/>
                  </a:lnTo>
                  <a:lnTo>
                    <a:pt x="809993" y="138430"/>
                  </a:lnTo>
                  <a:lnTo>
                    <a:pt x="856284" y="138430"/>
                  </a:lnTo>
                  <a:lnTo>
                    <a:pt x="856284" y="115570"/>
                  </a:lnTo>
                  <a:close/>
                </a:path>
                <a:path w="1064894" h="509270">
                  <a:moveTo>
                    <a:pt x="856284" y="45720"/>
                  </a:moveTo>
                  <a:lnTo>
                    <a:pt x="809993" y="45720"/>
                  </a:lnTo>
                  <a:lnTo>
                    <a:pt x="809993" y="68580"/>
                  </a:lnTo>
                  <a:lnTo>
                    <a:pt x="856284" y="68580"/>
                  </a:lnTo>
                  <a:lnTo>
                    <a:pt x="856284" y="45720"/>
                  </a:lnTo>
                  <a:close/>
                </a:path>
                <a:path w="1064894" h="509270">
                  <a:moveTo>
                    <a:pt x="879424" y="439420"/>
                  </a:moveTo>
                  <a:lnTo>
                    <a:pt x="856284" y="439420"/>
                  </a:lnTo>
                  <a:lnTo>
                    <a:pt x="856284" y="463550"/>
                  </a:lnTo>
                  <a:lnTo>
                    <a:pt x="879424" y="463550"/>
                  </a:lnTo>
                  <a:lnTo>
                    <a:pt x="879424" y="439420"/>
                  </a:lnTo>
                  <a:close/>
                </a:path>
                <a:path w="1064894" h="509270">
                  <a:moveTo>
                    <a:pt x="879424" y="68580"/>
                  </a:moveTo>
                  <a:lnTo>
                    <a:pt x="856284" y="68580"/>
                  </a:lnTo>
                  <a:lnTo>
                    <a:pt x="856284" y="115570"/>
                  </a:lnTo>
                  <a:lnTo>
                    <a:pt x="879424" y="115570"/>
                  </a:lnTo>
                  <a:lnTo>
                    <a:pt x="879424" y="68580"/>
                  </a:lnTo>
                  <a:close/>
                </a:path>
                <a:path w="1064894" h="509270">
                  <a:moveTo>
                    <a:pt x="902563" y="463550"/>
                  </a:moveTo>
                  <a:lnTo>
                    <a:pt x="879424" y="463550"/>
                  </a:lnTo>
                  <a:lnTo>
                    <a:pt x="879424" y="486410"/>
                  </a:lnTo>
                  <a:lnTo>
                    <a:pt x="902563" y="486410"/>
                  </a:lnTo>
                  <a:lnTo>
                    <a:pt x="902563" y="463550"/>
                  </a:lnTo>
                  <a:close/>
                </a:path>
                <a:path w="1064894" h="509270">
                  <a:moveTo>
                    <a:pt x="925703" y="45720"/>
                  </a:moveTo>
                  <a:lnTo>
                    <a:pt x="879424" y="45720"/>
                  </a:lnTo>
                  <a:lnTo>
                    <a:pt x="879424" y="68580"/>
                  </a:lnTo>
                  <a:lnTo>
                    <a:pt x="925703" y="68580"/>
                  </a:lnTo>
                  <a:lnTo>
                    <a:pt x="925703" y="45720"/>
                  </a:lnTo>
                  <a:close/>
                </a:path>
                <a:path w="1064894" h="509270">
                  <a:moveTo>
                    <a:pt x="948855" y="486410"/>
                  </a:moveTo>
                  <a:lnTo>
                    <a:pt x="902563" y="486410"/>
                  </a:lnTo>
                  <a:lnTo>
                    <a:pt x="902563" y="509270"/>
                  </a:lnTo>
                  <a:lnTo>
                    <a:pt x="948855" y="509270"/>
                  </a:lnTo>
                  <a:lnTo>
                    <a:pt x="948855" y="486410"/>
                  </a:lnTo>
                  <a:close/>
                </a:path>
                <a:path w="1064894" h="509270">
                  <a:moveTo>
                    <a:pt x="948855" y="0"/>
                  </a:moveTo>
                  <a:lnTo>
                    <a:pt x="925703" y="0"/>
                  </a:lnTo>
                  <a:lnTo>
                    <a:pt x="925703" y="45720"/>
                  </a:lnTo>
                  <a:lnTo>
                    <a:pt x="948855" y="45720"/>
                  </a:lnTo>
                  <a:lnTo>
                    <a:pt x="948855" y="0"/>
                  </a:lnTo>
                  <a:close/>
                </a:path>
                <a:path w="1064894" h="509270">
                  <a:moveTo>
                    <a:pt x="995133" y="463550"/>
                  </a:moveTo>
                  <a:lnTo>
                    <a:pt x="948855" y="463550"/>
                  </a:lnTo>
                  <a:lnTo>
                    <a:pt x="948855" y="486410"/>
                  </a:lnTo>
                  <a:lnTo>
                    <a:pt x="995133" y="486410"/>
                  </a:lnTo>
                  <a:lnTo>
                    <a:pt x="995133" y="463550"/>
                  </a:lnTo>
                  <a:close/>
                </a:path>
                <a:path w="1064894" h="509270">
                  <a:moveTo>
                    <a:pt x="1018273" y="439420"/>
                  </a:moveTo>
                  <a:lnTo>
                    <a:pt x="995133" y="439420"/>
                  </a:lnTo>
                  <a:lnTo>
                    <a:pt x="995133" y="463550"/>
                  </a:lnTo>
                  <a:lnTo>
                    <a:pt x="1018273" y="463550"/>
                  </a:lnTo>
                  <a:lnTo>
                    <a:pt x="1018273" y="439420"/>
                  </a:lnTo>
                  <a:close/>
                </a:path>
                <a:path w="1064894" h="509270">
                  <a:moveTo>
                    <a:pt x="1018273" y="68580"/>
                  </a:moveTo>
                  <a:lnTo>
                    <a:pt x="995133" y="68580"/>
                  </a:lnTo>
                  <a:lnTo>
                    <a:pt x="995133" y="138430"/>
                  </a:lnTo>
                  <a:lnTo>
                    <a:pt x="1018273" y="138430"/>
                  </a:lnTo>
                  <a:lnTo>
                    <a:pt x="1018273" y="68580"/>
                  </a:lnTo>
                  <a:close/>
                </a:path>
                <a:path w="1064894" h="509270">
                  <a:moveTo>
                    <a:pt x="1041425" y="393700"/>
                  </a:moveTo>
                  <a:lnTo>
                    <a:pt x="1018273" y="393700"/>
                  </a:lnTo>
                  <a:lnTo>
                    <a:pt x="1018273" y="439420"/>
                  </a:lnTo>
                  <a:lnTo>
                    <a:pt x="1041425" y="439420"/>
                  </a:lnTo>
                  <a:lnTo>
                    <a:pt x="1041425" y="393700"/>
                  </a:lnTo>
                  <a:close/>
                </a:path>
                <a:path w="1064894" h="509270">
                  <a:moveTo>
                    <a:pt x="1041425" y="138430"/>
                  </a:moveTo>
                  <a:lnTo>
                    <a:pt x="1018273" y="138430"/>
                  </a:lnTo>
                  <a:lnTo>
                    <a:pt x="1018273" y="278130"/>
                  </a:lnTo>
                  <a:lnTo>
                    <a:pt x="1041425" y="278130"/>
                  </a:lnTo>
                  <a:lnTo>
                    <a:pt x="1041425" y="138430"/>
                  </a:lnTo>
                  <a:close/>
                </a:path>
                <a:path w="1064894" h="509270">
                  <a:moveTo>
                    <a:pt x="1064564" y="278130"/>
                  </a:moveTo>
                  <a:lnTo>
                    <a:pt x="1041425" y="278130"/>
                  </a:lnTo>
                  <a:lnTo>
                    <a:pt x="1041425" y="393700"/>
                  </a:lnTo>
                  <a:lnTo>
                    <a:pt x="1064564" y="393700"/>
                  </a:lnTo>
                  <a:lnTo>
                    <a:pt x="1064564" y="278130"/>
                  </a:lnTo>
                  <a:close/>
                </a:path>
              </a:pathLst>
            </a:custGeom>
            <a:solidFill>
              <a:srgbClr val="1713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709601" y="2939795"/>
              <a:ext cx="1018540" cy="532130"/>
            </a:xfrm>
            <a:custGeom>
              <a:avLst/>
              <a:gdLst/>
              <a:ahLst/>
              <a:cxnLst/>
              <a:rect l="l" t="t" r="r" b="b"/>
              <a:pathLst>
                <a:path w="1018540" h="532129">
                  <a:moveTo>
                    <a:pt x="185140" y="161290"/>
                  </a:moveTo>
                  <a:lnTo>
                    <a:pt x="162001" y="161290"/>
                  </a:lnTo>
                  <a:lnTo>
                    <a:pt x="162001" y="185420"/>
                  </a:lnTo>
                  <a:lnTo>
                    <a:pt x="185140" y="185420"/>
                  </a:lnTo>
                  <a:lnTo>
                    <a:pt x="185140" y="161290"/>
                  </a:lnTo>
                  <a:close/>
                </a:path>
                <a:path w="1018540" h="532129">
                  <a:moveTo>
                    <a:pt x="231432" y="115570"/>
                  </a:moveTo>
                  <a:lnTo>
                    <a:pt x="185140" y="115570"/>
                  </a:lnTo>
                  <a:lnTo>
                    <a:pt x="185140" y="161290"/>
                  </a:lnTo>
                  <a:lnTo>
                    <a:pt x="231432" y="161290"/>
                  </a:lnTo>
                  <a:lnTo>
                    <a:pt x="231432" y="115570"/>
                  </a:lnTo>
                  <a:close/>
                </a:path>
                <a:path w="1018540" h="532129">
                  <a:moveTo>
                    <a:pt x="254571" y="161290"/>
                  </a:moveTo>
                  <a:lnTo>
                    <a:pt x="231432" y="161290"/>
                  </a:lnTo>
                  <a:lnTo>
                    <a:pt x="231432" y="185420"/>
                  </a:lnTo>
                  <a:lnTo>
                    <a:pt x="254571" y="185420"/>
                  </a:lnTo>
                  <a:lnTo>
                    <a:pt x="254571" y="161290"/>
                  </a:lnTo>
                  <a:close/>
                </a:path>
                <a:path w="1018540" h="532129">
                  <a:moveTo>
                    <a:pt x="254571" y="92710"/>
                  </a:moveTo>
                  <a:lnTo>
                    <a:pt x="231432" y="92710"/>
                  </a:lnTo>
                  <a:lnTo>
                    <a:pt x="231432" y="115570"/>
                  </a:lnTo>
                  <a:lnTo>
                    <a:pt x="254571" y="115570"/>
                  </a:lnTo>
                  <a:lnTo>
                    <a:pt x="254571" y="92710"/>
                  </a:lnTo>
                  <a:close/>
                </a:path>
                <a:path w="1018540" h="532129">
                  <a:moveTo>
                    <a:pt x="370281" y="161290"/>
                  </a:moveTo>
                  <a:lnTo>
                    <a:pt x="347141" y="161290"/>
                  </a:lnTo>
                  <a:lnTo>
                    <a:pt x="347141" y="116027"/>
                  </a:lnTo>
                  <a:lnTo>
                    <a:pt x="347141" y="93154"/>
                  </a:lnTo>
                  <a:lnTo>
                    <a:pt x="347141" y="46126"/>
                  </a:lnTo>
                  <a:lnTo>
                    <a:pt x="347141" y="23241"/>
                  </a:lnTo>
                  <a:lnTo>
                    <a:pt x="231432" y="23241"/>
                  </a:lnTo>
                  <a:lnTo>
                    <a:pt x="231432" y="46126"/>
                  </a:lnTo>
                  <a:lnTo>
                    <a:pt x="254571" y="46126"/>
                  </a:lnTo>
                  <a:lnTo>
                    <a:pt x="254571" y="92710"/>
                  </a:lnTo>
                  <a:lnTo>
                    <a:pt x="300863" y="92710"/>
                  </a:lnTo>
                  <a:lnTo>
                    <a:pt x="300863" y="46126"/>
                  </a:lnTo>
                  <a:lnTo>
                    <a:pt x="324002" y="46126"/>
                  </a:lnTo>
                  <a:lnTo>
                    <a:pt x="324002" y="93154"/>
                  </a:lnTo>
                  <a:lnTo>
                    <a:pt x="300863" y="93154"/>
                  </a:lnTo>
                  <a:lnTo>
                    <a:pt x="300863" y="116027"/>
                  </a:lnTo>
                  <a:lnTo>
                    <a:pt x="324002" y="116027"/>
                  </a:lnTo>
                  <a:lnTo>
                    <a:pt x="324002" y="161290"/>
                  </a:lnTo>
                  <a:lnTo>
                    <a:pt x="300863" y="161290"/>
                  </a:lnTo>
                  <a:lnTo>
                    <a:pt x="300863" y="185420"/>
                  </a:lnTo>
                  <a:lnTo>
                    <a:pt x="370281" y="185420"/>
                  </a:lnTo>
                  <a:lnTo>
                    <a:pt x="370281" y="161290"/>
                  </a:lnTo>
                  <a:close/>
                </a:path>
                <a:path w="1018540" h="532129">
                  <a:moveTo>
                    <a:pt x="416572" y="347345"/>
                  </a:moveTo>
                  <a:lnTo>
                    <a:pt x="324002" y="347345"/>
                  </a:lnTo>
                  <a:lnTo>
                    <a:pt x="324002" y="324459"/>
                  </a:lnTo>
                  <a:lnTo>
                    <a:pt x="300863" y="324459"/>
                  </a:lnTo>
                  <a:lnTo>
                    <a:pt x="300863" y="301586"/>
                  </a:lnTo>
                  <a:lnTo>
                    <a:pt x="277710" y="301586"/>
                  </a:lnTo>
                  <a:lnTo>
                    <a:pt x="277710" y="254558"/>
                  </a:lnTo>
                  <a:lnTo>
                    <a:pt x="185140" y="254558"/>
                  </a:lnTo>
                  <a:lnTo>
                    <a:pt x="185140" y="231686"/>
                  </a:lnTo>
                  <a:lnTo>
                    <a:pt x="162001" y="231686"/>
                  </a:lnTo>
                  <a:lnTo>
                    <a:pt x="162001" y="185928"/>
                  </a:lnTo>
                  <a:lnTo>
                    <a:pt x="115722" y="185928"/>
                  </a:lnTo>
                  <a:lnTo>
                    <a:pt x="115722" y="161785"/>
                  </a:lnTo>
                  <a:lnTo>
                    <a:pt x="92570" y="161785"/>
                  </a:lnTo>
                  <a:lnTo>
                    <a:pt x="92570" y="116027"/>
                  </a:lnTo>
                  <a:lnTo>
                    <a:pt x="115722" y="116027"/>
                  </a:lnTo>
                  <a:lnTo>
                    <a:pt x="115722" y="93154"/>
                  </a:lnTo>
                  <a:lnTo>
                    <a:pt x="162001" y="93154"/>
                  </a:lnTo>
                  <a:lnTo>
                    <a:pt x="162001" y="115570"/>
                  </a:lnTo>
                  <a:lnTo>
                    <a:pt x="185140" y="115570"/>
                  </a:lnTo>
                  <a:lnTo>
                    <a:pt x="185140" y="92710"/>
                  </a:lnTo>
                  <a:lnTo>
                    <a:pt x="162001" y="92710"/>
                  </a:lnTo>
                  <a:lnTo>
                    <a:pt x="162001" y="46126"/>
                  </a:lnTo>
                  <a:lnTo>
                    <a:pt x="185140" y="46126"/>
                  </a:lnTo>
                  <a:lnTo>
                    <a:pt x="185140" y="23241"/>
                  </a:lnTo>
                  <a:lnTo>
                    <a:pt x="138861" y="23241"/>
                  </a:lnTo>
                  <a:lnTo>
                    <a:pt x="138861" y="22860"/>
                  </a:lnTo>
                  <a:lnTo>
                    <a:pt x="277710" y="22860"/>
                  </a:lnTo>
                  <a:lnTo>
                    <a:pt x="277710" y="0"/>
                  </a:lnTo>
                  <a:lnTo>
                    <a:pt x="138861" y="0"/>
                  </a:lnTo>
                  <a:lnTo>
                    <a:pt x="138861" y="368"/>
                  </a:lnTo>
                  <a:lnTo>
                    <a:pt x="115722" y="368"/>
                  </a:lnTo>
                  <a:lnTo>
                    <a:pt x="115722" y="23241"/>
                  </a:lnTo>
                  <a:lnTo>
                    <a:pt x="92570" y="23241"/>
                  </a:lnTo>
                  <a:lnTo>
                    <a:pt x="92570" y="46126"/>
                  </a:lnTo>
                  <a:lnTo>
                    <a:pt x="92570" y="93154"/>
                  </a:lnTo>
                  <a:lnTo>
                    <a:pt x="69430" y="93154"/>
                  </a:lnTo>
                  <a:lnTo>
                    <a:pt x="69430" y="92710"/>
                  </a:lnTo>
                  <a:lnTo>
                    <a:pt x="46291" y="92710"/>
                  </a:lnTo>
                  <a:lnTo>
                    <a:pt x="46291" y="161290"/>
                  </a:lnTo>
                  <a:lnTo>
                    <a:pt x="69430" y="161290"/>
                  </a:lnTo>
                  <a:lnTo>
                    <a:pt x="69430" y="161785"/>
                  </a:lnTo>
                  <a:lnTo>
                    <a:pt x="69430" y="185928"/>
                  </a:lnTo>
                  <a:lnTo>
                    <a:pt x="46291" y="185928"/>
                  </a:lnTo>
                  <a:lnTo>
                    <a:pt x="23152" y="185928"/>
                  </a:lnTo>
                  <a:lnTo>
                    <a:pt x="23152" y="393090"/>
                  </a:lnTo>
                  <a:lnTo>
                    <a:pt x="0" y="393090"/>
                  </a:lnTo>
                  <a:lnTo>
                    <a:pt x="0" y="415975"/>
                  </a:lnTo>
                  <a:lnTo>
                    <a:pt x="0" y="463003"/>
                  </a:lnTo>
                  <a:lnTo>
                    <a:pt x="0" y="508749"/>
                  </a:lnTo>
                  <a:lnTo>
                    <a:pt x="0" y="531634"/>
                  </a:lnTo>
                  <a:lnTo>
                    <a:pt x="23152" y="531634"/>
                  </a:lnTo>
                  <a:lnTo>
                    <a:pt x="23152" y="508749"/>
                  </a:lnTo>
                  <a:lnTo>
                    <a:pt x="208292" y="508749"/>
                  </a:lnTo>
                  <a:lnTo>
                    <a:pt x="208292" y="463003"/>
                  </a:lnTo>
                  <a:lnTo>
                    <a:pt x="231432" y="463003"/>
                  </a:lnTo>
                  <a:lnTo>
                    <a:pt x="231432" y="415975"/>
                  </a:lnTo>
                  <a:lnTo>
                    <a:pt x="254571" y="415975"/>
                  </a:lnTo>
                  <a:lnTo>
                    <a:pt x="254571" y="393090"/>
                  </a:lnTo>
                  <a:lnTo>
                    <a:pt x="254571" y="370217"/>
                  </a:lnTo>
                  <a:lnTo>
                    <a:pt x="416572" y="370217"/>
                  </a:lnTo>
                  <a:lnTo>
                    <a:pt x="416572" y="347345"/>
                  </a:lnTo>
                  <a:close/>
                </a:path>
                <a:path w="1018540" h="532129">
                  <a:moveTo>
                    <a:pt x="786853" y="231140"/>
                  </a:moveTo>
                  <a:lnTo>
                    <a:pt x="763714" y="231140"/>
                  </a:lnTo>
                  <a:lnTo>
                    <a:pt x="763714" y="208800"/>
                  </a:lnTo>
                  <a:lnTo>
                    <a:pt x="763714" y="208280"/>
                  </a:lnTo>
                  <a:lnTo>
                    <a:pt x="763714" y="185928"/>
                  </a:lnTo>
                  <a:lnTo>
                    <a:pt x="555434" y="185928"/>
                  </a:lnTo>
                  <a:lnTo>
                    <a:pt x="555434" y="208800"/>
                  </a:lnTo>
                  <a:lnTo>
                    <a:pt x="555434" y="231686"/>
                  </a:lnTo>
                  <a:lnTo>
                    <a:pt x="555434" y="254000"/>
                  </a:lnTo>
                  <a:lnTo>
                    <a:pt x="532282" y="254000"/>
                  </a:lnTo>
                  <a:lnTo>
                    <a:pt x="532282" y="231140"/>
                  </a:lnTo>
                  <a:lnTo>
                    <a:pt x="486003" y="231140"/>
                  </a:lnTo>
                  <a:lnTo>
                    <a:pt x="486003" y="254000"/>
                  </a:lnTo>
                  <a:lnTo>
                    <a:pt x="462851" y="254000"/>
                  </a:lnTo>
                  <a:lnTo>
                    <a:pt x="462851" y="231140"/>
                  </a:lnTo>
                  <a:lnTo>
                    <a:pt x="416572" y="231140"/>
                  </a:lnTo>
                  <a:lnTo>
                    <a:pt x="416572" y="208800"/>
                  </a:lnTo>
                  <a:lnTo>
                    <a:pt x="462851" y="208800"/>
                  </a:lnTo>
                  <a:lnTo>
                    <a:pt x="462851" y="231140"/>
                  </a:lnTo>
                  <a:lnTo>
                    <a:pt x="486003" y="231140"/>
                  </a:lnTo>
                  <a:lnTo>
                    <a:pt x="486003" y="208800"/>
                  </a:lnTo>
                  <a:lnTo>
                    <a:pt x="555434" y="208800"/>
                  </a:lnTo>
                  <a:lnTo>
                    <a:pt x="555434" y="185928"/>
                  </a:lnTo>
                  <a:lnTo>
                    <a:pt x="254571" y="185928"/>
                  </a:lnTo>
                  <a:lnTo>
                    <a:pt x="254571" y="208800"/>
                  </a:lnTo>
                  <a:lnTo>
                    <a:pt x="254571" y="231140"/>
                  </a:lnTo>
                  <a:lnTo>
                    <a:pt x="231432" y="231140"/>
                  </a:lnTo>
                  <a:lnTo>
                    <a:pt x="231432" y="254000"/>
                  </a:lnTo>
                  <a:lnTo>
                    <a:pt x="300863" y="254000"/>
                  </a:lnTo>
                  <a:lnTo>
                    <a:pt x="300863" y="231686"/>
                  </a:lnTo>
                  <a:lnTo>
                    <a:pt x="324002" y="231686"/>
                  </a:lnTo>
                  <a:lnTo>
                    <a:pt x="324002" y="208800"/>
                  </a:lnTo>
                  <a:lnTo>
                    <a:pt x="370281" y="208800"/>
                  </a:lnTo>
                  <a:lnTo>
                    <a:pt x="370281" y="231140"/>
                  </a:lnTo>
                  <a:lnTo>
                    <a:pt x="393433" y="231140"/>
                  </a:lnTo>
                  <a:lnTo>
                    <a:pt x="393433" y="254000"/>
                  </a:lnTo>
                  <a:lnTo>
                    <a:pt x="416572" y="254000"/>
                  </a:lnTo>
                  <a:lnTo>
                    <a:pt x="416572" y="300990"/>
                  </a:lnTo>
                  <a:lnTo>
                    <a:pt x="601713" y="300990"/>
                  </a:lnTo>
                  <a:lnTo>
                    <a:pt x="601713" y="254558"/>
                  </a:lnTo>
                  <a:lnTo>
                    <a:pt x="624852" y="254558"/>
                  </a:lnTo>
                  <a:lnTo>
                    <a:pt x="624852" y="231686"/>
                  </a:lnTo>
                  <a:lnTo>
                    <a:pt x="578573" y="231686"/>
                  </a:lnTo>
                  <a:lnTo>
                    <a:pt x="578573" y="208800"/>
                  </a:lnTo>
                  <a:lnTo>
                    <a:pt x="601713" y="208800"/>
                  </a:lnTo>
                  <a:lnTo>
                    <a:pt x="601713" y="231140"/>
                  </a:lnTo>
                  <a:lnTo>
                    <a:pt x="648004" y="231140"/>
                  </a:lnTo>
                  <a:lnTo>
                    <a:pt x="648004" y="208800"/>
                  </a:lnTo>
                  <a:lnTo>
                    <a:pt x="694283" y="208800"/>
                  </a:lnTo>
                  <a:lnTo>
                    <a:pt x="694283" y="231140"/>
                  </a:lnTo>
                  <a:lnTo>
                    <a:pt x="717423" y="231140"/>
                  </a:lnTo>
                  <a:lnTo>
                    <a:pt x="717423" y="254000"/>
                  </a:lnTo>
                  <a:lnTo>
                    <a:pt x="786853" y="254000"/>
                  </a:lnTo>
                  <a:lnTo>
                    <a:pt x="786853" y="231140"/>
                  </a:lnTo>
                  <a:close/>
                </a:path>
                <a:path w="1018540" h="532129">
                  <a:moveTo>
                    <a:pt x="786853" y="161290"/>
                  </a:moveTo>
                  <a:lnTo>
                    <a:pt x="763714" y="161290"/>
                  </a:lnTo>
                  <a:lnTo>
                    <a:pt x="763714" y="185420"/>
                  </a:lnTo>
                  <a:lnTo>
                    <a:pt x="786853" y="185420"/>
                  </a:lnTo>
                  <a:lnTo>
                    <a:pt x="786853" y="161290"/>
                  </a:lnTo>
                  <a:close/>
                </a:path>
                <a:path w="1018540" h="532129">
                  <a:moveTo>
                    <a:pt x="786853" y="92710"/>
                  </a:moveTo>
                  <a:lnTo>
                    <a:pt x="763714" y="92710"/>
                  </a:lnTo>
                  <a:lnTo>
                    <a:pt x="763714" y="115570"/>
                  </a:lnTo>
                  <a:lnTo>
                    <a:pt x="786853" y="115570"/>
                  </a:lnTo>
                  <a:lnTo>
                    <a:pt x="786853" y="92710"/>
                  </a:lnTo>
                  <a:close/>
                </a:path>
                <a:path w="1018540" h="532129">
                  <a:moveTo>
                    <a:pt x="786853" y="23241"/>
                  </a:moveTo>
                  <a:lnTo>
                    <a:pt x="671144" y="23241"/>
                  </a:lnTo>
                  <a:lnTo>
                    <a:pt x="671144" y="46126"/>
                  </a:lnTo>
                  <a:lnTo>
                    <a:pt x="671144" y="93154"/>
                  </a:lnTo>
                  <a:lnTo>
                    <a:pt x="671144" y="116027"/>
                  </a:lnTo>
                  <a:lnTo>
                    <a:pt x="671144" y="161290"/>
                  </a:lnTo>
                  <a:lnTo>
                    <a:pt x="648004" y="161290"/>
                  </a:lnTo>
                  <a:lnTo>
                    <a:pt x="648004" y="185420"/>
                  </a:lnTo>
                  <a:lnTo>
                    <a:pt x="717423" y="185420"/>
                  </a:lnTo>
                  <a:lnTo>
                    <a:pt x="717423" y="161290"/>
                  </a:lnTo>
                  <a:lnTo>
                    <a:pt x="694283" y="161290"/>
                  </a:lnTo>
                  <a:lnTo>
                    <a:pt x="694283" y="116027"/>
                  </a:lnTo>
                  <a:lnTo>
                    <a:pt x="717423" y="116027"/>
                  </a:lnTo>
                  <a:lnTo>
                    <a:pt x="717423" y="93154"/>
                  </a:lnTo>
                  <a:lnTo>
                    <a:pt x="694283" y="93154"/>
                  </a:lnTo>
                  <a:lnTo>
                    <a:pt x="694283" y="46126"/>
                  </a:lnTo>
                  <a:lnTo>
                    <a:pt x="717423" y="46126"/>
                  </a:lnTo>
                  <a:lnTo>
                    <a:pt x="717423" y="92710"/>
                  </a:lnTo>
                  <a:lnTo>
                    <a:pt x="763714" y="92710"/>
                  </a:lnTo>
                  <a:lnTo>
                    <a:pt x="763714" y="46126"/>
                  </a:lnTo>
                  <a:lnTo>
                    <a:pt x="786853" y="46126"/>
                  </a:lnTo>
                  <a:lnTo>
                    <a:pt x="786853" y="23241"/>
                  </a:lnTo>
                  <a:close/>
                </a:path>
                <a:path w="1018540" h="532129">
                  <a:moveTo>
                    <a:pt x="833145" y="115570"/>
                  </a:moveTo>
                  <a:lnTo>
                    <a:pt x="786853" y="115570"/>
                  </a:lnTo>
                  <a:lnTo>
                    <a:pt x="786853" y="161290"/>
                  </a:lnTo>
                  <a:lnTo>
                    <a:pt x="833145" y="161290"/>
                  </a:lnTo>
                  <a:lnTo>
                    <a:pt x="833145" y="115570"/>
                  </a:lnTo>
                  <a:close/>
                </a:path>
                <a:path w="1018540" h="532129">
                  <a:moveTo>
                    <a:pt x="856284" y="161290"/>
                  </a:moveTo>
                  <a:lnTo>
                    <a:pt x="833145" y="161290"/>
                  </a:lnTo>
                  <a:lnTo>
                    <a:pt x="833145" y="185420"/>
                  </a:lnTo>
                  <a:lnTo>
                    <a:pt x="856284" y="185420"/>
                  </a:lnTo>
                  <a:lnTo>
                    <a:pt x="856284" y="161290"/>
                  </a:lnTo>
                  <a:close/>
                </a:path>
                <a:path w="1018540" h="532129">
                  <a:moveTo>
                    <a:pt x="856284" y="92710"/>
                  </a:moveTo>
                  <a:lnTo>
                    <a:pt x="833145" y="92710"/>
                  </a:lnTo>
                  <a:lnTo>
                    <a:pt x="833145" y="115570"/>
                  </a:lnTo>
                  <a:lnTo>
                    <a:pt x="856284" y="115570"/>
                  </a:lnTo>
                  <a:lnTo>
                    <a:pt x="856284" y="92710"/>
                  </a:lnTo>
                  <a:close/>
                </a:path>
                <a:path w="1018540" h="532129">
                  <a:moveTo>
                    <a:pt x="925715" y="45720"/>
                  </a:moveTo>
                  <a:lnTo>
                    <a:pt x="902563" y="45720"/>
                  </a:lnTo>
                  <a:lnTo>
                    <a:pt x="902563" y="22860"/>
                  </a:lnTo>
                  <a:lnTo>
                    <a:pt x="879424" y="22860"/>
                  </a:lnTo>
                  <a:lnTo>
                    <a:pt x="879424" y="0"/>
                  </a:lnTo>
                  <a:lnTo>
                    <a:pt x="740575" y="0"/>
                  </a:lnTo>
                  <a:lnTo>
                    <a:pt x="740575" y="22860"/>
                  </a:lnTo>
                  <a:lnTo>
                    <a:pt x="833145" y="22860"/>
                  </a:lnTo>
                  <a:lnTo>
                    <a:pt x="833145" y="45720"/>
                  </a:lnTo>
                  <a:lnTo>
                    <a:pt x="856284" y="45720"/>
                  </a:lnTo>
                  <a:lnTo>
                    <a:pt x="856284" y="92710"/>
                  </a:lnTo>
                  <a:lnTo>
                    <a:pt x="925715" y="92710"/>
                  </a:lnTo>
                  <a:lnTo>
                    <a:pt x="925715" y="45720"/>
                  </a:lnTo>
                  <a:close/>
                </a:path>
                <a:path w="1018540" h="532129">
                  <a:moveTo>
                    <a:pt x="1018286" y="393090"/>
                  </a:moveTo>
                  <a:lnTo>
                    <a:pt x="995133" y="393090"/>
                  </a:lnTo>
                  <a:lnTo>
                    <a:pt x="995133" y="370217"/>
                  </a:lnTo>
                  <a:lnTo>
                    <a:pt x="995133" y="347345"/>
                  </a:lnTo>
                  <a:lnTo>
                    <a:pt x="995133" y="324459"/>
                  </a:lnTo>
                  <a:lnTo>
                    <a:pt x="995133" y="301586"/>
                  </a:lnTo>
                  <a:lnTo>
                    <a:pt x="995133" y="254558"/>
                  </a:lnTo>
                  <a:lnTo>
                    <a:pt x="971994" y="254558"/>
                  </a:lnTo>
                  <a:lnTo>
                    <a:pt x="971994" y="231686"/>
                  </a:lnTo>
                  <a:lnTo>
                    <a:pt x="971994" y="185928"/>
                  </a:lnTo>
                  <a:lnTo>
                    <a:pt x="948855" y="185928"/>
                  </a:lnTo>
                  <a:lnTo>
                    <a:pt x="948855" y="161785"/>
                  </a:lnTo>
                  <a:lnTo>
                    <a:pt x="948855" y="116027"/>
                  </a:lnTo>
                  <a:lnTo>
                    <a:pt x="948855" y="93154"/>
                  </a:lnTo>
                  <a:lnTo>
                    <a:pt x="902563" y="93154"/>
                  </a:lnTo>
                  <a:lnTo>
                    <a:pt x="902563" y="116027"/>
                  </a:lnTo>
                  <a:lnTo>
                    <a:pt x="925715" y="116027"/>
                  </a:lnTo>
                  <a:lnTo>
                    <a:pt x="925715" y="161785"/>
                  </a:lnTo>
                  <a:lnTo>
                    <a:pt x="902563" y="161785"/>
                  </a:lnTo>
                  <a:lnTo>
                    <a:pt x="902563" y="185928"/>
                  </a:lnTo>
                  <a:lnTo>
                    <a:pt x="856284" y="185928"/>
                  </a:lnTo>
                  <a:lnTo>
                    <a:pt x="856284" y="231686"/>
                  </a:lnTo>
                  <a:lnTo>
                    <a:pt x="833145" y="231686"/>
                  </a:lnTo>
                  <a:lnTo>
                    <a:pt x="833145" y="254558"/>
                  </a:lnTo>
                  <a:lnTo>
                    <a:pt x="740575" y="254558"/>
                  </a:lnTo>
                  <a:lnTo>
                    <a:pt x="740575" y="301586"/>
                  </a:lnTo>
                  <a:lnTo>
                    <a:pt x="717423" y="301586"/>
                  </a:lnTo>
                  <a:lnTo>
                    <a:pt x="717423" y="324459"/>
                  </a:lnTo>
                  <a:lnTo>
                    <a:pt x="694283" y="324459"/>
                  </a:lnTo>
                  <a:lnTo>
                    <a:pt x="694283" y="347345"/>
                  </a:lnTo>
                  <a:lnTo>
                    <a:pt x="601713" y="347345"/>
                  </a:lnTo>
                  <a:lnTo>
                    <a:pt x="601713" y="370217"/>
                  </a:lnTo>
                  <a:lnTo>
                    <a:pt x="763714" y="370217"/>
                  </a:lnTo>
                  <a:lnTo>
                    <a:pt x="763714" y="393090"/>
                  </a:lnTo>
                  <a:lnTo>
                    <a:pt x="763714" y="415975"/>
                  </a:lnTo>
                  <a:lnTo>
                    <a:pt x="786853" y="415975"/>
                  </a:lnTo>
                  <a:lnTo>
                    <a:pt x="786853" y="463003"/>
                  </a:lnTo>
                  <a:lnTo>
                    <a:pt x="1018286" y="463003"/>
                  </a:lnTo>
                  <a:lnTo>
                    <a:pt x="1018286" y="415975"/>
                  </a:lnTo>
                  <a:lnTo>
                    <a:pt x="1018286" y="393090"/>
                  </a:lnTo>
                  <a:close/>
                </a:path>
              </a:pathLst>
            </a:custGeom>
            <a:solidFill>
              <a:srgbClr val="FEAE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686462" y="3240785"/>
              <a:ext cx="1042035" cy="300990"/>
            </a:xfrm>
            <a:custGeom>
              <a:avLst/>
              <a:gdLst/>
              <a:ahLst/>
              <a:cxnLst/>
              <a:rect l="l" t="t" r="r" b="b"/>
              <a:pathLst>
                <a:path w="1042034" h="300989">
                  <a:moveTo>
                    <a:pt x="23139" y="162560"/>
                  </a:moveTo>
                  <a:lnTo>
                    <a:pt x="0" y="162560"/>
                  </a:lnTo>
                  <a:lnTo>
                    <a:pt x="0" y="208280"/>
                  </a:lnTo>
                  <a:lnTo>
                    <a:pt x="23139" y="208280"/>
                  </a:lnTo>
                  <a:lnTo>
                    <a:pt x="23139" y="162560"/>
                  </a:lnTo>
                  <a:close/>
                </a:path>
                <a:path w="1042034" h="300989">
                  <a:moveTo>
                    <a:pt x="46291" y="0"/>
                  </a:moveTo>
                  <a:lnTo>
                    <a:pt x="23139" y="0"/>
                  </a:lnTo>
                  <a:lnTo>
                    <a:pt x="23139" y="45720"/>
                  </a:lnTo>
                  <a:lnTo>
                    <a:pt x="46291" y="45720"/>
                  </a:lnTo>
                  <a:lnTo>
                    <a:pt x="46291" y="0"/>
                  </a:lnTo>
                  <a:close/>
                </a:path>
                <a:path w="1042034" h="300989">
                  <a:moveTo>
                    <a:pt x="208280" y="208280"/>
                  </a:moveTo>
                  <a:lnTo>
                    <a:pt x="46291" y="208280"/>
                  </a:lnTo>
                  <a:lnTo>
                    <a:pt x="46291" y="255270"/>
                  </a:lnTo>
                  <a:lnTo>
                    <a:pt x="69430" y="255270"/>
                  </a:lnTo>
                  <a:lnTo>
                    <a:pt x="69430" y="278130"/>
                  </a:lnTo>
                  <a:lnTo>
                    <a:pt x="115709" y="278130"/>
                  </a:lnTo>
                  <a:lnTo>
                    <a:pt x="115709" y="300990"/>
                  </a:lnTo>
                  <a:lnTo>
                    <a:pt x="162001" y="300990"/>
                  </a:lnTo>
                  <a:lnTo>
                    <a:pt x="162001" y="278130"/>
                  </a:lnTo>
                  <a:lnTo>
                    <a:pt x="185140" y="278130"/>
                  </a:lnTo>
                  <a:lnTo>
                    <a:pt x="185140" y="255270"/>
                  </a:lnTo>
                  <a:lnTo>
                    <a:pt x="208280" y="255270"/>
                  </a:lnTo>
                  <a:lnTo>
                    <a:pt x="208280" y="208280"/>
                  </a:lnTo>
                  <a:close/>
                </a:path>
                <a:path w="1042034" h="300989">
                  <a:moveTo>
                    <a:pt x="393420" y="69850"/>
                  </a:moveTo>
                  <a:lnTo>
                    <a:pt x="324002" y="69850"/>
                  </a:lnTo>
                  <a:lnTo>
                    <a:pt x="324002" y="92710"/>
                  </a:lnTo>
                  <a:lnTo>
                    <a:pt x="393420" y="92710"/>
                  </a:lnTo>
                  <a:lnTo>
                    <a:pt x="393420" y="69850"/>
                  </a:lnTo>
                  <a:close/>
                </a:path>
                <a:path w="1042034" h="300989">
                  <a:moveTo>
                    <a:pt x="671144" y="22860"/>
                  </a:moveTo>
                  <a:lnTo>
                    <a:pt x="647992" y="22860"/>
                  </a:lnTo>
                  <a:lnTo>
                    <a:pt x="647992" y="0"/>
                  </a:lnTo>
                  <a:lnTo>
                    <a:pt x="416572" y="0"/>
                  </a:lnTo>
                  <a:lnTo>
                    <a:pt x="416572" y="22860"/>
                  </a:lnTo>
                  <a:lnTo>
                    <a:pt x="393420" y="22860"/>
                  </a:lnTo>
                  <a:lnTo>
                    <a:pt x="393420" y="45720"/>
                  </a:lnTo>
                  <a:lnTo>
                    <a:pt x="671144" y="45720"/>
                  </a:lnTo>
                  <a:lnTo>
                    <a:pt x="671144" y="22860"/>
                  </a:lnTo>
                  <a:close/>
                </a:path>
                <a:path w="1042034" h="300989">
                  <a:moveTo>
                    <a:pt x="740562" y="69850"/>
                  </a:moveTo>
                  <a:lnTo>
                    <a:pt x="671144" y="69850"/>
                  </a:lnTo>
                  <a:lnTo>
                    <a:pt x="671144" y="92710"/>
                  </a:lnTo>
                  <a:lnTo>
                    <a:pt x="740562" y="92710"/>
                  </a:lnTo>
                  <a:lnTo>
                    <a:pt x="740562" y="69850"/>
                  </a:lnTo>
                  <a:close/>
                </a:path>
                <a:path w="1042034" h="300989">
                  <a:moveTo>
                    <a:pt x="1018273" y="208280"/>
                  </a:moveTo>
                  <a:lnTo>
                    <a:pt x="856284" y="208280"/>
                  </a:lnTo>
                  <a:lnTo>
                    <a:pt x="856284" y="255270"/>
                  </a:lnTo>
                  <a:lnTo>
                    <a:pt x="879424" y="255270"/>
                  </a:lnTo>
                  <a:lnTo>
                    <a:pt x="879424" y="278130"/>
                  </a:lnTo>
                  <a:lnTo>
                    <a:pt x="902563" y="278130"/>
                  </a:lnTo>
                  <a:lnTo>
                    <a:pt x="902563" y="300990"/>
                  </a:lnTo>
                  <a:lnTo>
                    <a:pt x="948855" y="300990"/>
                  </a:lnTo>
                  <a:lnTo>
                    <a:pt x="948855" y="278130"/>
                  </a:lnTo>
                  <a:lnTo>
                    <a:pt x="995133" y="278130"/>
                  </a:lnTo>
                  <a:lnTo>
                    <a:pt x="995133" y="255270"/>
                  </a:lnTo>
                  <a:lnTo>
                    <a:pt x="1018273" y="255270"/>
                  </a:lnTo>
                  <a:lnTo>
                    <a:pt x="1018273" y="208280"/>
                  </a:lnTo>
                  <a:close/>
                </a:path>
                <a:path w="1042034" h="300989">
                  <a:moveTo>
                    <a:pt x="1041425" y="114985"/>
                  </a:moveTo>
                  <a:lnTo>
                    <a:pt x="809993" y="114985"/>
                  </a:lnTo>
                  <a:lnTo>
                    <a:pt x="809993" y="162013"/>
                  </a:lnTo>
                  <a:lnTo>
                    <a:pt x="833132" y="162013"/>
                  </a:lnTo>
                  <a:lnTo>
                    <a:pt x="833132" y="207759"/>
                  </a:lnTo>
                  <a:lnTo>
                    <a:pt x="1041425" y="207759"/>
                  </a:lnTo>
                  <a:lnTo>
                    <a:pt x="1041425" y="162013"/>
                  </a:lnTo>
                  <a:lnTo>
                    <a:pt x="1041425" y="114985"/>
                  </a:lnTo>
                  <a:close/>
                </a:path>
              </a:pathLst>
            </a:custGeom>
            <a:solidFill>
              <a:srgbClr val="FEAE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825324" y="2893440"/>
              <a:ext cx="787400" cy="370840"/>
            </a:xfrm>
            <a:custGeom>
              <a:avLst/>
              <a:gdLst/>
              <a:ahLst/>
              <a:cxnLst/>
              <a:rect l="l" t="t" r="r" b="b"/>
              <a:pathLst>
                <a:path w="787400" h="370839">
                  <a:moveTo>
                    <a:pt x="46278" y="162242"/>
                  </a:moveTo>
                  <a:lnTo>
                    <a:pt x="0" y="162242"/>
                  </a:lnTo>
                  <a:lnTo>
                    <a:pt x="0" y="208597"/>
                  </a:lnTo>
                  <a:lnTo>
                    <a:pt x="46278" y="208597"/>
                  </a:lnTo>
                  <a:lnTo>
                    <a:pt x="46278" y="162242"/>
                  </a:lnTo>
                  <a:close/>
                </a:path>
                <a:path w="787400" h="370839">
                  <a:moveTo>
                    <a:pt x="115709" y="231775"/>
                  </a:moveTo>
                  <a:lnTo>
                    <a:pt x="69418" y="231775"/>
                  </a:lnTo>
                  <a:lnTo>
                    <a:pt x="69418" y="278130"/>
                  </a:lnTo>
                  <a:lnTo>
                    <a:pt x="115709" y="278130"/>
                  </a:lnTo>
                  <a:lnTo>
                    <a:pt x="115709" y="231775"/>
                  </a:lnTo>
                  <a:close/>
                </a:path>
                <a:path w="787400" h="370839">
                  <a:moveTo>
                    <a:pt x="115709" y="92710"/>
                  </a:moveTo>
                  <a:lnTo>
                    <a:pt x="69418" y="92710"/>
                  </a:lnTo>
                  <a:lnTo>
                    <a:pt x="69418" y="139065"/>
                  </a:lnTo>
                  <a:lnTo>
                    <a:pt x="115709" y="139065"/>
                  </a:lnTo>
                  <a:lnTo>
                    <a:pt x="115709" y="92710"/>
                  </a:lnTo>
                  <a:close/>
                </a:path>
                <a:path w="787400" h="370839">
                  <a:moveTo>
                    <a:pt x="138849" y="0"/>
                  </a:moveTo>
                  <a:lnTo>
                    <a:pt x="46278" y="0"/>
                  </a:lnTo>
                  <a:lnTo>
                    <a:pt x="46278" y="23177"/>
                  </a:lnTo>
                  <a:lnTo>
                    <a:pt x="138849" y="23177"/>
                  </a:lnTo>
                  <a:lnTo>
                    <a:pt x="138849" y="0"/>
                  </a:lnTo>
                  <a:close/>
                </a:path>
                <a:path w="787400" h="370839">
                  <a:moveTo>
                    <a:pt x="185140" y="162242"/>
                  </a:moveTo>
                  <a:lnTo>
                    <a:pt x="138849" y="162242"/>
                  </a:lnTo>
                  <a:lnTo>
                    <a:pt x="138849" y="208597"/>
                  </a:lnTo>
                  <a:lnTo>
                    <a:pt x="185140" y="208597"/>
                  </a:lnTo>
                  <a:lnTo>
                    <a:pt x="185140" y="162242"/>
                  </a:lnTo>
                  <a:close/>
                </a:path>
                <a:path w="787400" h="370839">
                  <a:moveTo>
                    <a:pt x="277710" y="301307"/>
                  </a:moveTo>
                  <a:lnTo>
                    <a:pt x="254558" y="301307"/>
                  </a:lnTo>
                  <a:lnTo>
                    <a:pt x="254558" y="278130"/>
                  </a:lnTo>
                  <a:lnTo>
                    <a:pt x="208280" y="278130"/>
                  </a:lnTo>
                  <a:lnTo>
                    <a:pt x="208280" y="301307"/>
                  </a:lnTo>
                  <a:lnTo>
                    <a:pt x="185140" y="301307"/>
                  </a:lnTo>
                  <a:lnTo>
                    <a:pt x="185140" y="347662"/>
                  </a:lnTo>
                  <a:lnTo>
                    <a:pt x="208280" y="347662"/>
                  </a:lnTo>
                  <a:lnTo>
                    <a:pt x="208280" y="370840"/>
                  </a:lnTo>
                  <a:lnTo>
                    <a:pt x="254558" y="370840"/>
                  </a:lnTo>
                  <a:lnTo>
                    <a:pt x="254558" y="347662"/>
                  </a:lnTo>
                  <a:lnTo>
                    <a:pt x="277710" y="347662"/>
                  </a:lnTo>
                  <a:lnTo>
                    <a:pt x="277710" y="301307"/>
                  </a:lnTo>
                  <a:close/>
                </a:path>
                <a:path w="787400" h="370839">
                  <a:moveTo>
                    <a:pt x="601700" y="301307"/>
                  </a:moveTo>
                  <a:lnTo>
                    <a:pt x="578561" y="301307"/>
                  </a:lnTo>
                  <a:lnTo>
                    <a:pt x="578561" y="278130"/>
                  </a:lnTo>
                  <a:lnTo>
                    <a:pt x="532282" y="278130"/>
                  </a:lnTo>
                  <a:lnTo>
                    <a:pt x="532282" y="301307"/>
                  </a:lnTo>
                  <a:lnTo>
                    <a:pt x="509130" y="301307"/>
                  </a:lnTo>
                  <a:lnTo>
                    <a:pt x="509130" y="347662"/>
                  </a:lnTo>
                  <a:lnTo>
                    <a:pt x="532282" y="347662"/>
                  </a:lnTo>
                  <a:lnTo>
                    <a:pt x="532282" y="370840"/>
                  </a:lnTo>
                  <a:lnTo>
                    <a:pt x="578561" y="370840"/>
                  </a:lnTo>
                  <a:lnTo>
                    <a:pt x="578561" y="347662"/>
                  </a:lnTo>
                  <a:lnTo>
                    <a:pt x="601700" y="347662"/>
                  </a:lnTo>
                  <a:lnTo>
                    <a:pt x="601700" y="301307"/>
                  </a:lnTo>
                  <a:close/>
                </a:path>
                <a:path w="787400" h="370839">
                  <a:moveTo>
                    <a:pt x="647992" y="162242"/>
                  </a:moveTo>
                  <a:lnTo>
                    <a:pt x="601700" y="162242"/>
                  </a:lnTo>
                  <a:lnTo>
                    <a:pt x="601700" y="208597"/>
                  </a:lnTo>
                  <a:lnTo>
                    <a:pt x="647992" y="208597"/>
                  </a:lnTo>
                  <a:lnTo>
                    <a:pt x="647992" y="162242"/>
                  </a:lnTo>
                  <a:close/>
                </a:path>
                <a:path w="787400" h="370839">
                  <a:moveTo>
                    <a:pt x="717423" y="231775"/>
                  </a:moveTo>
                  <a:lnTo>
                    <a:pt x="671131" y="231775"/>
                  </a:lnTo>
                  <a:lnTo>
                    <a:pt x="671131" y="278130"/>
                  </a:lnTo>
                  <a:lnTo>
                    <a:pt x="717423" y="278130"/>
                  </a:lnTo>
                  <a:lnTo>
                    <a:pt x="717423" y="231775"/>
                  </a:lnTo>
                  <a:close/>
                </a:path>
                <a:path w="787400" h="370839">
                  <a:moveTo>
                    <a:pt x="717423" y="92710"/>
                  </a:moveTo>
                  <a:lnTo>
                    <a:pt x="671131" y="92710"/>
                  </a:lnTo>
                  <a:lnTo>
                    <a:pt x="671131" y="139065"/>
                  </a:lnTo>
                  <a:lnTo>
                    <a:pt x="717423" y="139065"/>
                  </a:lnTo>
                  <a:lnTo>
                    <a:pt x="717423" y="92710"/>
                  </a:lnTo>
                  <a:close/>
                </a:path>
                <a:path w="787400" h="370839">
                  <a:moveTo>
                    <a:pt x="740562" y="0"/>
                  </a:moveTo>
                  <a:lnTo>
                    <a:pt x="647992" y="0"/>
                  </a:lnTo>
                  <a:lnTo>
                    <a:pt x="647992" y="23177"/>
                  </a:lnTo>
                  <a:lnTo>
                    <a:pt x="740562" y="23177"/>
                  </a:lnTo>
                  <a:lnTo>
                    <a:pt x="740562" y="0"/>
                  </a:lnTo>
                  <a:close/>
                </a:path>
                <a:path w="787400" h="370839">
                  <a:moveTo>
                    <a:pt x="786841" y="162242"/>
                  </a:moveTo>
                  <a:lnTo>
                    <a:pt x="740562" y="162242"/>
                  </a:lnTo>
                  <a:lnTo>
                    <a:pt x="740562" y="208597"/>
                  </a:lnTo>
                  <a:lnTo>
                    <a:pt x="786841" y="208597"/>
                  </a:lnTo>
                  <a:lnTo>
                    <a:pt x="786841" y="162242"/>
                  </a:lnTo>
                  <a:close/>
                </a:path>
              </a:pathLst>
            </a:custGeom>
            <a:solidFill>
              <a:srgbClr val="5969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079894" y="2986144"/>
              <a:ext cx="278130" cy="116205"/>
            </a:xfrm>
            <a:custGeom>
              <a:avLst/>
              <a:gdLst/>
              <a:ahLst/>
              <a:cxnLst/>
              <a:rect l="l" t="t" r="r" b="b"/>
              <a:pathLst>
                <a:path w="278130" h="116205">
                  <a:moveTo>
                    <a:pt x="277711" y="115887"/>
                  </a:moveTo>
                  <a:lnTo>
                    <a:pt x="0" y="115887"/>
                  </a:lnTo>
                  <a:lnTo>
                    <a:pt x="0" y="0"/>
                  </a:lnTo>
                  <a:lnTo>
                    <a:pt x="277711" y="0"/>
                  </a:lnTo>
                  <a:lnTo>
                    <a:pt x="277711" y="115887"/>
                  </a:lnTo>
                  <a:close/>
                </a:path>
              </a:pathLst>
            </a:custGeom>
            <a:solidFill>
              <a:srgbClr val="252A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55893" y="2962972"/>
              <a:ext cx="972185" cy="579755"/>
            </a:xfrm>
            <a:custGeom>
              <a:avLst/>
              <a:gdLst/>
              <a:ahLst/>
              <a:cxnLst/>
              <a:rect l="l" t="t" r="r" b="b"/>
              <a:pathLst>
                <a:path w="972184" h="579754">
                  <a:moveTo>
                    <a:pt x="23139" y="208597"/>
                  </a:moveTo>
                  <a:lnTo>
                    <a:pt x="0" y="208597"/>
                  </a:lnTo>
                  <a:lnTo>
                    <a:pt x="0" y="231775"/>
                  </a:lnTo>
                  <a:lnTo>
                    <a:pt x="23139" y="231775"/>
                  </a:lnTo>
                  <a:lnTo>
                    <a:pt x="23139" y="208597"/>
                  </a:lnTo>
                  <a:close/>
                </a:path>
                <a:path w="972184" h="579754">
                  <a:moveTo>
                    <a:pt x="69430" y="139065"/>
                  </a:moveTo>
                  <a:lnTo>
                    <a:pt x="46278" y="139065"/>
                  </a:lnTo>
                  <a:lnTo>
                    <a:pt x="46278" y="162242"/>
                  </a:lnTo>
                  <a:lnTo>
                    <a:pt x="69430" y="162242"/>
                  </a:lnTo>
                  <a:lnTo>
                    <a:pt x="69430" y="139065"/>
                  </a:lnTo>
                  <a:close/>
                </a:path>
                <a:path w="972184" h="579754">
                  <a:moveTo>
                    <a:pt x="115709" y="162242"/>
                  </a:moveTo>
                  <a:lnTo>
                    <a:pt x="69430" y="162242"/>
                  </a:lnTo>
                  <a:lnTo>
                    <a:pt x="69430" y="185420"/>
                  </a:lnTo>
                  <a:lnTo>
                    <a:pt x="115709" y="185420"/>
                  </a:lnTo>
                  <a:lnTo>
                    <a:pt x="115709" y="162242"/>
                  </a:lnTo>
                  <a:close/>
                </a:path>
                <a:path w="972184" h="579754">
                  <a:moveTo>
                    <a:pt x="138849" y="208597"/>
                  </a:moveTo>
                  <a:lnTo>
                    <a:pt x="115709" y="208597"/>
                  </a:lnTo>
                  <a:lnTo>
                    <a:pt x="115709" y="231775"/>
                  </a:lnTo>
                  <a:lnTo>
                    <a:pt x="138849" y="231775"/>
                  </a:lnTo>
                  <a:lnTo>
                    <a:pt x="138849" y="208597"/>
                  </a:lnTo>
                  <a:close/>
                </a:path>
                <a:path w="972184" h="579754">
                  <a:moveTo>
                    <a:pt x="138849" y="139065"/>
                  </a:moveTo>
                  <a:lnTo>
                    <a:pt x="115709" y="139065"/>
                  </a:lnTo>
                  <a:lnTo>
                    <a:pt x="115709" y="162242"/>
                  </a:lnTo>
                  <a:lnTo>
                    <a:pt x="138849" y="162242"/>
                  </a:lnTo>
                  <a:lnTo>
                    <a:pt x="138849" y="139065"/>
                  </a:lnTo>
                  <a:close/>
                </a:path>
                <a:path w="972184" h="579754">
                  <a:moveTo>
                    <a:pt x="138849" y="69532"/>
                  </a:moveTo>
                  <a:lnTo>
                    <a:pt x="115709" y="69532"/>
                  </a:lnTo>
                  <a:lnTo>
                    <a:pt x="115709" y="92710"/>
                  </a:lnTo>
                  <a:lnTo>
                    <a:pt x="138849" y="92710"/>
                  </a:lnTo>
                  <a:lnTo>
                    <a:pt x="138849" y="69532"/>
                  </a:lnTo>
                  <a:close/>
                </a:path>
                <a:path w="972184" h="579754">
                  <a:moveTo>
                    <a:pt x="185140" y="231775"/>
                  </a:moveTo>
                  <a:lnTo>
                    <a:pt x="138849" y="231775"/>
                  </a:lnTo>
                  <a:lnTo>
                    <a:pt x="138849" y="254952"/>
                  </a:lnTo>
                  <a:lnTo>
                    <a:pt x="185140" y="254952"/>
                  </a:lnTo>
                  <a:lnTo>
                    <a:pt x="185140" y="231775"/>
                  </a:lnTo>
                  <a:close/>
                </a:path>
                <a:path w="972184" h="579754">
                  <a:moveTo>
                    <a:pt x="185140" y="92710"/>
                  </a:moveTo>
                  <a:lnTo>
                    <a:pt x="138849" y="92710"/>
                  </a:lnTo>
                  <a:lnTo>
                    <a:pt x="138849" y="115887"/>
                  </a:lnTo>
                  <a:lnTo>
                    <a:pt x="185140" y="115887"/>
                  </a:lnTo>
                  <a:lnTo>
                    <a:pt x="185140" y="92710"/>
                  </a:lnTo>
                  <a:close/>
                </a:path>
                <a:path w="972184" h="579754">
                  <a:moveTo>
                    <a:pt x="208280" y="208597"/>
                  </a:moveTo>
                  <a:lnTo>
                    <a:pt x="185140" y="208597"/>
                  </a:lnTo>
                  <a:lnTo>
                    <a:pt x="185140" y="231775"/>
                  </a:lnTo>
                  <a:lnTo>
                    <a:pt x="208280" y="231775"/>
                  </a:lnTo>
                  <a:lnTo>
                    <a:pt x="208280" y="208597"/>
                  </a:lnTo>
                  <a:close/>
                </a:path>
                <a:path w="972184" h="579754">
                  <a:moveTo>
                    <a:pt x="208280" y="69532"/>
                  </a:moveTo>
                  <a:lnTo>
                    <a:pt x="185140" y="69532"/>
                  </a:lnTo>
                  <a:lnTo>
                    <a:pt x="185140" y="92710"/>
                  </a:lnTo>
                  <a:lnTo>
                    <a:pt x="208280" y="92710"/>
                  </a:lnTo>
                  <a:lnTo>
                    <a:pt x="208280" y="69532"/>
                  </a:lnTo>
                  <a:close/>
                </a:path>
                <a:path w="972184" h="579754">
                  <a:moveTo>
                    <a:pt x="208280" y="0"/>
                  </a:moveTo>
                  <a:lnTo>
                    <a:pt x="185140" y="0"/>
                  </a:lnTo>
                  <a:lnTo>
                    <a:pt x="185140" y="23177"/>
                  </a:lnTo>
                  <a:lnTo>
                    <a:pt x="208280" y="23177"/>
                  </a:lnTo>
                  <a:lnTo>
                    <a:pt x="208280" y="0"/>
                  </a:lnTo>
                  <a:close/>
                </a:path>
                <a:path w="972184" h="579754">
                  <a:moveTo>
                    <a:pt x="231419" y="23177"/>
                  </a:moveTo>
                  <a:lnTo>
                    <a:pt x="208280" y="23177"/>
                  </a:lnTo>
                  <a:lnTo>
                    <a:pt x="208280" y="69532"/>
                  </a:lnTo>
                  <a:lnTo>
                    <a:pt x="231419" y="69532"/>
                  </a:lnTo>
                  <a:lnTo>
                    <a:pt x="231419" y="23177"/>
                  </a:lnTo>
                  <a:close/>
                </a:path>
                <a:path w="972184" h="579754">
                  <a:moveTo>
                    <a:pt x="254571" y="162750"/>
                  </a:moveTo>
                  <a:lnTo>
                    <a:pt x="208280" y="162750"/>
                  </a:lnTo>
                  <a:lnTo>
                    <a:pt x="208280" y="185623"/>
                  </a:lnTo>
                  <a:lnTo>
                    <a:pt x="208280" y="208508"/>
                  </a:lnTo>
                  <a:lnTo>
                    <a:pt x="231419" y="208508"/>
                  </a:lnTo>
                  <a:lnTo>
                    <a:pt x="231419" y="185623"/>
                  </a:lnTo>
                  <a:lnTo>
                    <a:pt x="254571" y="185623"/>
                  </a:lnTo>
                  <a:lnTo>
                    <a:pt x="254571" y="162750"/>
                  </a:lnTo>
                  <a:close/>
                </a:path>
                <a:path w="972184" h="579754">
                  <a:moveTo>
                    <a:pt x="277710" y="139065"/>
                  </a:moveTo>
                  <a:lnTo>
                    <a:pt x="254571" y="139065"/>
                  </a:lnTo>
                  <a:lnTo>
                    <a:pt x="254571" y="162242"/>
                  </a:lnTo>
                  <a:lnTo>
                    <a:pt x="277710" y="162242"/>
                  </a:lnTo>
                  <a:lnTo>
                    <a:pt x="277710" y="139065"/>
                  </a:lnTo>
                  <a:close/>
                </a:path>
                <a:path w="972184" h="579754">
                  <a:moveTo>
                    <a:pt x="277710" y="69532"/>
                  </a:moveTo>
                  <a:lnTo>
                    <a:pt x="254571" y="69532"/>
                  </a:lnTo>
                  <a:lnTo>
                    <a:pt x="254571" y="92710"/>
                  </a:lnTo>
                  <a:lnTo>
                    <a:pt x="277710" y="92710"/>
                  </a:lnTo>
                  <a:lnTo>
                    <a:pt x="277710" y="69532"/>
                  </a:lnTo>
                  <a:close/>
                </a:path>
                <a:path w="972184" h="579754">
                  <a:moveTo>
                    <a:pt x="300850" y="92710"/>
                  </a:moveTo>
                  <a:lnTo>
                    <a:pt x="277710" y="92710"/>
                  </a:lnTo>
                  <a:lnTo>
                    <a:pt x="277710" y="139065"/>
                  </a:lnTo>
                  <a:lnTo>
                    <a:pt x="300850" y="139065"/>
                  </a:lnTo>
                  <a:lnTo>
                    <a:pt x="300850" y="92710"/>
                  </a:lnTo>
                  <a:close/>
                </a:path>
                <a:path w="972184" h="579754">
                  <a:moveTo>
                    <a:pt x="347141" y="185420"/>
                  </a:moveTo>
                  <a:lnTo>
                    <a:pt x="323989" y="185420"/>
                  </a:lnTo>
                  <a:lnTo>
                    <a:pt x="323989" y="208597"/>
                  </a:lnTo>
                  <a:lnTo>
                    <a:pt x="347141" y="208597"/>
                  </a:lnTo>
                  <a:lnTo>
                    <a:pt x="347141" y="185420"/>
                  </a:lnTo>
                  <a:close/>
                </a:path>
                <a:path w="972184" h="579754">
                  <a:moveTo>
                    <a:pt x="370281" y="208597"/>
                  </a:moveTo>
                  <a:lnTo>
                    <a:pt x="347141" y="208597"/>
                  </a:lnTo>
                  <a:lnTo>
                    <a:pt x="347141" y="231775"/>
                  </a:lnTo>
                  <a:lnTo>
                    <a:pt x="370281" y="231775"/>
                  </a:lnTo>
                  <a:lnTo>
                    <a:pt x="370281" y="208597"/>
                  </a:lnTo>
                  <a:close/>
                </a:path>
                <a:path w="972184" h="579754">
                  <a:moveTo>
                    <a:pt x="555421" y="301307"/>
                  </a:moveTo>
                  <a:lnTo>
                    <a:pt x="462851" y="301307"/>
                  </a:lnTo>
                  <a:lnTo>
                    <a:pt x="462851" y="324485"/>
                  </a:lnTo>
                  <a:lnTo>
                    <a:pt x="555421" y="324485"/>
                  </a:lnTo>
                  <a:lnTo>
                    <a:pt x="555421" y="301307"/>
                  </a:lnTo>
                  <a:close/>
                </a:path>
                <a:path w="972184" h="579754">
                  <a:moveTo>
                    <a:pt x="578561" y="278130"/>
                  </a:moveTo>
                  <a:lnTo>
                    <a:pt x="555421" y="278130"/>
                  </a:lnTo>
                  <a:lnTo>
                    <a:pt x="555421" y="301307"/>
                  </a:lnTo>
                  <a:lnTo>
                    <a:pt x="578561" y="301307"/>
                  </a:lnTo>
                  <a:lnTo>
                    <a:pt x="578561" y="278130"/>
                  </a:lnTo>
                  <a:close/>
                </a:path>
                <a:path w="972184" h="579754">
                  <a:moveTo>
                    <a:pt x="671131" y="347662"/>
                  </a:moveTo>
                  <a:lnTo>
                    <a:pt x="647992" y="347662"/>
                  </a:lnTo>
                  <a:lnTo>
                    <a:pt x="647992" y="324485"/>
                  </a:lnTo>
                  <a:lnTo>
                    <a:pt x="601713" y="324485"/>
                  </a:lnTo>
                  <a:lnTo>
                    <a:pt x="601713" y="301307"/>
                  </a:lnTo>
                  <a:lnTo>
                    <a:pt x="578561" y="301307"/>
                  </a:lnTo>
                  <a:lnTo>
                    <a:pt x="578561" y="324485"/>
                  </a:lnTo>
                  <a:lnTo>
                    <a:pt x="555421" y="324485"/>
                  </a:lnTo>
                  <a:lnTo>
                    <a:pt x="555421" y="347662"/>
                  </a:lnTo>
                  <a:lnTo>
                    <a:pt x="601713" y="347662"/>
                  </a:lnTo>
                  <a:lnTo>
                    <a:pt x="601713" y="370840"/>
                  </a:lnTo>
                  <a:lnTo>
                    <a:pt x="671131" y="370840"/>
                  </a:lnTo>
                  <a:lnTo>
                    <a:pt x="671131" y="347662"/>
                  </a:lnTo>
                  <a:close/>
                </a:path>
                <a:path w="972184" h="579754">
                  <a:moveTo>
                    <a:pt x="671131" y="301307"/>
                  </a:moveTo>
                  <a:lnTo>
                    <a:pt x="647992" y="301307"/>
                  </a:lnTo>
                  <a:lnTo>
                    <a:pt x="647992" y="324485"/>
                  </a:lnTo>
                  <a:lnTo>
                    <a:pt x="671131" y="324485"/>
                  </a:lnTo>
                  <a:lnTo>
                    <a:pt x="671131" y="301307"/>
                  </a:lnTo>
                  <a:close/>
                </a:path>
                <a:path w="972184" h="579754">
                  <a:moveTo>
                    <a:pt x="671131" y="185420"/>
                  </a:moveTo>
                  <a:lnTo>
                    <a:pt x="647992" y="185420"/>
                  </a:lnTo>
                  <a:lnTo>
                    <a:pt x="647992" y="208597"/>
                  </a:lnTo>
                  <a:lnTo>
                    <a:pt x="671131" y="208597"/>
                  </a:lnTo>
                  <a:lnTo>
                    <a:pt x="671131" y="185420"/>
                  </a:lnTo>
                  <a:close/>
                </a:path>
                <a:path w="972184" h="579754">
                  <a:moveTo>
                    <a:pt x="671131" y="139065"/>
                  </a:moveTo>
                  <a:lnTo>
                    <a:pt x="647992" y="139065"/>
                  </a:lnTo>
                  <a:lnTo>
                    <a:pt x="647992" y="162242"/>
                  </a:lnTo>
                  <a:lnTo>
                    <a:pt x="671131" y="162242"/>
                  </a:lnTo>
                  <a:lnTo>
                    <a:pt x="671131" y="139065"/>
                  </a:lnTo>
                  <a:close/>
                </a:path>
                <a:path w="972184" h="579754">
                  <a:moveTo>
                    <a:pt x="694283" y="278130"/>
                  </a:moveTo>
                  <a:lnTo>
                    <a:pt x="671131" y="278130"/>
                  </a:lnTo>
                  <a:lnTo>
                    <a:pt x="671131" y="301307"/>
                  </a:lnTo>
                  <a:lnTo>
                    <a:pt x="694283" y="301307"/>
                  </a:lnTo>
                  <a:lnTo>
                    <a:pt x="694283" y="278130"/>
                  </a:lnTo>
                  <a:close/>
                </a:path>
                <a:path w="972184" h="579754">
                  <a:moveTo>
                    <a:pt x="694283" y="208597"/>
                  </a:moveTo>
                  <a:lnTo>
                    <a:pt x="671131" y="208597"/>
                  </a:lnTo>
                  <a:lnTo>
                    <a:pt x="671131" y="231775"/>
                  </a:lnTo>
                  <a:lnTo>
                    <a:pt x="694283" y="231775"/>
                  </a:lnTo>
                  <a:lnTo>
                    <a:pt x="694283" y="208597"/>
                  </a:lnTo>
                  <a:close/>
                </a:path>
                <a:path w="972184" h="579754">
                  <a:moveTo>
                    <a:pt x="717423" y="231775"/>
                  </a:moveTo>
                  <a:lnTo>
                    <a:pt x="694283" y="231775"/>
                  </a:lnTo>
                  <a:lnTo>
                    <a:pt x="694283" y="278130"/>
                  </a:lnTo>
                  <a:lnTo>
                    <a:pt x="717423" y="278130"/>
                  </a:lnTo>
                  <a:lnTo>
                    <a:pt x="717423" y="231775"/>
                  </a:lnTo>
                  <a:close/>
                </a:path>
                <a:path w="972184" h="579754">
                  <a:moveTo>
                    <a:pt x="717423" y="162242"/>
                  </a:moveTo>
                  <a:lnTo>
                    <a:pt x="671131" y="162242"/>
                  </a:lnTo>
                  <a:lnTo>
                    <a:pt x="671131" y="185420"/>
                  </a:lnTo>
                  <a:lnTo>
                    <a:pt x="717423" y="185420"/>
                  </a:lnTo>
                  <a:lnTo>
                    <a:pt x="717423" y="162242"/>
                  </a:lnTo>
                  <a:close/>
                </a:path>
                <a:path w="972184" h="579754">
                  <a:moveTo>
                    <a:pt x="740562" y="208597"/>
                  </a:moveTo>
                  <a:lnTo>
                    <a:pt x="717423" y="208597"/>
                  </a:lnTo>
                  <a:lnTo>
                    <a:pt x="717423" y="231775"/>
                  </a:lnTo>
                  <a:lnTo>
                    <a:pt x="740562" y="231775"/>
                  </a:lnTo>
                  <a:lnTo>
                    <a:pt x="740562" y="208597"/>
                  </a:lnTo>
                  <a:close/>
                </a:path>
                <a:path w="972184" h="579754">
                  <a:moveTo>
                    <a:pt x="740562" y="139065"/>
                  </a:moveTo>
                  <a:lnTo>
                    <a:pt x="717423" y="139065"/>
                  </a:lnTo>
                  <a:lnTo>
                    <a:pt x="717423" y="162242"/>
                  </a:lnTo>
                  <a:lnTo>
                    <a:pt x="740562" y="162242"/>
                  </a:lnTo>
                  <a:lnTo>
                    <a:pt x="740562" y="139065"/>
                  </a:lnTo>
                  <a:close/>
                </a:path>
                <a:path w="972184" h="579754">
                  <a:moveTo>
                    <a:pt x="740562" y="69532"/>
                  </a:moveTo>
                  <a:lnTo>
                    <a:pt x="717423" y="69532"/>
                  </a:lnTo>
                  <a:lnTo>
                    <a:pt x="717423" y="92710"/>
                  </a:lnTo>
                  <a:lnTo>
                    <a:pt x="740562" y="92710"/>
                  </a:lnTo>
                  <a:lnTo>
                    <a:pt x="740562" y="69532"/>
                  </a:lnTo>
                  <a:close/>
                </a:path>
                <a:path w="972184" h="579754">
                  <a:moveTo>
                    <a:pt x="763701" y="324485"/>
                  </a:moveTo>
                  <a:lnTo>
                    <a:pt x="671131" y="324485"/>
                  </a:lnTo>
                  <a:lnTo>
                    <a:pt x="671131" y="347662"/>
                  </a:lnTo>
                  <a:lnTo>
                    <a:pt x="763701" y="347662"/>
                  </a:lnTo>
                  <a:lnTo>
                    <a:pt x="763701" y="324485"/>
                  </a:lnTo>
                  <a:close/>
                </a:path>
                <a:path w="972184" h="579754">
                  <a:moveTo>
                    <a:pt x="786853" y="231775"/>
                  </a:moveTo>
                  <a:lnTo>
                    <a:pt x="740562" y="231775"/>
                  </a:lnTo>
                  <a:lnTo>
                    <a:pt x="740562" y="254952"/>
                  </a:lnTo>
                  <a:lnTo>
                    <a:pt x="786853" y="254952"/>
                  </a:lnTo>
                  <a:lnTo>
                    <a:pt x="786853" y="231775"/>
                  </a:lnTo>
                  <a:close/>
                </a:path>
                <a:path w="972184" h="579754">
                  <a:moveTo>
                    <a:pt x="786853" y="92710"/>
                  </a:moveTo>
                  <a:lnTo>
                    <a:pt x="740562" y="92710"/>
                  </a:lnTo>
                  <a:lnTo>
                    <a:pt x="740562" y="115887"/>
                  </a:lnTo>
                  <a:lnTo>
                    <a:pt x="786853" y="115887"/>
                  </a:lnTo>
                  <a:lnTo>
                    <a:pt x="786853" y="92710"/>
                  </a:lnTo>
                  <a:close/>
                </a:path>
                <a:path w="972184" h="579754">
                  <a:moveTo>
                    <a:pt x="809993" y="301307"/>
                  </a:moveTo>
                  <a:lnTo>
                    <a:pt x="763701" y="301307"/>
                  </a:lnTo>
                  <a:lnTo>
                    <a:pt x="763701" y="324485"/>
                  </a:lnTo>
                  <a:lnTo>
                    <a:pt x="809993" y="324485"/>
                  </a:lnTo>
                  <a:lnTo>
                    <a:pt x="809993" y="301307"/>
                  </a:lnTo>
                  <a:close/>
                </a:path>
                <a:path w="972184" h="579754">
                  <a:moveTo>
                    <a:pt x="809993" y="208597"/>
                  </a:moveTo>
                  <a:lnTo>
                    <a:pt x="786853" y="208597"/>
                  </a:lnTo>
                  <a:lnTo>
                    <a:pt x="786853" y="231775"/>
                  </a:lnTo>
                  <a:lnTo>
                    <a:pt x="809993" y="231775"/>
                  </a:lnTo>
                  <a:lnTo>
                    <a:pt x="809993" y="208597"/>
                  </a:lnTo>
                  <a:close/>
                </a:path>
                <a:path w="972184" h="579754">
                  <a:moveTo>
                    <a:pt x="809993" y="69532"/>
                  </a:moveTo>
                  <a:lnTo>
                    <a:pt x="786853" y="69532"/>
                  </a:lnTo>
                  <a:lnTo>
                    <a:pt x="786853" y="92710"/>
                  </a:lnTo>
                  <a:lnTo>
                    <a:pt x="809993" y="92710"/>
                  </a:lnTo>
                  <a:lnTo>
                    <a:pt x="809993" y="69532"/>
                  </a:lnTo>
                  <a:close/>
                </a:path>
                <a:path w="972184" h="579754">
                  <a:moveTo>
                    <a:pt x="809993" y="0"/>
                  </a:moveTo>
                  <a:lnTo>
                    <a:pt x="786853" y="0"/>
                  </a:lnTo>
                  <a:lnTo>
                    <a:pt x="786853" y="23177"/>
                  </a:lnTo>
                  <a:lnTo>
                    <a:pt x="809993" y="23177"/>
                  </a:lnTo>
                  <a:lnTo>
                    <a:pt x="809993" y="0"/>
                  </a:lnTo>
                  <a:close/>
                </a:path>
                <a:path w="972184" h="579754">
                  <a:moveTo>
                    <a:pt x="833132" y="23177"/>
                  </a:moveTo>
                  <a:lnTo>
                    <a:pt x="809993" y="23177"/>
                  </a:lnTo>
                  <a:lnTo>
                    <a:pt x="809993" y="69532"/>
                  </a:lnTo>
                  <a:lnTo>
                    <a:pt x="833132" y="69532"/>
                  </a:lnTo>
                  <a:lnTo>
                    <a:pt x="833132" y="23177"/>
                  </a:lnTo>
                  <a:close/>
                </a:path>
                <a:path w="972184" h="579754">
                  <a:moveTo>
                    <a:pt x="856272" y="278130"/>
                  </a:moveTo>
                  <a:lnTo>
                    <a:pt x="809993" y="278130"/>
                  </a:lnTo>
                  <a:lnTo>
                    <a:pt x="809993" y="301307"/>
                  </a:lnTo>
                  <a:lnTo>
                    <a:pt x="856272" y="301307"/>
                  </a:lnTo>
                  <a:lnTo>
                    <a:pt x="856272" y="278130"/>
                  </a:lnTo>
                  <a:close/>
                </a:path>
                <a:path w="972184" h="579754">
                  <a:moveTo>
                    <a:pt x="856272" y="162750"/>
                  </a:moveTo>
                  <a:lnTo>
                    <a:pt x="809993" y="162750"/>
                  </a:lnTo>
                  <a:lnTo>
                    <a:pt x="809993" y="185623"/>
                  </a:lnTo>
                  <a:lnTo>
                    <a:pt x="809993" y="208508"/>
                  </a:lnTo>
                  <a:lnTo>
                    <a:pt x="833132" y="208508"/>
                  </a:lnTo>
                  <a:lnTo>
                    <a:pt x="833132" y="185623"/>
                  </a:lnTo>
                  <a:lnTo>
                    <a:pt x="856272" y="185623"/>
                  </a:lnTo>
                  <a:lnTo>
                    <a:pt x="856272" y="162750"/>
                  </a:lnTo>
                  <a:close/>
                </a:path>
                <a:path w="972184" h="579754">
                  <a:moveTo>
                    <a:pt x="879424" y="139065"/>
                  </a:moveTo>
                  <a:lnTo>
                    <a:pt x="856272" y="139065"/>
                  </a:lnTo>
                  <a:lnTo>
                    <a:pt x="856272" y="162242"/>
                  </a:lnTo>
                  <a:lnTo>
                    <a:pt x="879424" y="162242"/>
                  </a:lnTo>
                  <a:lnTo>
                    <a:pt x="879424" y="139065"/>
                  </a:lnTo>
                  <a:close/>
                </a:path>
                <a:path w="972184" h="579754">
                  <a:moveTo>
                    <a:pt x="879424" y="69532"/>
                  </a:moveTo>
                  <a:lnTo>
                    <a:pt x="856272" y="69532"/>
                  </a:lnTo>
                  <a:lnTo>
                    <a:pt x="856272" y="92710"/>
                  </a:lnTo>
                  <a:lnTo>
                    <a:pt x="879424" y="92710"/>
                  </a:lnTo>
                  <a:lnTo>
                    <a:pt x="879424" y="69532"/>
                  </a:lnTo>
                  <a:close/>
                </a:path>
                <a:path w="972184" h="579754">
                  <a:moveTo>
                    <a:pt x="902563" y="92710"/>
                  </a:moveTo>
                  <a:lnTo>
                    <a:pt x="879424" y="92710"/>
                  </a:lnTo>
                  <a:lnTo>
                    <a:pt x="879424" y="139065"/>
                  </a:lnTo>
                  <a:lnTo>
                    <a:pt x="902563" y="139065"/>
                  </a:lnTo>
                  <a:lnTo>
                    <a:pt x="902563" y="92710"/>
                  </a:lnTo>
                  <a:close/>
                </a:path>
                <a:path w="972184" h="579754">
                  <a:moveTo>
                    <a:pt x="925703" y="533082"/>
                  </a:moveTo>
                  <a:lnTo>
                    <a:pt x="902563" y="533082"/>
                  </a:lnTo>
                  <a:lnTo>
                    <a:pt x="902563" y="509905"/>
                  </a:lnTo>
                  <a:lnTo>
                    <a:pt x="879424" y="509905"/>
                  </a:lnTo>
                  <a:lnTo>
                    <a:pt x="879424" y="533082"/>
                  </a:lnTo>
                  <a:lnTo>
                    <a:pt x="856272" y="533082"/>
                  </a:lnTo>
                  <a:lnTo>
                    <a:pt x="856272" y="556260"/>
                  </a:lnTo>
                  <a:lnTo>
                    <a:pt x="833132" y="556260"/>
                  </a:lnTo>
                  <a:lnTo>
                    <a:pt x="833132" y="579437"/>
                  </a:lnTo>
                  <a:lnTo>
                    <a:pt x="879424" y="579437"/>
                  </a:lnTo>
                  <a:lnTo>
                    <a:pt x="879424" y="556260"/>
                  </a:lnTo>
                  <a:lnTo>
                    <a:pt x="925703" y="556260"/>
                  </a:lnTo>
                  <a:lnTo>
                    <a:pt x="925703" y="533082"/>
                  </a:lnTo>
                  <a:close/>
                </a:path>
                <a:path w="972184" h="579754">
                  <a:moveTo>
                    <a:pt x="971994" y="371182"/>
                  </a:moveTo>
                  <a:lnTo>
                    <a:pt x="948842" y="371182"/>
                  </a:lnTo>
                  <a:lnTo>
                    <a:pt x="948842" y="347040"/>
                  </a:lnTo>
                  <a:lnTo>
                    <a:pt x="948842" y="324167"/>
                  </a:lnTo>
                  <a:lnTo>
                    <a:pt x="948842" y="301282"/>
                  </a:lnTo>
                  <a:lnTo>
                    <a:pt x="948842" y="278409"/>
                  </a:lnTo>
                  <a:lnTo>
                    <a:pt x="948842" y="255536"/>
                  </a:lnTo>
                  <a:lnTo>
                    <a:pt x="948842" y="231381"/>
                  </a:lnTo>
                  <a:lnTo>
                    <a:pt x="925703" y="231381"/>
                  </a:lnTo>
                  <a:lnTo>
                    <a:pt x="925703" y="278409"/>
                  </a:lnTo>
                  <a:lnTo>
                    <a:pt x="925703" y="301282"/>
                  </a:lnTo>
                  <a:lnTo>
                    <a:pt x="902563" y="301282"/>
                  </a:lnTo>
                  <a:lnTo>
                    <a:pt x="902563" y="278409"/>
                  </a:lnTo>
                  <a:lnTo>
                    <a:pt x="925703" y="278409"/>
                  </a:lnTo>
                  <a:lnTo>
                    <a:pt x="925703" y="231381"/>
                  </a:lnTo>
                  <a:lnTo>
                    <a:pt x="925703" y="208597"/>
                  </a:lnTo>
                  <a:lnTo>
                    <a:pt x="902563" y="208597"/>
                  </a:lnTo>
                  <a:lnTo>
                    <a:pt x="902563" y="231381"/>
                  </a:lnTo>
                  <a:lnTo>
                    <a:pt x="879424" y="231381"/>
                  </a:lnTo>
                  <a:lnTo>
                    <a:pt x="879424" y="254952"/>
                  </a:lnTo>
                  <a:lnTo>
                    <a:pt x="856272" y="254952"/>
                  </a:lnTo>
                  <a:lnTo>
                    <a:pt x="856272" y="278130"/>
                  </a:lnTo>
                  <a:lnTo>
                    <a:pt x="879424" y="278130"/>
                  </a:lnTo>
                  <a:lnTo>
                    <a:pt x="879424" y="255536"/>
                  </a:lnTo>
                  <a:lnTo>
                    <a:pt x="902563" y="255536"/>
                  </a:lnTo>
                  <a:lnTo>
                    <a:pt x="902563" y="278130"/>
                  </a:lnTo>
                  <a:lnTo>
                    <a:pt x="879424" y="278130"/>
                  </a:lnTo>
                  <a:lnTo>
                    <a:pt x="879424" y="301307"/>
                  </a:lnTo>
                  <a:lnTo>
                    <a:pt x="902563" y="301307"/>
                  </a:lnTo>
                  <a:lnTo>
                    <a:pt x="902563" y="324167"/>
                  </a:lnTo>
                  <a:lnTo>
                    <a:pt x="925703" y="324167"/>
                  </a:lnTo>
                  <a:lnTo>
                    <a:pt x="925703" y="347040"/>
                  </a:lnTo>
                  <a:lnTo>
                    <a:pt x="902563" y="347040"/>
                  </a:lnTo>
                  <a:lnTo>
                    <a:pt x="902563" y="324485"/>
                  </a:lnTo>
                  <a:lnTo>
                    <a:pt x="879424" y="324485"/>
                  </a:lnTo>
                  <a:lnTo>
                    <a:pt x="879424" y="347662"/>
                  </a:lnTo>
                  <a:lnTo>
                    <a:pt x="902563" y="347662"/>
                  </a:lnTo>
                  <a:lnTo>
                    <a:pt x="902563" y="370840"/>
                  </a:lnTo>
                  <a:lnTo>
                    <a:pt x="879424" y="370840"/>
                  </a:lnTo>
                  <a:lnTo>
                    <a:pt x="879424" y="394017"/>
                  </a:lnTo>
                  <a:lnTo>
                    <a:pt x="902563" y="394017"/>
                  </a:lnTo>
                  <a:lnTo>
                    <a:pt x="902563" y="371182"/>
                  </a:lnTo>
                  <a:lnTo>
                    <a:pt x="925703" y="371182"/>
                  </a:lnTo>
                  <a:lnTo>
                    <a:pt x="925703" y="394068"/>
                  </a:lnTo>
                  <a:lnTo>
                    <a:pt x="902563" y="394068"/>
                  </a:lnTo>
                  <a:lnTo>
                    <a:pt x="902563" y="416941"/>
                  </a:lnTo>
                  <a:lnTo>
                    <a:pt x="925703" y="416941"/>
                  </a:lnTo>
                  <a:lnTo>
                    <a:pt x="925703" y="439826"/>
                  </a:lnTo>
                  <a:lnTo>
                    <a:pt x="902563" y="439826"/>
                  </a:lnTo>
                  <a:lnTo>
                    <a:pt x="902563" y="417195"/>
                  </a:lnTo>
                  <a:lnTo>
                    <a:pt x="879424" y="417195"/>
                  </a:lnTo>
                  <a:lnTo>
                    <a:pt x="879424" y="440372"/>
                  </a:lnTo>
                  <a:lnTo>
                    <a:pt x="902563" y="440372"/>
                  </a:lnTo>
                  <a:lnTo>
                    <a:pt x="902563" y="463550"/>
                  </a:lnTo>
                  <a:lnTo>
                    <a:pt x="879424" y="463550"/>
                  </a:lnTo>
                  <a:lnTo>
                    <a:pt x="879424" y="486727"/>
                  </a:lnTo>
                  <a:lnTo>
                    <a:pt x="902563" y="486727"/>
                  </a:lnTo>
                  <a:lnTo>
                    <a:pt x="902563" y="463969"/>
                  </a:lnTo>
                  <a:lnTo>
                    <a:pt x="925703" y="463969"/>
                  </a:lnTo>
                  <a:lnTo>
                    <a:pt x="925703" y="486841"/>
                  </a:lnTo>
                  <a:lnTo>
                    <a:pt x="902563" y="486841"/>
                  </a:lnTo>
                  <a:lnTo>
                    <a:pt x="902563" y="509727"/>
                  </a:lnTo>
                  <a:lnTo>
                    <a:pt x="925703" y="509727"/>
                  </a:lnTo>
                  <a:lnTo>
                    <a:pt x="925703" y="532599"/>
                  </a:lnTo>
                  <a:lnTo>
                    <a:pt x="948842" y="532599"/>
                  </a:lnTo>
                  <a:lnTo>
                    <a:pt x="948842" y="509727"/>
                  </a:lnTo>
                  <a:lnTo>
                    <a:pt x="948842" y="486841"/>
                  </a:lnTo>
                  <a:lnTo>
                    <a:pt x="971994" y="486841"/>
                  </a:lnTo>
                  <a:lnTo>
                    <a:pt x="971994" y="463969"/>
                  </a:lnTo>
                  <a:lnTo>
                    <a:pt x="971994" y="439826"/>
                  </a:lnTo>
                  <a:lnTo>
                    <a:pt x="971994" y="416941"/>
                  </a:lnTo>
                  <a:lnTo>
                    <a:pt x="971994" y="394068"/>
                  </a:lnTo>
                  <a:lnTo>
                    <a:pt x="971994" y="371182"/>
                  </a:lnTo>
                  <a:close/>
                </a:path>
              </a:pathLst>
            </a:custGeom>
            <a:solidFill>
              <a:srgbClr val="F675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779032" y="3171570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23139" y="23177"/>
                  </a:moveTo>
                  <a:lnTo>
                    <a:pt x="0" y="23177"/>
                  </a:lnTo>
                  <a:lnTo>
                    <a:pt x="0" y="46355"/>
                  </a:lnTo>
                  <a:lnTo>
                    <a:pt x="23139" y="46355"/>
                  </a:lnTo>
                  <a:lnTo>
                    <a:pt x="23139" y="23177"/>
                  </a:lnTo>
                  <a:close/>
                </a:path>
                <a:path w="370840" h="370839">
                  <a:moveTo>
                    <a:pt x="46291" y="46355"/>
                  </a:moveTo>
                  <a:lnTo>
                    <a:pt x="23139" y="46355"/>
                  </a:lnTo>
                  <a:lnTo>
                    <a:pt x="23139" y="69532"/>
                  </a:lnTo>
                  <a:lnTo>
                    <a:pt x="46291" y="69532"/>
                  </a:lnTo>
                  <a:lnTo>
                    <a:pt x="46291" y="46355"/>
                  </a:lnTo>
                  <a:close/>
                </a:path>
                <a:path w="370840" h="370839">
                  <a:moveTo>
                    <a:pt x="92570" y="324485"/>
                  </a:moveTo>
                  <a:lnTo>
                    <a:pt x="46291" y="324485"/>
                  </a:lnTo>
                  <a:lnTo>
                    <a:pt x="46291" y="347662"/>
                  </a:lnTo>
                  <a:lnTo>
                    <a:pt x="23139" y="347662"/>
                  </a:lnTo>
                  <a:lnTo>
                    <a:pt x="23139" y="370840"/>
                  </a:lnTo>
                  <a:lnTo>
                    <a:pt x="69430" y="370840"/>
                  </a:lnTo>
                  <a:lnTo>
                    <a:pt x="69430" y="347662"/>
                  </a:lnTo>
                  <a:lnTo>
                    <a:pt x="92570" y="347662"/>
                  </a:lnTo>
                  <a:lnTo>
                    <a:pt x="92570" y="324485"/>
                  </a:lnTo>
                  <a:close/>
                </a:path>
                <a:path w="370840" h="370839">
                  <a:moveTo>
                    <a:pt x="92570" y="69532"/>
                  </a:moveTo>
                  <a:lnTo>
                    <a:pt x="46291" y="69532"/>
                  </a:lnTo>
                  <a:lnTo>
                    <a:pt x="46291" y="92710"/>
                  </a:lnTo>
                  <a:lnTo>
                    <a:pt x="92570" y="92710"/>
                  </a:lnTo>
                  <a:lnTo>
                    <a:pt x="92570" y="69532"/>
                  </a:lnTo>
                  <a:close/>
                </a:path>
                <a:path w="370840" h="370839">
                  <a:moveTo>
                    <a:pt x="115709" y="278244"/>
                  </a:moveTo>
                  <a:lnTo>
                    <a:pt x="92570" y="278244"/>
                  </a:lnTo>
                  <a:lnTo>
                    <a:pt x="92570" y="301129"/>
                  </a:lnTo>
                  <a:lnTo>
                    <a:pt x="69430" y="301129"/>
                  </a:lnTo>
                  <a:lnTo>
                    <a:pt x="69430" y="324002"/>
                  </a:lnTo>
                  <a:lnTo>
                    <a:pt x="115709" y="324002"/>
                  </a:lnTo>
                  <a:lnTo>
                    <a:pt x="115709" y="301129"/>
                  </a:lnTo>
                  <a:lnTo>
                    <a:pt x="115709" y="278244"/>
                  </a:lnTo>
                  <a:close/>
                </a:path>
                <a:path w="370840" h="370839">
                  <a:moveTo>
                    <a:pt x="208280" y="115887"/>
                  </a:moveTo>
                  <a:lnTo>
                    <a:pt x="138861" y="115887"/>
                  </a:lnTo>
                  <a:lnTo>
                    <a:pt x="138861" y="92710"/>
                  </a:lnTo>
                  <a:lnTo>
                    <a:pt x="92570" y="92710"/>
                  </a:lnTo>
                  <a:lnTo>
                    <a:pt x="92570" y="115887"/>
                  </a:lnTo>
                  <a:lnTo>
                    <a:pt x="115709" y="115887"/>
                  </a:lnTo>
                  <a:lnTo>
                    <a:pt x="115709" y="138442"/>
                  </a:lnTo>
                  <a:lnTo>
                    <a:pt x="92570" y="138442"/>
                  </a:lnTo>
                  <a:lnTo>
                    <a:pt x="92570" y="115887"/>
                  </a:lnTo>
                  <a:lnTo>
                    <a:pt x="69430" y="115887"/>
                  </a:lnTo>
                  <a:lnTo>
                    <a:pt x="69430" y="139065"/>
                  </a:lnTo>
                  <a:lnTo>
                    <a:pt x="92570" y="139065"/>
                  </a:lnTo>
                  <a:lnTo>
                    <a:pt x="92570" y="162242"/>
                  </a:lnTo>
                  <a:lnTo>
                    <a:pt x="69430" y="162242"/>
                  </a:lnTo>
                  <a:lnTo>
                    <a:pt x="69430" y="185420"/>
                  </a:lnTo>
                  <a:lnTo>
                    <a:pt x="92570" y="185420"/>
                  </a:lnTo>
                  <a:lnTo>
                    <a:pt x="92570" y="162585"/>
                  </a:lnTo>
                  <a:lnTo>
                    <a:pt x="115709" y="162585"/>
                  </a:lnTo>
                  <a:lnTo>
                    <a:pt x="115709" y="185470"/>
                  </a:lnTo>
                  <a:lnTo>
                    <a:pt x="92570" y="185470"/>
                  </a:lnTo>
                  <a:lnTo>
                    <a:pt x="92570" y="208343"/>
                  </a:lnTo>
                  <a:lnTo>
                    <a:pt x="115709" y="208343"/>
                  </a:lnTo>
                  <a:lnTo>
                    <a:pt x="115709" y="231228"/>
                  </a:lnTo>
                  <a:lnTo>
                    <a:pt x="92570" y="231228"/>
                  </a:lnTo>
                  <a:lnTo>
                    <a:pt x="92570" y="208597"/>
                  </a:lnTo>
                  <a:lnTo>
                    <a:pt x="69430" y="208597"/>
                  </a:lnTo>
                  <a:lnTo>
                    <a:pt x="69430" y="231775"/>
                  </a:lnTo>
                  <a:lnTo>
                    <a:pt x="92570" y="231775"/>
                  </a:lnTo>
                  <a:lnTo>
                    <a:pt x="92570" y="254952"/>
                  </a:lnTo>
                  <a:lnTo>
                    <a:pt x="69430" y="254952"/>
                  </a:lnTo>
                  <a:lnTo>
                    <a:pt x="69430" y="278130"/>
                  </a:lnTo>
                  <a:lnTo>
                    <a:pt x="92570" y="278130"/>
                  </a:lnTo>
                  <a:lnTo>
                    <a:pt x="92570" y="255371"/>
                  </a:lnTo>
                  <a:lnTo>
                    <a:pt x="115709" y="255371"/>
                  </a:lnTo>
                  <a:lnTo>
                    <a:pt x="115709" y="278244"/>
                  </a:lnTo>
                  <a:lnTo>
                    <a:pt x="138861" y="278244"/>
                  </a:lnTo>
                  <a:lnTo>
                    <a:pt x="138861" y="255371"/>
                  </a:lnTo>
                  <a:lnTo>
                    <a:pt x="138861" y="231228"/>
                  </a:lnTo>
                  <a:lnTo>
                    <a:pt x="162001" y="231228"/>
                  </a:lnTo>
                  <a:lnTo>
                    <a:pt x="162001" y="208343"/>
                  </a:lnTo>
                  <a:lnTo>
                    <a:pt x="162001" y="185470"/>
                  </a:lnTo>
                  <a:lnTo>
                    <a:pt x="185140" y="185470"/>
                  </a:lnTo>
                  <a:lnTo>
                    <a:pt x="185140" y="162585"/>
                  </a:lnTo>
                  <a:lnTo>
                    <a:pt x="185140" y="139065"/>
                  </a:lnTo>
                  <a:lnTo>
                    <a:pt x="208280" y="139065"/>
                  </a:lnTo>
                  <a:lnTo>
                    <a:pt x="208280" y="115887"/>
                  </a:lnTo>
                  <a:close/>
                </a:path>
                <a:path w="370840" h="370839">
                  <a:moveTo>
                    <a:pt x="231432" y="69532"/>
                  </a:moveTo>
                  <a:lnTo>
                    <a:pt x="208280" y="69532"/>
                  </a:lnTo>
                  <a:lnTo>
                    <a:pt x="208280" y="92710"/>
                  </a:lnTo>
                  <a:lnTo>
                    <a:pt x="231432" y="92710"/>
                  </a:lnTo>
                  <a:lnTo>
                    <a:pt x="231432" y="69532"/>
                  </a:lnTo>
                  <a:close/>
                </a:path>
                <a:path w="370840" h="370839">
                  <a:moveTo>
                    <a:pt x="254571" y="92710"/>
                  </a:moveTo>
                  <a:lnTo>
                    <a:pt x="231432" y="92710"/>
                  </a:lnTo>
                  <a:lnTo>
                    <a:pt x="231432" y="115887"/>
                  </a:lnTo>
                  <a:lnTo>
                    <a:pt x="254571" y="115887"/>
                  </a:lnTo>
                  <a:lnTo>
                    <a:pt x="254571" y="92710"/>
                  </a:lnTo>
                  <a:close/>
                </a:path>
                <a:path w="370840" h="370839">
                  <a:moveTo>
                    <a:pt x="347141" y="115887"/>
                  </a:moveTo>
                  <a:lnTo>
                    <a:pt x="324002" y="115887"/>
                  </a:lnTo>
                  <a:lnTo>
                    <a:pt x="324002" y="92710"/>
                  </a:lnTo>
                  <a:lnTo>
                    <a:pt x="300850" y="92710"/>
                  </a:lnTo>
                  <a:lnTo>
                    <a:pt x="300850" y="115887"/>
                  </a:lnTo>
                  <a:lnTo>
                    <a:pt x="254571" y="115887"/>
                  </a:lnTo>
                  <a:lnTo>
                    <a:pt x="254571" y="139065"/>
                  </a:lnTo>
                  <a:lnTo>
                    <a:pt x="231432" y="139065"/>
                  </a:lnTo>
                  <a:lnTo>
                    <a:pt x="231432" y="162242"/>
                  </a:lnTo>
                  <a:lnTo>
                    <a:pt x="300850" y="162242"/>
                  </a:lnTo>
                  <a:lnTo>
                    <a:pt x="300850" y="139065"/>
                  </a:lnTo>
                  <a:lnTo>
                    <a:pt x="347141" y="139065"/>
                  </a:lnTo>
                  <a:lnTo>
                    <a:pt x="347141" y="115887"/>
                  </a:lnTo>
                  <a:close/>
                </a:path>
                <a:path w="370840" h="370839">
                  <a:moveTo>
                    <a:pt x="347141" y="69532"/>
                  </a:moveTo>
                  <a:lnTo>
                    <a:pt x="324002" y="69532"/>
                  </a:lnTo>
                  <a:lnTo>
                    <a:pt x="324002" y="92710"/>
                  </a:lnTo>
                  <a:lnTo>
                    <a:pt x="347141" y="92710"/>
                  </a:lnTo>
                  <a:lnTo>
                    <a:pt x="347141" y="69532"/>
                  </a:lnTo>
                  <a:close/>
                </a:path>
                <a:path w="370840" h="370839">
                  <a:moveTo>
                    <a:pt x="347141" y="0"/>
                  </a:moveTo>
                  <a:lnTo>
                    <a:pt x="324002" y="0"/>
                  </a:lnTo>
                  <a:lnTo>
                    <a:pt x="324002" y="23177"/>
                  </a:lnTo>
                  <a:lnTo>
                    <a:pt x="347141" y="23177"/>
                  </a:lnTo>
                  <a:lnTo>
                    <a:pt x="347141" y="0"/>
                  </a:lnTo>
                  <a:close/>
                </a:path>
                <a:path w="370840" h="370839">
                  <a:moveTo>
                    <a:pt x="370281" y="23177"/>
                  </a:moveTo>
                  <a:lnTo>
                    <a:pt x="347141" y="23177"/>
                  </a:lnTo>
                  <a:lnTo>
                    <a:pt x="347141" y="69532"/>
                  </a:lnTo>
                  <a:lnTo>
                    <a:pt x="370281" y="69532"/>
                  </a:lnTo>
                  <a:lnTo>
                    <a:pt x="370281" y="23177"/>
                  </a:lnTo>
                  <a:close/>
                </a:path>
              </a:pathLst>
            </a:custGeom>
            <a:solidFill>
              <a:srgbClr val="F675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825324" y="2893440"/>
              <a:ext cx="787400" cy="370840"/>
            </a:xfrm>
            <a:custGeom>
              <a:avLst/>
              <a:gdLst/>
              <a:ahLst/>
              <a:cxnLst/>
              <a:rect l="l" t="t" r="r" b="b"/>
              <a:pathLst>
                <a:path w="787400" h="370839">
                  <a:moveTo>
                    <a:pt x="46278" y="185420"/>
                  </a:moveTo>
                  <a:lnTo>
                    <a:pt x="0" y="185420"/>
                  </a:lnTo>
                  <a:lnTo>
                    <a:pt x="0" y="208597"/>
                  </a:lnTo>
                  <a:lnTo>
                    <a:pt x="46278" y="208597"/>
                  </a:lnTo>
                  <a:lnTo>
                    <a:pt x="46278" y="185420"/>
                  </a:lnTo>
                  <a:close/>
                </a:path>
                <a:path w="787400" h="370839">
                  <a:moveTo>
                    <a:pt x="115709" y="254952"/>
                  </a:moveTo>
                  <a:lnTo>
                    <a:pt x="69418" y="254952"/>
                  </a:lnTo>
                  <a:lnTo>
                    <a:pt x="69418" y="278130"/>
                  </a:lnTo>
                  <a:lnTo>
                    <a:pt x="115709" y="278130"/>
                  </a:lnTo>
                  <a:lnTo>
                    <a:pt x="115709" y="254952"/>
                  </a:lnTo>
                  <a:close/>
                </a:path>
                <a:path w="787400" h="370839">
                  <a:moveTo>
                    <a:pt x="115709" y="115887"/>
                  </a:moveTo>
                  <a:lnTo>
                    <a:pt x="69418" y="115887"/>
                  </a:lnTo>
                  <a:lnTo>
                    <a:pt x="69418" y="139065"/>
                  </a:lnTo>
                  <a:lnTo>
                    <a:pt x="115709" y="139065"/>
                  </a:lnTo>
                  <a:lnTo>
                    <a:pt x="115709" y="115887"/>
                  </a:lnTo>
                  <a:close/>
                </a:path>
                <a:path w="787400" h="370839">
                  <a:moveTo>
                    <a:pt x="138849" y="0"/>
                  </a:moveTo>
                  <a:lnTo>
                    <a:pt x="92570" y="0"/>
                  </a:lnTo>
                  <a:lnTo>
                    <a:pt x="92570" y="23177"/>
                  </a:lnTo>
                  <a:lnTo>
                    <a:pt x="138849" y="23177"/>
                  </a:lnTo>
                  <a:lnTo>
                    <a:pt x="138849" y="0"/>
                  </a:lnTo>
                  <a:close/>
                </a:path>
                <a:path w="787400" h="370839">
                  <a:moveTo>
                    <a:pt x="185140" y="185420"/>
                  </a:moveTo>
                  <a:lnTo>
                    <a:pt x="138849" y="185420"/>
                  </a:lnTo>
                  <a:lnTo>
                    <a:pt x="138849" y="208597"/>
                  </a:lnTo>
                  <a:lnTo>
                    <a:pt x="185140" y="208597"/>
                  </a:lnTo>
                  <a:lnTo>
                    <a:pt x="185140" y="185420"/>
                  </a:lnTo>
                  <a:close/>
                </a:path>
                <a:path w="787400" h="370839">
                  <a:moveTo>
                    <a:pt x="254558" y="347662"/>
                  </a:moveTo>
                  <a:lnTo>
                    <a:pt x="208280" y="347662"/>
                  </a:lnTo>
                  <a:lnTo>
                    <a:pt x="208280" y="370840"/>
                  </a:lnTo>
                  <a:lnTo>
                    <a:pt x="254558" y="370840"/>
                  </a:lnTo>
                  <a:lnTo>
                    <a:pt x="254558" y="347662"/>
                  </a:lnTo>
                  <a:close/>
                </a:path>
                <a:path w="787400" h="370839">
                  <a:moveTo>
                    <a:pt x="277710" y="301307"/>
                  </a:moveTo>
                  <a:lnTo>
                    <a:pt x="254558" y="301307"/>
                  </a:lnTo>
                  <a:lnTo>
                    <a:pt x="254558" y="347662"/>
                  </a:lnTo>
                  <a:lnTo>
                    <a:pt x="277710" y="347662"/>
                  </a:lnTo>
                  <a:lnTo>
                    <a:pt x="277710" y="301307"/>
                  </a:lnTo>
                  <a:close/>
                </a:path>
                <a:path w="787400" h="370839">
                  <a:moveTo>
                    <a:pt x="578561" y="347662"/>
                  </a:moveTo>
                  <a:lnTo>
                    <a:pt x="532282" y="347662"/>
                  </a:lnTo>
                  <a:lnTo>
                    <a:pt x="532282" y="370840"/>
                  </a:lnTo>
                  <a:lnTo>
                    <a:pt x="578561" y="370840"/>
                  </a:lnTo>
                  <a:lnTo>
                    <a:pt x="578561" y="347662"/>
                  </a:lnTo>
                  <a:close/>
                </a:path>
                <a:path w="787400" h="370839">
                  <a:moveTo>
                    <a:pt x="601700" y="301307"/>
                  </a:moveTo>
                  <a:lnTo>
                    <a:pt x="578561" y="301307"/>
                  </a:lnTo>
                  <a:lnTo>
                    <a:pt x="578561" y="347662"/>
                  </a:lnTo>
                  <a:lnTo>
                    <a:pt x="601700" y="347662"/>
                  </a:lnTo>
                  <a:lnTo>
                    <a:pt x="601700" y="301307"/>
                  </a:lnTo>
                  <a:close/>
                </a:path>
                <a:path w="787400" h="370839">
                  <a:moveTo>
                    <a:pt x="647992" y="185420"/>
                  </a:moveTo>
                  <a:lnTo>
                    <a:pt x="601700" y="185420"/>
                  </a:lnTo>
                  <a:lnTo>
                    <a:pt x="601700" y="208597"/>
                  </a:lnTo>
                  <a:lnTo>
                    <a:pt x="647992" y="208597"/>
                  </a:lnTo>
                  <a:lnTo>
                    <a:pt x="647992" y="185420"/>
                  </a:lnTo>
                  <a:close/>
                </a:path>
                <a:path w="787400" h="370839">
                  <a:moveTo>
                    <a:pt x="717423" y="254952"/>
                  </a:moveTo>
                  <a:lnTo>
                    <a:pt x="671131" y="254952"/>
                  </a:lnTo>
                  <a:lnTo>
                    <a:pt x="671131" y="278130"/>
                  </a:lnTo>
                  <a:lnTo>
                    <a:pt x="717423" y="278130"/>
                  </a:lnTo>
                  <a:lnTo>
                    <a:pt x="717423" y="254952"/>
                  </a:lnTo>
                  <a:close/>
                </a:path>
                <a:path w="787400" h="370839">
                  <a:moveTo>
                    <a:pt x="717423" y="115887"/>
                  </a:moveTo>
                  <a:lnTo>
                    <a:pt x="671131" y="115887"/>
                  </a:lnTo>
                  <a:lnTo>
                    <a:pt x="671131" y="139065"/>
                  </a:lnTo>
                  <a:lnTo>
                    <a:pt x="717423" y="139065"/>
                  </a:lnTo>
                  <a:lnTo>
                    <a:pt x="717423" y="115887"/>
                  </a:lnTo>
                  <a:close/>
                </a:path>
                <a:path w="787400" h="370839">
                  <a:moveTo>
                    <a:pt x="740562" y="0"/>
                  </a:moveTo>
                  <a:lnTo>
                    <a:pt x="694270" y="0"/>
                  </a:lnTo>
                  <a:lnTo>
                    <a:pt x="694270" y="23177"/>
                  </a:lnTo>
                  <a:lnTo>
                    <a:pt x="740562" y="23177"/>
                  </a:lnTo>
                  <a:lnTo>
                    <a:pt x="740562" y="0"/>
                  </a:lnTo>
                  <a:close/>
                </a:path>
                <a:path w="787400" h="370839">
                  <a:moveTo>
                    <a:pt x="786841" y="185420"/>
                  </a:moveTo>
                  <a:lnTo>
                    <a:pt x="740562" y="185420"/>
                  </a:lnTo>
                  <a:lnTo>
                    <a:pt x="740562" y="208597"/>
                  </a:lnTo>
                  <a:lnTo>
                    <a:pt x="786841" y="208597"/>
                  </a:lnTo>
                  <a:lnTo>
                    <a:pt x="786841" y="185420"/>
                  </a:lnTo>
                  <a:close/>
                </a:path>
              </a:pathLst>
            </a:custGeom>
            <a:solidFill>
              <a:srgbClr val="252A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825324" y="2893440"/>
              <a:ext cx="763905" cy="347980"/>
            </a:xfrm>
            <a:custGeom>
              <a:avLst/>
              <a:gdLst/>
              <a:ahLst/>
              <a:cxnLst/>
              <a:rect l="l" t="t" r="r" b="b"/>
              <a:pathLst>
                <a:path w="763905" h="347980">
                  <a:moveTo>
                    <a:pt x="23139" y="162242"/>
                  </a:moveTo>
                  <a:lnTo>
                    <a:pt x="0" y="162242"/>
                  </a:lnTo>
                  <a:lnTo>
                    <a:pt x="0" y="185420"/>
                  </a:lnTo>
                  <a:lnTo>
                    <a:pt x="23139" y="185420"/>
                  </a:lnTo>
                  <a:lnTo>
                    <a:pt x="23139" y="162242"/>
                  </a:lnTo>
                  <a:close/>
                </a:path>
                <a:path w="763905" h="347980">
                  <a:moveTo>
                    <a:pt x="69418" y="0"/>
                  </a:moveTo>
                  <a:lnTo>
                    <a:pt x="46278" y="0"/>
                  </a:lnTo>
                  <a:lnTo>
                    <a:pt x="46278" y="23177"/>
                  </a:lnTo>
                  <a:lnTo>
                    <a:pt x="69418" y="23177"/>
                  </a:lnTo>
                  <a:lnTo>
                    <a:pt x="69418" y="0"/>
                  </a:lnTo>
                  <a:close/>
                </a:path>
                <a:path w="763905" h="347980">
                  <a:moveTo>
                    <a:pt x="92570" y="231775"/>
                  </a:moveTo>
                  <a:lnTo>
                    <a:pt x="69418" y="231775"/>
                  </a:lnTo>
                  <a:lnTo>
                    <a:pt x="69418" y="254952"/>
                  </a:lnTo>
                  <a:lnTo>
                    <a:pt x="92570" y="254952"/>
                  </a:lnTo>
                  <a:lnTo>
                    <a:pt x="92570" y="231775"/>
                  </a:lnTo>
                  <a:close/>
                </a:path>
                <a:path w="763905" h="347980">
                  <a:moveTo>
                    <a:pt x="92570" y="92710"/>
                  </a:moveTo>
                  <a:lnTo>
                    <a:pt x="69418" y="92710"/>
                  </a:lnTo>
                  <a:lnTo>
                    <a:pt x="69418" y="115887"/>
                  </a:lnTo>
                  <a:lnTo>
                    <a:pt x="92570" y="115887"/>
                  </a:lnTo>
                  <a:lnTo>
                    <a:pt x="92570" y="92710"/>
                  </a:lnTo>
                  <a:close/>
                </a:path>
                <a:path w="763905" h="347980">
                  <a:moveTo>
                    <a:pt x="161988" y="162242"/>
                  </a:moveTo>
                  <a:lnTo>
                    <a:pt x="138849" y="162242"/>
                  </a:lnTo>
                  <a:lnTo>
                    <a:pt x="138849" y="185420"/>
                  </a:lnTo>
                  <a:lnTo>
                    <a:pt x="161988" y="185420"/>
                  </a:lnTo>
                  <a:lnTo>
                    <a:pt x="161988" y="162242"/>
                  </a:lnTo>
                  <a:close/>
                </a:path>
                <a:path w="763905" h="347980">
                  <a:moveTo>
                    <a:pt x="208280" y="301307"/>
                  </a:moveTo>
                  <a:lnTo>
                    <a:pt x="185140" y="301307"/>
                  </a:lnTo>
                  <a:lnTo>
                    <a:pt x="185140" y="347662"/>
                  </a:lnTo>
                  <a:lnTo>
                    <a:pt x="208280" y="347662"/>
                  </a:lnTo>
                  <a:lnTo>
                    <a:pt x="208280" y="301307"/>
                  </a:lnTo>
                  <a:close/>
                </a:path>
                <a:path w="763905" h="347980">
                  <a:moveTo>
                    <a:pt x="254558" y="278130"/>
                  </a:moveTo>
                  <a:lnTo>
                    <a:pt x="208280" y="278130"/>
                  </a:lnTo>
                  <a:lnTo>
                    <a:pt x="208280" y="301307"/>
                  </a:lnTo>
                  <a:lnTo>
                    <a:pt x="254558" y="301307"/>
                  </a:lnTo>
                  <a:lnTo>
                    <a:pt x="254558" y="278130"/>
                  </a:lnTo>
                  <a:close/>
                </a:path>
                <a:path w="763905" h="347980">
                  <a:moveTo>
                    <a:pt x="532282" y="301307"/>
                  </a:moveTo>
                  <a:lnTo>
                    <a:pt x="509130" y="301307"/>
                  </a:lnTo>
                  <a:lnTo>
                    <a:pt x="509130" y="347662"/>
                  </a:lnTo>
                  <a:lnTo>
                    <a:pt x="532282" y="347662"/>
                  </a:lnTo>
                  <a:lnTo>
                    <a:pt x="532282" y="301307"/>
                  </a:lnTo>
                  <a:close/>
                </a:path>
                <a:path w="763905" h="347980">
                  <a:moveTo>
                    <a:pt x="578561" y="278130"/>
                  </a:moveTo>
                  <a:lnTo>
                    <a:pt x="532282" y="278130"/>
                  </a:lnTo>
                  <a:lnTo>
                    <a:pt x="532282" y="301307"/>
                  </a:lnTo>
                  <a:lnTo>
                    <a:pt x="578561" y="301307"/>
                  </a:lnTo>
                  <a:lnTo>
                    <a:pt x="578561" y="278130"/>
                  </a:lnTo>
                  <a:close/>
                </a:path>
                <a:path w="763905" h="347980">
                  <a:moveTo>
                    <a:pt x="624852" y="162242"/>
                  </a:moveTo>
                  <a:lnTo>
                    <a:pt x="601700" y="162242"/>
                  </a:lnTo>
                  <a:lnTo>
                    <a:pt x="601700" y="185420"/>
                  </a:lnTo>
                  <a:lnTo>
                    <a:pt x="624852" y="185420"/>
                  </a:lnTo>
                  <a:lnTo>
                    <a:pt x="624852" y="162242"/>
                  </a:lnTo>
                  <a:close/>
                </a:path>
                <a:path w="763905" h="347980">
                  <a:moveTo>
                    <a:pt x="671131" y="0"/>
                  </a:moveTo>
                  <a:lnTo>
                    <a:pt x="647992" y="0"/>
                  </a:lnTo>
                  <a:lnTo>
                    <a:pt x="647992" y="23177"/>
                  </a:lnTo>
                  <a:lnTo>
                    <a:pt x="671131" y="23177"/>
                  </a:lnTo>
                  <a:lnTo>
                    <a:pt x="671131" y="0"/>
                  </a:lnTo>
                  <a:close/>
                </a:path>
                <a:path w="763905" h="347980">
                  <a:moveTo>
                    <a:pt x="694270" y="231775"/>
                  </a:moveTo>
                  <a:lnTo>
                    <a:pt x="671131" y="231775"/>
                  </a:lnTo>
                  <a:lnTo>
                    <a:pt x="671131" y="254952"/>
                  </a:lnTo>
                  <a:lnTo>
                    <a:pt x="694270" y="254952"/>
                  </a:lnTo>
                  <a:lnTo>
                    <a:pt x="694270" y="231775"/>
                  </a:lnTo>
                  <a:close/>
                </a:path>
                <a:path w="763905" h="347980">
                  <a:moveTo>
                    <a:pt x="694270" y="92710"/>
                  </a:moveTo>
                  <a:lnTo>
                    <a:pt x="671131" y="92710"/>
                  </a:lnTo>
                  <a:lnTo>
                    <a:pt x="671131" y="115887"/>
                  </a:lnTo>
                  <a:lnTo>
                    <a:pt x="694270" y="115887"/>
                  </a:lnTo>
                  <a:lnTo>
                    <a:pt x="694270" y="92710"/>
                  </a:lnTo>
                  <a:close/>
                </a:path>
                <a:path w="763905" h="347980">
                  <a:moveTo>
                    <a:pt x="763701" y="162242"/>
                  </a:moveTo>
                  <a:lnTo>
                    <a:pt x="740562" y="162242"/>
                  </a:lnTo>
                  <a:lnTo>
                    <a:pt x="740562" y="185420"/>
                  </a:lnTo>
                  <a:lnTo>
                    <a:pt x="763701" y="185420"/>
                  </a:lnTo>
                  <a:lnTo>
                    <a:pt x="763701" y="162242"/>
                  </a:lnTo>
                  <a:close/>
                </a:path>
              </a:pathLst>
            </a:custGeom>
            <a:solidFill>
              <a:srgbClr val="BFC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079883" y="2986150"/>
              <a:ext cx="278130" cy="116205"/>
            </a:xfrm>
            <a:custGeom>
              <a:avLst/>
              <a:gdLst/>
              <a:ahLst/>
              <a:cxnLst/>
              <a:rect l="l" t="t" r="r" b="b"/>
              <a:pathLst>
                <a:path w="278130" h="116205">
                  <a:moveTo>
                    <a:pt x="23152" y="92710"/>
                  </a:moveTo>
                  <a:lnTo>
                    <a:pt x="0" y="92710"/>
                  </a:lnTo>
                  <a:lnTo>
                    <a:pt x="0" y="115887"/>
                  </a:lnTo>
                  <a:lnTo>
                    <a:pt x="23152" y="115887"/>
                  </a:lnTo>
                  <a:lnTo>
                    <a:pt x="23152" y="92710"/>
                  </a:lnTo>
                  <a:close/>
                </a:path>
                <a:path w="278130" h="116205">
                  <a:moveTo>
                    <a:pt x="23152" y="46355"/>
                  </a:moveTo>
                  <a:lnTo>
                    <a:pt x="0" y="46355"/>
                  </a:lnTo>
                  <a:lnTo>
                    <a:pt x="0" y="69532"/>
                  </a:lnTo>
                  <a:lnTo>
                    <a:pt x="23152" y="69532"/>
                  </a:lnTo>
                  <a:lnTo>
                    <a:pt x="23152" y="46355"/>
                  </a:lnTo>
                  <a:close/>
                </a:path>
                <a:path w="278130" h="116205">
                  <a:moveTo>
                    <a:pt x="23152" y="0"/>
                  </a:moveTo>
                  <a:lnTo>
                    <a:pt x="0" y="0"/>
                  </a:lnTo>
                  <a:lnTo>
                    <a:pt x="0" y="23177"/>
                  </a:lnTo>
                  <a:lnTo>
                    <a:pt x="23152" y="23177"/>
                  </a:lnTo>
                  <a:lnTo>
                    <a:pt x="23152" y="0"/>
                  </a:lnTo>
                  <a:close/>
                </a:path>
                <a:path w="278130" h="116205">
                  <a:moveTo>
                    <a:pt x="46291" y="69532"/>
                  </a:moveTo>
                  <a:lnTo>
                    <a:pt x="23152" y="69532"/>
                  </a:lnTo>
                  <a:lnTo>
                    <a:pt x="23152" y="92710"/>
                  </a:lnTo>
                  <a:lnTo>
                    <a:pt x="46291" y="92710"/>
                  </a:lnTo>
                  <a:lnTo>
                    <a:pt x="46291" y="69532"/>
                  </a:lnTo>
                  <a:close/>
                </a:path>
                <a:path w="278130" h="116205">
                  <a:moveTo>
                    <a:pt x="46291" y="23177"/>
                  </a:moveTo>
                  <a:lnTo>
                    <a:pt x="23152" y="23177"/>
                  </a:lnTo>
                  <a:lnTo>
                    <a:pt x="23152" y="46355"/>
                  </a:lnTo>
                  <a:lnTo>
                    <a:pt x="46291" y="46355"/>
                  </a:lnTo>
                  <a:lnTo>
                    <a:pt x="46291" y="23177"/>
                  </a:lnTo>
                  <a:close/>
                </a:path>
                <a:path w="278130" h="116205">
                  <a:moveTo>
                    <a:pt x="69430" y="92710"/>
                  </a:moveTo>
                  <a:lnTo>
                    <a:pt x="46291" y="92710"/>
                  </a:lnTo>
                  <a:lnTo>
                    <a:pt x="46291" y="115887"/>
                  </a:lnTo>
                  <a:lnTo>
                    <a:pt x="69430" y="115887"/>
                  </a:lnTo>
                  <a:lnTo>
                    <a:pt x="69430" y="92710"/>
                  </a:lnTo>
                  <a:close/>
                </a:path>
                <a:path w="278130" h="116205">
                  <a:moveTo>
                    <a:pt x="69430" y="46355"/>
                  </a:moveTo>
                  <a:lnTo>
                    <a:pt x="46291" y="46355"/>
                  </a:lnTo>
                  <a:lnTo>
                    <a:pt x="46291" y="69532"/>
                  </a:lnTo>
                  <a:lnTo>
                    <a:pt x="69430" y="69532"/>
                  </a:lnTo>
                  <a:lnTo>
                    <a:pt x="69430" y="46355"/>
                  </a:lnTo>
                  <a:close/>
                </a:path>
                <a:path w="278130" h="116205">
                  <a:moveTo>
                    <a:pt x="69430" y="0"/>
                  </a:moveTo>
                  <a:lnTo>
                    <a:pt x="46291" y="0"/>
                  </a:lnTo>
                  <a:lnTo>
                    <a:pt x="46291" y="23177"/>
                  </a:lnTo>
                  <a:lnTo>
                    <a:pt x="69430" y="23177"/>
                  </a:lnTo>
                  <a:lnTo>
                    <a:pt x="69430" y="0"/>
                  </a:lnTo>
                  <a:close/>
                </a:path>
                <a:path w="278130" h="116205">
                  <a:moveTo>
                    <a:pt x="92570" y="69532"/>
                  </a:moveTo>
                  <a:lnTo>
                    <a:pt x="69430" y="69532"/>
                  </a:lnTo>
                  <a:lnTo>
                    <a:pt x="69430" y="92710"/>
                  </a:lnTo>
                  <a:lnTo>
                    <a:pt x="92570" y="92710"/>
                  </a:lnTo>
                  <a:lnTo>
                    <a:pt x="92570" y="69532"/>
                  </a:lnTo>
                  <a:close/>
                </a:path>
                <a:path w="278130" h="116205">
                  <a:moveTo>
                    <a:pt x="92570" y="23177"/>
                  </a:moveTo>
                  <a:lnTo>
                    <a:pt x="69430" y="23177"/>
                  </a:lnTo>
                  <a:lnTo>
                    <a:pt x="69430" y="46355"/>
                  </a:lnTo>
                  <a:lnTo>
                    <a:pt x="92570" y="46355"/>
                  </a:lnTo>
                  <a:lnTo>
                    <a:pt x="92570" y="23177"/>
                  </a:lnTo>
                  <a:close/>
                </a:path>
                <a:path w="278130" h="116205">
                  <a:moveTo>
                    <a:pt x="115722" y="92710"/>
                  </a:moveTo>
                  <a:lnTo>
                    <a:pt x="92570" y="92710"/>
                  </a:lnTo>
                  <a:lnTo>
                    <a:pt x="92570" y="115887"/>
                  </a:lnTo>
                  <a:lnTo>
                    <a:pt x="115722" y="115887"/>
                  </a:lnTo>
                  <a:lnTo>
                    <a:pt x="115722" y="92710"/>
                  </a:lnTo>
                  <a:close/>
                </a:path>
                <a:path w="278130" h="116205">
                  <a:moveTo>
                    <a:pt x="115722" y="46355"/>
                  </a:moveTo>
                  <a:lnTo>
                    <a:pt x="92570" y="46355"/>
                  </a:lnTo>
                  <a:lnTo>
                    <a:pt x="92570" y="69532"/>
                  </a:lnTo>
                  <a:lnTo>
                    <a:pt x="115722" y="69532"/>
                  </a:lnTo>
                  <a:lnTo>
                    <a:pt x="115722" y="46355"/>
                  </a:lnTo>
                  <a:close/>
                </a:path>
                <a:path w="278130" h="116205">
                  <a:moveTo>
                    <a:pt x="115722" y="0"/>
                  </a:moveTo>
                  <a:lnTo>
                    <a:pt x="92570" y="0"/>
                  </a:lnTo>
                  <a:lnTo>
                    <a:pt x="92570" y="23177"/>
                  </a:lnTo>
                  <a:lnTo>
                    <a:pt x="115722" y="23177"/>
                  </a:lnTo>
                  <a:lnTo>
                    <a:pt x="115722" y="0"/>
                  </a:lnTo>
                  <a:close/>
                </a:path>
                <a:path w="278130" h="116205">
                  <a:moveTo>
                    <a:pt x="138861" y="69532"/>
                  </a:moveTo>
                  <a:lnTo>
                    <a:pt x="115722" y="69532"/>
                  </a:lnTo>
                  <a:lnTo>
                    <a:pt x="115722" y="92710"/>
                  </a:lnTo>
                  <a:lnTo>
                    <a:pt x="138861" y="92710"/>
                  </a:lnTo>
                  <a:lnTo>
                    <a:pt x="138861" y="69532"/>
                  </a:lnTo>
                  <a:close/>
                </a:path>
                <a:path w="278130" h="116205">
                  <a:moveTo>
                    <a:pt x="138861" y="23177"/>
                  </a:moveTo>
                  <a:lnTo>
                    <a:pt x="115722" y="23177"/>
                  </a:lnTo>
                  <a:lnTo>
                    <a:pt x="115722" y="46355"/>
                  </a:lnTo>
                  <a:lnTo>
                    <a:pt x="138861" y="46355"/>
                  </a:lnTo>
                  <a:lnTo>
                    <a:pt x="138861" y="23177"/>
                  </a:lnTo>
                  <a:close/>
                </a:path>
                <a:path w="278130" h="116205">
                  <a:moveTo>
                    <a:pt x="162001" y="92710"/>
                  </a:moveTo>
                  <a:lnTo>
                    <a:pt x="138861" y="92710"/>
                  </a:lnTo>
                  <a:lnTo>
                    <a:pt x="138861" y="115887"/>
                  </a:lnTo>
                  <a:lnTo>
                    <a:pt x="162001" y="115887"/>
                  </a:lnTo>
                  <a:lnTo>
                    <a:pt x="162001" y="92710"/>
                  </a:lnTo>
                  <a:close/>
                </a:path>
                <a:path w="278130" h="116205">
                  <a:moveTo>
                    <a:pt x="162001" y="46355"/>
                  </a:moveTo>
                  <a:lnTo>
                    <a:pt x="138861" y="46355"/>
                  </a:lnTo>
                  <a:lnTo>
                    <a:pt x="138861" y="69532"/>
                  </a:lnTo>
                  <a:lnTo>
                    <a:pt x="162001" y="69532"/>
                  </a:lnTo>
                  <a:lnTo>
                    <a:pt x="162001" y="46355"/>
                  </a:lnTo>
                  <a:close/>
                </a:path>
                <a:path w="278130" h="116205">
                  <a:moveTo>
                    <a:pt x="162001" y="0"/>
                  </a:moveTo>
                  <a:lnTo>
                    <a:pt x="138861" y="0"/>
                  </a:lnTo>
                  <a:lnTo>
                    <a:pt x="138861" y="23177"/>
                  </a:lnTo>
                  <a:lnTo>
                    <a:pt x="162001" y="23177"/>
                  </a:lnTo>
                  <a:lnTo>
                    <a:pt x="162001" y="0"/>
                  </a:lnTo>
                  <a:close/>
                </a:path>
                <a:path w="278130" h="116205">
                  <a:moveTo>
                    <a:pt x="185153" y="69532"/>
                  </a:moveTo>
                  <a:lnTo>
                    <a:pt x="162001" y="69532"/>
                  </a:lnTo>
                  <a:lnTo>
                    <a:pt x="162001" y="92710"/>
                  </a:lnTo>
                  <a:lnTo>
                    <a:pt x="185153" y="92710"/>
                  </a:lnTo>
                  <a:lnTo>
                    <a:pt x="185153" y="69532"/>
                  </a:lnTo>
                  <a:close/>
                </a:path>
                <a:path w="278130" h="116205">
                  <a:moveTo>
                    <a:pt x="185153" y="23177"/>
                  </a:moveTo>
                  <a:lnTo>
                    <a:pt x="162001" y="23177"/>
                  </a:lnTo>
                  <a:lnTo>
                    <a:pt x="162001" y="46355"/>
                  </a:lnTo>
                  <a:lnTo>
                    <a:pt x="185153" y="46355"/>
                  </a:lnTo>
                  <a:lnTo>
                    <a:pt x="185153" y="23177"/>
                  </a:lnTo>
                  <a:close/>
                </a:path>
                <a:path w="278130" h="116205">
                  <a:moveTo>
                    <a:pt x="208292" y="92710"/>
                  </a:moveTo>
                  <a:lnTo>
                    <a:pt x="185153" y="92710"/>
                  </a:lnTo>
                  <a:lnTo>
                    <a:pt x="185153" y="115887"/>
                  </a:lnTo>
                  <a:lnTo>
                    <a:pt x="208292" y="115887"/>
                  </a:lnTo>
                  <a:lnTo>
                    <a:pt x="208292" y="92710"/>
                  </a:lnTo>
                  <a:close/>
                </a:path>
                <a:path w="278130" h="116205">
                  <a:moveTo>
                    <a:pt x="208292" y="46355"/>
                  </a:moveTo>
                  <a:lnTo>
                    <a:pt x="185153" y="46355"/>
                  </a:lnTo>
                  <a:lnTo>
                    <a:pt x="185153" y="69532"/>
                  </a:lnTo>
                  <a:lnTo>
                    <a:pt x="208292" y="69532"/>
                  </a:lnTo>
                  <a:lnTo>
                    <a:pt x="208292" y="46355"/>
                  </a:lnTo>
                  <a:close/>
                </a:path>
                <a:path w="278130" h="116205">
                  <a:moveTo>
                    <a:pt x="208292" y="0"/>
                  </a:moveTo>
                  <a:lnTo>
                    <a:pt x="185153" y="0"/>
                  </a:lnTo>
                  <a:lnTo>
                    <a:pt x="185153" y="23177"/>
                  </a:lnTo>
                  <a:lnTo>
                    <a:pt x="208292" y="23177"/>
                  </a:lnTo>
                  <a:lnTo>
                    <a:pt x="208292" y="0"/>
                  </a:lnTo>
                  <a:close/>
                </a:path>
                <a:path w="278130" h="116205">
                  <a:moveTo>
                    <a:pt x="231432" y="69532"/>
                  </a:moveTo>
                  <a:lnTo>
                    <a:pt x="208292" y="69532"/>
                  </a:lnTo>
                  <a:lnTo>
                    <a:pt x="208292" y="92710"/>
                  </a:lnTo>
                  <a:lnTo>
                    <a:pt x="231432" y="92710"/>
                  </a:lnTo>
                  <a:lnTo>
                    <a:pt x="231432" y="69532"/>
                  </a:lnTo>
                  <a:close/>
                </a:path>
                <a:path w="278130" h="116205">
                  <a:moveTo>
                    <a:pt x="231432" y="23177"/>
                  </a:moveTo>
                  <a:lnTo>
                    <a:pt x="208292" y="23177"/>
                  </a:lnTo>
                  <a:lnTo>
                    <a:pt x="208292" y="46355"/>
                  </a:lnTo>
                  <a:lnTo>
                    <a:pt x="231432" y="46355"/>
                  </a:lnTo>
                  <a:lnTo>
                    <a:pt x="231432" y="23177"/>
                  </a:lnTo>
                  <a:close/>
                </a:path>
                <a:path w="278130" h="116205">
                  <a:moveTo>
                    <a:pt x="254571" y="92710"/>
                  </a:moveTo>
                  <a:lnTo>
                    <a:pt x="231432" y="92710"/>
                  </a:lnTo>
                  <a:lnTo>
                    <a:pt x="231432" y="115887"/>
                  </a:lnTo>
                  <a:lnTo>
                    <a:pt x="254571" y="115887"/>
                  </a:lnTo>
                  <a:lnTo>
                    <a:pt x="254571" y="92710"/>
                  </a:lnTo>
                  <a:close/>
                </a:path>
                <a:path w="278130" h="116205">
                  <a:moveTo>
                    <a:pt x="254571" y="46355"/>
                  </a:moveTo>
                  <a:lnTo>
                    <a:pt x="231432" y="46355"/>
                  </a:lnTo>
                  <a:lnTo>
                    <a:pt x="231432" y="69532"/>
                  </a:lnTo>
                  <a:lnTo>
                    <a:pt x="254571" y="69532"/>
                  </a:lnTo>
                  <a:lnTo>
                    <a:pt x="254571" y="46355"/>
                  </a:lnTo>
                  <a:close/>
                </a:path>
                <a:path w="278130" h="116205">
                  <a:moveTo>
                    <a:pt x="254571" y="0"/>
                  </a:moveTo>
                  <a:lnTo>
                    <a:pt x="231432" y="0"/>
                  </a:lnTo>
                  <a:lnTo>
                    <a:pt x="231432" y="23177"/>
                  </a:lnTo>
                  <a:lnTo>
                    <a:pt x="254571" y="23177"/>
                  </a:lnTo>
                  <a:lnTo>
                    <a:pt x="254571" y="0"/>
                  </a:lnTo>
                  <a:close/>
                </a:path>
                <a:path w="278130" h="116205">
                  <a:moveTo>
                    <a:pt x="277723" y="69532"/>
                  </a:moveTo>
                  <a:lnTo>
                    <a:pt x="254571" y="69532"/>
                  </a:lnTo>
                  <a:lnTo>
                    <a:pt x="254571" y="92710"/>
                  </a:lnTo>
                  <a:lnTo>
                    <a:pt x="277723" y="92710"/>
                  </a:lnTo>
                  <a:lnTo>
                    <a:pt x="277723" y="69532"/>
                  </a:lnTo>
                  <a:close/>
                </a:path>
                <a:path w="278130" h="116205">
                  <a:moveTo>
                    <a:pt x="277723" y="23177"/>
                  </a:moveTo>
                  <a:lnTo>
                    <a:pt x="254571" y="23177"/>
                  </a:lnTo>
                  <a:lnTo>
                    <a:pt x="254571" y="46355"/>
                  </a:lnTo>
                  <a:lnTo>
                    <a:pt x="277723" y="46355"/>
                  </a:lnTo>
                  <a:lnTo>
                    <a:pt x="277723" y="23177"/>
                  </a:lnTo>
                  <a:close/>
                </a:path>
              </a:pathLst>
            </a:custGeom>
            <a:solidFill>
              <a:srgbClr val="1713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709601" y="2939795"/>
              <a:ext cx="879475" cy="579755"/>
            </a:xfrm>
            <a:custGeom>
              <a:avLst/>
              <a:gdLst/>
              <a:ahLst/>
              <a:cxnLst/>
              <a:rect l="l" t="t" r="r" b="b"/>
              <a:pathLst>
                <a:path w="879475" h="579754">
                  <a:moveTo>
                    <a:pt x="23152" y="394017"/>
                  </a:moveTo>
                  <a:lnTo>
                    <a:pt x="0" y="394017"/>
                  </a:lnTo>
                  <a:lnTo>
                    <a:pt x="0" y="509905"/>
                  </a:lnTo>
                  <a:lnTo>
                    <a:pt x="23152" y="509905"/>
                  </a:lnTo>
                  <a:lnTo>
                    <a:pt x="23152" y="394017"/>
                  </a:lnTo>
                  <a:close/>
                </a:path>
                <a:path w="879475" h="579754">
                  <a:moveTo>
                    <a:pt x="46291" y="509905"/>
                  </a:moveTo>
                  <a:lnTo>
                    <a:pt x="23152" y="509905"/>
                  </a:lnTo>
                  <a:lnTo>
                    <a:pt x="23152" y="556260"/>
                  </a:lnTo>
                  <a:lnTo>
                    <a:pt x="46291" y="556260"/>
                  </a:lnTo>
                  <a:lnTo>
                    <a:pt x="46291" y="509905"/>
                  </a:lnTo>
                  <a:close/>
                </a:path>
                <a:path w="879475" h="579754">
                  <a:moveTo>
                    <a:pt x="46291" y="254952"/>
                  </a:moveTo>
                  <a:lnTo>
                    <a:pt x="23152" y="254952"/>
                  </a:lnTo>
                  <a:lnTo>
                    <a:pt x="23152" y="394017"/>
                  </a:lnTo>
                  <a:lnTo>
                    <a:pt x="46291" y="394017"/>
                  </a:lnTo>
                  <a:lnTo>
                    <a:pt x="46291" y="254952"/>
                  </a:lnTo>
                  <a:close/>
                </a:path>
                <a:path w="879475" h="579754">
                  <a:moveTo>
                    <a:pt x="69430" y="185420"/>
                  </a:moveTo>
                  <a:lnTo>
                    <a:pt x="46291" y="185420"/>
                  </a:lnTo>
                  <a:lnTo>
                    <a:pt x="46291" y="254952"/>
                  </a:lnTo>
                  <a:lnTo>
                    <a:pt x="69430" y="254952"/>
                  </a:lnTo>
                  <a:lnTo>
                    <a:pt x="69430" y="185420"/>
                  </a:lnTo>
                  <a:close/>
                </a:path>
                <a:path w="879475" h="579754">
                  <a:moveTo>
                    <a:pt x="92570" y="556260"/>
                  </a:moveTo>
                  <a:lnTo>
                    <a:pt x="46291" y="556260"/>
                  </a:lnTo>
                  <a:lnTo>
                    <a:pt x="46291" y="579437"/>
                  </a:lnTo>
                  <a:lnTo>
                    <a:pt x="92570" y="579437"/>
                  </a:lnTo>
                  <a:lnTo>
                    <a:pt x="92570" y="556260"/>
                  </a:lnTo>
                  <a:close/>
                </a:path>
                <a:path w="879475" h="579754">
                  <a:moveTo>
                    <a:pt x="92570" y="92710"/>
                  </a:moveTo>
                  <a:lnTo>
                    <a:pt x="69430" y="92710"/>
                  </a:lnTo>
                  <a:lnTo>
                    <a:pt x="69430" y="185420"/>
                  </a:lnTo>
                  <a:lnTo>
                    <a:pt x="92570" y="185420"/>
                  </a:lnTo>
                  <a:lnTo>
                    <a:pt x="92570" y="92710"/>
                  </a:lnTo>
                  <a:close/>
                </a:path>
                <a:path w="879475" h="579754">
                  <a:moveTo>
                    <a:pt x="115722" y="46355"/>
                  </a:moveTo>
                  <a:lnTo>
                    <a:pt x="92570" y="46355"/>
                  </a:lnTo>
                  <a:lnTo>
                    <a:pt x="92570" y="92710"/>
                  </a:lnTo>
                  <a:lnTo>
                    <a:pt x="115722" y="92710"/>
                  </a:lnTo>
                  <a:lnTo>
                    <a:pt x="115722" y="46355"/>
                  </a:lnTo>
                  <a:close/>
                </a:path>
                <a:path w="879475" h="579754">
                  <a:moveTo>
                    <a:pt x="138861" y="23177"/>
                  </a:moveTo>
                  <a:lnTo>
                    <a:pt x="115722" y="23177"/>
                  </a:lnTo>
                  <a:lnTo>
                    <a:pt x="115722" y="46355"/>
                  </a:lnTo>
                  <a:lnTo>
                    <a:pt x="138861" y="46355"/>
                  </a:lnTo>
                  <a:lnTo>
                    <a:pt x="138861" y="23177"/>
                  </a:lnTo>
                  <a:close/>
                </a:path>
                <a:path w="879475" h="579754">
                  <a:moveTo>
                    <a:pt x="277710" y="0"/>
                  </a:moveTo>
                  <a:lnTo>
                    <a:pt x="138861" y="0"/>
                  </a:lnTo>
                  <a:lnTo>
                    <a:pt x="138861" y="23177"/>
                  </a:lnTo>
                  <a:lnTo>
                    <a:pt x="277710" y="23177"/>
                  </a:lnTo>
                  <a:lnTo>
                    <a:pt x="277710" y="0"/>
                  </a:lnTo>
                  <a:close/>
                </a:path>
                <a:path w="879475" h="579754">
                  <a:moveTo>
                    <a:pt x="370281" y="162242"/>
                  </a:moveTo>
                  <a:lnTo>
                    <a:pt x="347141" y="162242"/>
                  </a:lnTo>
                  <a:lnTo>
                    <a:pt x="347141" y="185420"/>
                  </a:lnTo>
                  <a:lnTo>
                    <a:pt x="370281" y="185420"/>
                  </a:lnTo>
                  <a:lnTo>
                    <a:pt x="370281" y="162242"/>
                  </a:lnTo>
                  <a:close/>
                </a:path>
                <a:path w="879475" h="579754">
                  <a:moveTo>
                    <a:pt x="648004" y="185420"/>
                  </a:moveTo>
                  <a:lnTo>
                    <a:pt x="370281" y="185420"/>
                  </a:lnTo>
                  <a:lnTo>
                    <a:pt x="370281" y="208597"/>
                  </a:lnTo>
                  <a:lnTo>
                    <a:pt x="648004" y="208597"/>
                  </a:lnTo>
                  <a:lnTo>
                    <a:pt x="648004" y="185420"/>
                  </a:lnTo>
                  <a:close/>
                </a:path>
                <a:path w="879475" h="579754">
                  <a:moveTo>
                    <a:pt x="671144" y="162242"/>
                  </a:moveTo>
                  <a:lnTo>
                    <a:pt x="648004" y="162242"/>
                  </a:lnTo>
                  <a:lnTo>
                    <a:pt x="648004" y="185420"/>
                  </a:lnTo>
                  <a:lnTo>
                    <a:pt x="671144" y="185420"/>
                  </a:lnTo>
                  <a:lnTo>
                    <a:pt x="671144" y="162242"/>
                  </a:lnTo>
                  <a:close/>
                </a:path>
                <a:path w="879475" h="579754">
                  <a:moveTo>
                    <a:pt x="740575" y="23241"/>
                  </a:moveTo>
                  <a:lnTo>
                    <a:pt x="671144" y="23241"/>
                  </a:lnTo>
                  <a:lnTo>
                    <a:pt x="671144" y="46126"/>
                  </a:lnTo>
                  <a:lnTo>
                    <a:pt x="671144" y="161785"/>
                  </a:lnTo>
                  <a:lnTo>
                    <a:pt x="694283" y="161785"/>
                  </a:lnTo>
                  <a:lnTo>
                    <a:pt x="694283" y="46126"/>
                  </a:lnTo>
                  <a:lnTo>
                    <a:pt x="740575" y="46126"/>
                  </a:lnTo>
                  <a:lnTo>
                    <a:pt x="740575" y="23241"/>
                  </a:lnTo>
                  <a:close/>
                </a:path>
                <a:path w="879475" h="579754">
                  <a:moveTo>
                    <a:pt x="786853" y="370840"/>
                  </a:moveTo>
                  <a:lnTo>
                    <a:pt x="763714" y="370840"/>
                  </a:lnTo>
                  <a:lnTo>
                    <a:pt x="763714" y="417195"/>
                  </a:lnTo>
                  <a:lnTo>
                    <a:pt x="786853" y="417195"/>
                  </a:lnTo>
                  <a:lnTo>
                    <a:pt x="786853" y="370840"/>
                  </a:lnTo>
                  <a:close/>
                </a:path>
                <a:path w="879475" h="579754">
                  <a:moveTo>
                    <a:pt x="809993" y="417195"/>
                  </a:moveTo>
                  <a:lnTo>
                    <a:pt x="786853" y="417195"/>
                  </a:lnTo>
                  <a:lnTo>
                    <a:pt x="786853" y="463550"/>
                  </a:lnTo>
                  <a:lnTo>
                    <a:pt x="809993" y="463550"/>
                  </a:lnTo>
                  <a:lnTo>
                    <a:pt x="809993" y="417195"/>
                  </a:lnTo>
                  <a:close/>
                </a:path>
                <a:path w="879475" h="579754">
                  <a:moveTo>
                    <a:pt x="833145" y="463550"/>
                  </a:moveTo>
                  <a:lnTo>
                    <a:pt x="809993" y="463550"/>
                  </a:lnTo>
                  <a:lnTo>
                    <a:pt x="809993" y="509905"/>
                  </a:lnTo>
                  <a:lnTo>
                    <a:pt x="833145" y="509905"/>
                  </a:lnTo>
                  <a:lnTo>
                    <a:pt x="833145" y="463550"/>
                  </a:lnTo>
                  <a:close/>
                </a:path>
                <a:path w="879475" h="579754">
                  <a:moveTo>
                    <a:pt x="856284" y="509905"/>
                  </a:moveTo>
                  <a:lnTo>
                    <a:pt x="833145" y="509905"/>
                  </a:lnTo>
                  <a:lnTo>
                    <a:pt x="833145" y="556260"/>
                  </a:lnTo>
                  <a:lnTo>
                    <a:pt x="856284" y="556260"/>
                  </a:lnTo>
                  <a:lnTo>
                    <a:pt x="856284" y="509905"/>
                  </a:lnTo>
                  <a:close/>
                </a:path>
                <a:path w="879475" h="579754">
                  <a:moveTo>
                    <a:pt x="879424" y="556260"/>
                  </a:moveTo>
                  <a:lnTo>
                    <a:pt x="856284" y="556260"/>
                  </a:lnTo>
                  <a:lnTo>
                    <a:pt x="856284" y="579437"/>
                  </a:lnTo>
                  <a:lnTo>
                    <a:pt x="879424" y="579437"/>
                  </a:lnTo>
                  <a:lnTo>
                    <a:pt x="879424" y="556260"/>
                  </a:lnTo>
                  <a:close/>
                </a:path>
                <a:path w="879475" h="579754">
                  <a:moveTo>
                    <a:pt x="879424" y="0"/>
                  </a:moveTo>
                  <a:lnTo>
                    <a:pt x="740575" y="0"/>
                  </a:lnTo>
                  <a:lnTo>
                    <a:pt x="740575" y="23177"/>
                  </a:lnTo>
                  <a:lnTo>
                    <a:pt x="879424" y="23177"/>
                  </a:lnTo>
                  <a:lnTo>
                    <a:pt x="879424" y="0"/>
                  </a:lnTo>
                  <a:close/>
                </a:path>
              </a:pathLst>
            </a:custGeom>
            <a:solidFill>
              <a:srgbClr val="FEE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3126174" y="3148393"/>
              <a:ext cx="185420" cy="46355"/>
            </a:xfrm>
            <a:custGeom>
              <a:avLst/>
              <a:gdLst/>
              <a:ahLst/>
              <a:cxnLst/>
              <a:rect l="l" t="t" r="r" b="b"/>
              <a:pathLst>
                <a:path w="185419" h="46355">
                  <a:moveTo>
                    <a:pt x="46278" y="0"/>
                  </a:moveTo>
                  <a:lnTo>
                    <a:pt x="0" y="0"/>
                  </a:lnTo>
                  <a:lnTo>
                    <a:pt x="0" y="23177"/>
                  </a:lnTo>
                  <a:lnTo>
                    <a:pt x="46278" y="23177"/>
                  </a:lnTo>
                  <a:lnTo>
                    <a:pt x="46278" y="0"/>
                  </a:lnTo>
                  <a:close/>
                </a:path>
                <a:path w="185419" h="46355">
                  <a:moveTo>
                    <a:pt x="69430" y="23177"/>
                  </a:moveTo>
                  <a:lnTo>
                    <a:pt x="46278" y="23177"/>
                  </a:lnTo>
                  <a:lnTo>
                    <a:pt x="46278" y="46355"/>
                  </a:lnTo>
                  <a:lnTo>
                    <a:pt x="69430" y="46355"/>
                  </a:lnTo>
                  <a:lnTo>
                    <a:pt x="69430" y="23177"/>
                  </a:lnTo>
                  <a:close/>
                </a:path>
                <a:path w="185419" h="46355">
                  <a:moveTo>
                    <a:pt x="138861" y="203"/>
                  </a:moveTo>
                  <a:lnTo>
                    <a:pt x="69430" y="203"/>
                  </a:lnTo>
                  <a:lnTo>
                    <a:pt x="69430" y="23088"/>
                  </a:lnTo>
                  <a:lnTo>
                    <a:pt x="115709" y="23088"/>
                  </a:lnTo>
                  <a:lnTo>
                    <a:pt x="115709" y="45961"/>
                  </a:lnTo>
                  <a:lnTo>
                    <a:pt x="138861" y="45961"/>
                  </a:lnTo>
                  <a:lnTo>
                    <a:pt x="138861" y="23088"/>
                  </a:lnTo>
                  <a:lnTo>
                    <a:pt x="138861" y="203"/>
                  </a:lnTo>
                  <a:close/>
                </a:path>
                <a:path w="185419" h="46355">
                  <a:moveTo>
                    <a:pt x="185140" y="0"/>
                  </a:moveTo>
                  <a:lnTo>
                    <a:pt x="162001" y="0"/>
                  </a:lnTo>
                  <a:lnTo>
                    <a:pt x="162001" y="23177"/>
                  </a:lnTo>
                  <a:lnTo>
                    <a:pt x="185140" y="23177"/>
                  </a:lnTo>
                  <a:lnTo>
                    <a:pt x="185140" y="0"/>
                  </a:lnTo>
                  <a:close/>
                </a:path>
              </a:pathLst>
            </a:custGeom>
            <a:solidFill>
              <a:srgbClr val="E33B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53016" y="3991444"/>
              <a:ext cx="762000" cy="815340"/>
            </a:xfrm>
            <a:custGeom>
              <a:avLst/>
              <a:gdLst/>
              <a:ahLst/>
              <a:cxnLst/>
              <a:rect l="l" t="t" r="r" b="b"/>
              <a:pathLst>
                <a:path w="762000" h="815339">
                  <a:moveTo>
                    <a:pt x="351472" y="135991"/>
                  </a:moveTo>
                  <a:lnTo>
                    <a:pt x="296176" y="135991"/>
                  </a:lnTo>
                  <a:lnTo>
                    <a:pt x="296176" y="155498"/>
                  </a:lnTo>
                  <a:lnTo>
                    <a:pt x="351472" y="155498"/>
                  </a:lnTo>
                  <a:lnTo>
                    <a:pt x="351472" y="135991"/>
                  </a:lnTo>
                  <a:close/>
                </a:path>
                <a:path w="762000" h="815339">
                  <a:moveTo>
                    <a:pt x="429590" y="795845"/>
                  </a:moveTo>
                  <a:lnTo>
                    <a:pt x="426300" y="795845"/>
                  </a:lnTo>
                  <a:lnTo>
                    <a:pt x="426300" y="792568"/>
                  </a:lnTo>
                  <a:lnTo>
                    <a:pt x="335241" y="792568"/>
                  </a:lnTo>
                  <a:lnTo>
                    <a:pt x="335241" y="795845"/>
                  </a:lnTo>
                  <a:lnTo>
                    <a:pt x="331952" y="795845"/>
                  </a:lnTo>
                  <a:lnTo>
                    <a:pt x="331952" y="815340"/>
                  </a:lnTo>
                  <a:lnTo>
                    <a:pt x="429590" y="815340"/>
                  </a:lnTo>
                  <a:lnTo>
                    <a:pt x="429590" y="795845"/>
                  </a:lnTo>
                  <a:close/>
                </a:path>
                <a:path w="762000" h="815339">
                  <a:moveTo>
                    <a:pt x="465366" y="135991"/>
                  </a:moveTo>
                  <a:lnTo>
                    <a:pt x="410070" y="135991"/>
                  </a:lnTo>
                  <a:lnTo>
                    <a:pt x="410070" y="155498"/>
                  </a:lnTo>
                  <a:lnTo>
                    <a:pt x="465366" y="155498"/>
                  </a:lnTo>
                  <a:lnTo>
                    <a:pt x="465366" y="135991"/>
                  </a:lnTo>
                  <a:close/>
                </a:path>
                <a:path w="762000" h="815339">
                  <a:moveTo>
                    <a:pt x="468642" y="792568"/>
                  </a:moveTo>
                  <a:lnTo>
                    <a:pt x="429590" y="792568"/>
                  </a:lnTo>
                  <a:lnTo>
                    <a:pt x="429590" y="795845"/>
                  </a:lnTo>
                  <a:lnTo>
                    <a:pt x="468642" y="795845"/>
                  </a:lnTo>
                  <a:lnTo>
                    <a:pt x="468642" y="792568"/>
                  </a:lnTo>
                  <a:close/>
                </a:path>
                <a:path w="762000" h="815339">
                  <a:moveTo>
                    <a:pt x="624852" y="678827"/>
                  </a:moveTo>
                  <a:lnTo>
                    <a:pt x="136690" y="678827"/>
                  </a:lnTo>
                  <a:lnTo>
                    <a:pt x="136690" y="698322"/>
                  </a:lnTo>
                  <a:lnTo>
                    <a:pt x="156210" y="698322"/>
                  </a:lnTo>
                  <a:lnTo>
                    <a:pt x="156210" y="717829"/>
                  </a:lnTo>
                  <a:lnTo>
                    <a:pt x="214807" y="717829"/>
                  </a:lnTo>
                  <a:lnTo>
                    <a:pt x="214807" y="756831"/>
                  </a:lnTo>
                  <a:lnTo>
                    <a:pt x="292900" y="756831"/>
                  </a:lnTo>
                  <a:lnTo>
                    <a:pt x="292900" y="792022"/>
                  </a:lnTo>
                  <a:lnTo>
                    <a:pt x="292900" y="795832"/>
                  </a:lnTo>
                  <a:lnTo>
                    <a:pt x="331952" y="795832"/>
                  </a:lnTo>
                  <a:lnTo>
                    <a:pt x="331952" y="792022"/>
                  </a:lnTo>
                  <a:lnTo>
                    <a:pt x="468642" y="792022"/>
                  </a:lnTo>
                  <a:lnTo>
                    <a:pt x="468642" y="756831"/>
                  </a:lnTo>
                  <a:lnTo>
                    <a:pt x="546735" y="756831"/>
                  </a:lnTo>
                  <a:lnTo>
                    <a:pt x="546735" y="717829"/>
                  </a:lnTo>
                  <a:lnTo>
                    <a:pt x="605332" y="717829"/>
                  </a:lnTo>
                  <a:lnTo>
                    <a:pt x="605332" y="698322"/>
                  </a:lnTo>
                  <a:lnTo>
                    <a:pt x="624852" y="698322"/>
                  </a:lnTo>
                  <a:lnTo>
                    <a:pt x="624852" y="678827"/>
                  </a:lnTo>
                  <a:close/>
                </a:path>
                <a:path w="762000" h="815339">
                  <a:moveTo>
                    <a:pt x="641096" y="0"/>
                  </a:moveTo>
                  <a:lnTo>
                    <a:pt x="569556" y="0"/>
                  </a:lnTo>
                  <a:lnTo>
                    <a:pt x="569556" y="12687"/>
                  </a:lnTo>
                  <a:lnTo>
                    <a:pt x="569556" y="31724"/>
                  </a:lnTo>
                  <a:lnTo>
                    <a:pt x="569556" y="38074"/>
                  </a:lnTo>
                  <a:lnTo>
                    <a:pt x="530504" y="38074"/>
                  </a:lnTo>
                  <a:lnTo>
                    <a:pt x="530504" y="71081"/>
                  </a:lnTo>
                  <a:lnTo>
                    <a:pt x="530504" y="96469"/>
                  </a:lnTo>
                  <a:lnTo>
                    <a:pt x="510984" y="96469"/>
                  </a:lnTo>
                  <a:lnTo>
                    <a:pt x="510984" y="156121"/>
                  </a:lnTo>
                  <a:lnTo>
                    <a:pt x="507695" y="156121"/>
                  </a:lnTo>
                  <a:lnTo>
                    <a:pt x="507695" y="269087"/>
                  </a:lnTo>
                  <a:lnTo>
                    <a:pt x="507695" y="288747"/>
                  </a:lnTo>
                  <a:lnTo>
                    <a:pt x="507695" y="327126"/>
                  </a:lnTo>
                  <a:lnTo>
                    <a:pt x="429590" y="327126"/>
                  </a:lnTo>
                  <a:lnTo>
                    <a:pt x="429590" y="308432"/>
                  </a:lnTo>
                  <a:lnTo>
                    <a:pt x="429590" y="288747"/>
                  </a:lnTo>
                  <a:lnTo>
                    <a:pt x="429590" y="269087"/>
                  </a:lnTo>
                  <a:lnTo>
                    <a:pt x="507695" y="269087"/>
                  </a:lnTo>
                  <a:lnTo>
                    <a:pt x="507695" y="156121"/>
                  </a:lnTo>
                  <a:lnTo>
                    <a:pt x="410070" y="156121"/>
                  </a:lnTo>
                  <a:lnTo>
                    <a:pt x="410070" y="253009"/>
                  </a:lnTo>
                  <a:lnTo>
                    <a:pt x="410070" y="268706"/>
                  </a:lnTo>
                  <a:lnTo>
                    <a:pt x="410070" y="269087"/>
                  </a:lnTo>
                  <a:lnTo>
                    <a:pt x="410070" y="288747"/>
                  </a:lnTo>
                  <a:lnTo>
                    <a:pt x="351472" y="288747"/>
                  </a:lnTo>
                  <a:lnTo>
                    <a:pt x="351472" y="269087"/>
                  </a:lnTo>
                  <a:lnTo>
                    <a:pt x="351472" y="268706"/>
                  </a:lnTo>
                  <a:lnTo>
                    <a:pt x="351472" y="253009"/>
                  </a:lnTo>
                  <a:lnTo>
                    <a:pt x="410070" y="253009"/>
                  </a:lnTo>
                  <a:lnTo>
                    <a:pt x="410070" y="156121"/>
                  </a:lnTo>
                  <a:lnTo>
                    <a:pt x="331952" y="156121"/>
                  </a:lnTo>
                  <a:lnTo>
                    <a:pt x="331952" y="288747"/>
                  </a:lnTo>
                  <a:lnTo>
                    <a:pt x="331952" y="308432"/>
                  </a:lnTo>
                  <a:lnTo>
                    <a:pt x="331952" y="327126"/>
                  </a:lnTo>
                  <a:lnTo>
                    <a:pt x="253847" y="327126"/>
                  </a:lnTo>
                  <a:lnTo>
                    <a:pt x="253847" y="288747"/>
                  </a:lnTo>
                  <a:lnTo>
                    <a:pt x="331952" y="288747"/>
                  </a:lnTo>
                  <a:lnTo>
                    <a:pt x="331952" y="156121"/>
                  </a:lnTo>
                  <a:lnTo>
                    <a:pt x="250558" y="156121"/>
                  </a:lnTo>
                  <a:lnTo>
                    <a:pt x="250558" y="96469"/>
                  </a:lnTo>
                  <a:lnTo>
                    <a:pt x="231051" y="96469"/>
                  </a:lnTo>
                  <a:lnTo>
                    <a:pt x="231051" y="58381"/>
                  </a:lnTo>
                  <a:lnTo>
                    <a:pt x="211518" y="58381"/>
                  </a:lnTo>
                  <a:lnTo>
                    <a:pt x="211518" y="52044"/>
                  </a:lnTo>
                  <a:lnTo>
                    <a:pt x="211518" y="38074"/>
                  </a:lnTo>
                  <a:lnTo>
                    <a:pt x="191985" y="38074"/>
                  </a:lnTo>
                  <a:lnTo>
                    <a:pt x="191985" y="31724"/>
                  </a:lnTo>
                  <a:lnTo>
                    <a:pt x="191985" y="19037"/>
                  </a:lnTo>
                  <a:lnTo>
                    <a:pt x="172466" y="19037"/>
                  </a:lnTo>
                  <a:lnTo>
                    <a:pt x="172466" y="12687"/>
                  </a:lnTo>
                  <a:lnTo>
                    <a:pt x="172466" y="0"/>
                  </a:lnTo>
                  <a:lnTo>
                    <a:pt x="120459" y="0"/>
                  </a:lnTo>
                  <a:lnTo>
                    <a:pt x="120459" y="12687"/>
                  </a:lnTo>
                  <a:lnTo>
                    <a:pt x="139966" y="12687"/>
                  </a:lnTo>
                  <a:lnTo>
                    <a:pt x="139966" y="19037"/>
                  </a:lnTo>
                  <a:lnTo>
                    <a:pt x="139966" y="31724"/>
                  </a:lnTo>
                  <a:lnTo>
                    <a:pt x="159486" y="31724"/>
                  </a:lnTo>
                  <a:lnTo>
                    <a:pt x="159486" y="38074"/>
                  </a:lnTo>
                  <a:lnTo>
                    <a:pt x="159486" y="52044"/>
                  </a:lnTo>
                  <a:lnTo>
                    <a:pt x="179031" y="52044"/>
                  </a:lnTo>
                  <a:lnTo>
                    <a:pt x="179031" y="58381"/>
                  </a:lnTo>
                  <a:lnTo>
                    <a:pt x="179031" y="96469"/>
                  </a:lnTo>
                  <a:lnTo>
                    <a:pt x="179031" y="156121"/>
                  </a:lnTo>
                  <a:lnTo>
                    <a:pt x="179031" y="171716"/>
                  </a:lnTo>
                  <a:lnTo>
                    <a:pt x="179031" y="233514"/>
                  </a:lnTo>
                  <a:lnTo>
                    <a:pt x="159486" y="233514"/>
                  </a:lnTo>
                  <a:lnTo>
                    <a:pt x="159486" y="250050"/>
                  </a:lnTo>
                  <a:lnTo>
                    <a:pt x="159486" y="253009"/>
                  </a:lnTo>
                  <a:lnTo>
                    <a:pt x="139966" y="253009"/>
                  </a:lnTo>
                  <a:lnTo>
                    <a:pt x="139966" y="268706"/>
                  </a:lnTo>
                  <a:lnTo>
                    <a:pt x="139966" y="269087"/>
                  </a:lnTo>
                  <a:lnTo>
                    <a:pt x="139966" y="288747"/>
                  </a:lnTo>
                  <a:lnTo>
                    <a:pt x="136690" y="288747"/>
                  </a:lnTo>
                  <a:lnTo>
                    <a:pt x="136690" y="327126"/>
                  </a:lnTo>
                  <a:lnTo>
                    <a:pt x="136690" y="522808"/>
                  </a:lnTo>
                  <a:lnTo>
                    <a:pt x="624852" y="522808"/>
                  </a:lnTo>
                  <a:lnTo>
                    <a:pt x="624852" y="327126"/>
                  </a:lnTo>
                  <a:lnTo>
                    <a:pt x="624852" y="288747"/>
                  </a:lnTo>
                  <a:lnTo>
                    <a:pt x="621563" y="288747"/>
                  </a:lnTo>
                  <a:lnTo>
                    <a:pt x="621563" y="269087"/>
                  </a:lnTo>
                  <a:lnTo>
                    <a:pt x="621563" y="268706"/>
                  </a:lnTo>
                  <a:lnTo>
                    <a:pt x="621563" y="253009"/>
                  </a:lnTo>
                  <a:lnTo>
                    <a:pt x="602056" y="253009"/>
                  </a:lnTo>
                  <a:lnTo>
                    <a:pt x="602056" y="250050"/>
                  </a:lnTo>
                  <a:lnTo>
                    <a:pt x="602056" y="233514"/>
                  </a:lnTo>
                  <a:lnTo>
                    <a:pt x="582510" y="233514"/>
                  </a:lnTo>
                  <a:lnTo>
                    <a:pt x="582510" y="171716"/>
                  </a:lnTo>
                  <a:lnTo>
                    <a:pt x="582510" y="156121"/>
                  </a:lnTo>
                  <a:lnTo>
                    <a:pt x="582510" y="96469"/>
                  </a:lnTo>
                  <a:lnTo>
                    <a:pt x="582510" y="71081"/>
                  </a:lnTo>
                  <a:lnTo>
                    <a:pt x="602056" y="71081"/>
                  </a:lnTo>
                  <a:lnTo>
                    <a:pt x="602056" y="38074"/>
                  </a:lnTo>
                  <a:lnTo>
                    <a:pt x="602056" y="31724"/>
                  </a:lnTo>
                  <a:lnTo>
                    <a:pt x="621563" y="31724"/>
                  </a:lnTo>
                  <a:lnTo>
                    <a:pt x="621563" y="12687"/>
                  </a:lnTo>
                  <a:lnTo>
                    <a:pt x="641096" y="12687"/>
                  </a:lnTo>
                  <a:lnTo>
                    <a:pt x="641096" y="0"/>
                  </a:lnTo>
                  <a:close/>
                </a:path>
                <a:path w="762000" h="815339">
                  <a:moveTo>
                    <a:pt x="719201" y="584581"/>
                  </a:moveTo>
                  <a:lnTo>
                    <a:pt x="562991" y="584581"/>
                  </a:lnTo>
                  <a:lnTo>
                    <a:pt x="562991" y="581329"/>
                  </a:lnTo>
                  <a:lnTo>
                    <a:pt x="566280" y="581329"/>
                  </a:lnTo>
                  <a:lnTo>
                    <a:pt x="566280" y="541972"/>
                  </a:lnTo>
                  <a:lnTo>
                    <a:pt x="566280" y="522935"/>
                  </a:lnTo>
                  <a:lnTo>
                    <a:pt x="175742" y="522935"/>
                  </a:lnTo>
                  <a:lnTo>
                    <a:pt x="175742" y="541972"/>
                  </a:lnTo>
                  <a:lnTo>
                    <a:pt x="195275" y="541972"/>
                  </a:lnTo>
                  <a:lnTo>
                    <a:pt x="195275" y="581329"/>
                  </a:lnTo>
                  <a:lnTo>
                    <a:pt x="198551" y="581329"/>
                  </a:lnTo>
                  <a:lnTo>
                    <a:pt x="198551" y="584581"/>
                  </a:lnTo>
                  <a:lnTo>
                    <a:pt x="42341" y="584581"/>
                  </a:lnTo>
                  <a:lnTo>
                    <a:pt x="42341" y="604088"/>
                  </a:lnTo>
                  <a:lnTo>
                    <a:pt x="719201" y="604088"/>
                  </a:lnTo>
                  <a:lnTo>
                    <a:pt x="719201" y="584581"/>
                  </a:lnTo>
                  <a:close/>
                </a:path>
                <a:path w="762000" h="815339">
                  <a:moveTo>
                    <a:pt x="741997" y="600811"/>
                  </a:moveTo>
                  <a:lnTo>
                    <a:pt x="722490" y="600811"/>
                  </a:lnTo>
                  <a:lnTo>
                    <a:pt x="722490" y="604088"/>
                  </a:lnTo>
                  <a:lnTo>
                    <a:pt x="741997" y="604088"/>
                  </a:lnTo>
                  <a:lnTo>
                    <a:pt x="741997" y="600811"/>
                  </a:lnTo>
                  <a:close/>
                </a:path>
                <a:path w="762000" h="815339">
                  <a:moveTo>
                    <a:pt x="761542" y="639813"/>
                  </a:moveTo>
                  <a:lnTo>
                    <a:pt x="758266" y="639813"/>
                  </a:lnTo>
                  <a:lnTo>
                    <a:pt x="758266" y="623595"/>
                  </a:lnTo>
                  <a:lnTo>
                    <a:pt x="738720" y="623595"/>
                  </a:lnTo>
                  <a:lnTo>
                    <a:pt x="738720" y="620674"/>
                  </a:lnTo>
                  <a:lnTo>
                    <a:pt x="741997" y="620674"/>
                  </a:lnTo>
                  <a:lnTo>
                    <a:pt x="741997" y="604177"/>
                  </a:lnTo>
                  <a:lnTo>
                    <a:pt x="39065" y="604177"/>
                  </a:lnTo>
                  <a:lnTo>
                    <a:pt x="39065" y="600367"/>
                  </a:lnTo>
                  <a:lnTo>
                    <a:pt x="19545" y="600367"/>
                  </a:lnTo>
                  <a:lnTo>
                    <a:pt x="19545" y="604177"/>
                  </a:lnTo>
                  <a:lnTo>
                    <a:pt x="19545" y="620674"/>
                  </a:lnTo>
                  <a:lnTo>
                    <a:pt x="22821" y="620674"/>
                  </a:lnTo>
                  <a:lnTo>
                    <a:pt x="22821" y="623595"/>
                  </a:lnTo>
                  <a:lnTo>
                    <a:pt x="3289" y="623595"/>
                  </a:lnTo>
                  <a:lnTo>
                    <a:pt x="3289" y="639813"/>
                  </a:lnTo>
                  <a:lnTo>
                    <a:pt x="0" y="639813"/>
                  </a:lnTo>
                  <a:lnTo>
                    <a:pt x="0" y="659307"/>
                  </a:lnTo>
                  <a:lnTo>
                    <a:pt x="761542" y="659307"/>
                  </a:lnTo>
                  <a:lnTo>
                    <a:pt x="761542" y="639813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73476" y="3991444"/>
              <a:ext cx="520700" cy="486409"/>
            </a:xfrm>
            <a:custGeom>
              <a:avLst/>
              <a:gdLst/>
              <a:ahLst/>
              <a:cxnLst/>
              <a:rect l="l" t="t" r="r" b="b"/>
              <a:pathLst>
                <a:path w="520700" h="486410">
                  <a:moveTo>
                    <a:pt x="520636" y="0"/>
                  </a:moveTo>
                  <a:lnTo>
                    <a:pt x="449097" y="0"/>
                  </a:lnTo>
                  <a:lnTo>
                    <a:pt x="449097" y="12687"/>
                  </a:lnTo>
                  <a:lnTo>
                    <a:pt x="449097" y="15227"/>
                  </a:lnTo>
                  <a:lnTo>
                    <a:pt x="449097" y="35534"/>
                  </a:lnTo>
                  <a:lnTo>
                    <a:pt x="445820" y="35534"/>
                  </a:lnTo>
                  <a:lnTo>
                    <a:pt x="445820" y="38074"/>
                  </a:lnTo>
                  <a:lnTo>
                    <a:pt x="410044" y="38074"/>
                  </a:lnTo>
                  <a:lnTo>
                    <a:pt x="410044" y="73621"/>
                  </a:lnTo>
                  <a:lnTo>
                    <a:pt x="410044" y="96469"/>
                  </a:lnTo>
                  <a:lnTo>
                    <a:pt x="390525" y="96469"/>
                  </a:lnTo>
                  <a:lnTo>
                    <a:pt x="390525" y="112966"/>
                  </a:lnTo>
                  <a:lnTo>
                    <a:pt x="390525" y="154851"/>
                  </a:lnTo>
                  <a:lnTo>
                    <a:pt x="344906" y="154851"/>
                  </a:lnTo>
                  <a:lnTo>
                    <a:pt x="344906" y="148501"/>
                  </a:lnTo>
                  <a:lnTo>
                    <a:pt x="344906" y="135813"/>
                  </a:lnTo>
                  <a:lnTo>
                    <a:pt x="289610" y="135813"/>
                  </a:lnTo>
                  <a:lnTo>
                    <a:pt x="289610" y="148056"/>
                  </a:lnTo>
                  <a:lnTo>
                    <a:pt x="231013" y="148056"/>
                  </a:lnTo>
                  <a:lnTo>
                    <a:pt x="231013" y="135813"/>
                  </a:lnTo>
                  <a:lnTo>
                    <a:pt x="175717" y="135813"/>
                  </a:lnTo>
                  <a:lnTo>
                    <a:pt x="175717" y="148501"/>
                  </a:lnTo>
                  <a:lnTo>
                    <a:pt x="175717" y="154851"/>
                  </a:lnTo>
                  <a:lnTo>
                    <a:pt x="130098" y="154851"/>
                  </a:lnTo>
                  <a:lnTo>
                    <a:pt x="130098" y="112966"/>
                  </a:lnTo>
                  <a:lnTo>
                    <a:pt x="130098" y="96469"/>
                  </a:lnTo>
                  <a:lnTo>
                    <a:pt x="110591" y="96469"/>
                  </a:lnTo>
                  <a:lnTo>
                    <a:pt x="110591" y="58381"/>
                  </a:lnTo>
                  <a:lnTo>
                    <a:pt x="94348" y="58381"/>
                  </a:lnTo>
                  <a:lnTo>
                    <a:pt x="94348" y="54571"/>
                  </a:lnTo>
                  <a:lnTo>
                    <a:pt x="91059" y="54571"/>
                  </a:lnTo>
                  <a:lnTo>
                    <a:pt x="91059" y="38074"/>
                  </a:lnTo>
                  <a:lnTo>
                    <a:pt x="74815" y="38074"/>
                  </a:lnTo>
                  <a:lnTo>
                    <a:pt x="74815" y="35534"/>
                  </a:lnTo>
                  <a:lnTo>
                    <a:pt x="71526" y="35534"/>
                  </a:lnTo>
                  <a:lnTo>
                    <a:pt x="71526" y="19037"/>
                  </a:lnTo>
                  <a:lnTo>
                    <a:pt x="55283" y="19037"/>
                  </a:lnTo>
                  <a:lnTo>
                    <a:pt x="55283" y="15227"/>
                  </a:lnTo>
                  <a:lnTo>
                    <a:pt x="52006" y="15227"/>
                  </a:lnTo>
                  <a:lnTo>
                    <a:pt x="52006" y="12687"/>
                  </a:lnTo>
                  <a:lnTo>
                    <a:pt x="52006" y="0"/>
                  </a:lnTo>
                  <a:lnTo>
                    <a:pt x="0" y="0"/>
                  </a:lnTo>
                  <a:lnTo>
                    <a:pt x="0" y="12687"/>
                  </a:lnTo>
                  <a:lnTo>
                    <a:pt x="19507" y="12687"/>
                  </a:lnTo>
                  <a:lnTo>
                    <a:pt x="19507" y="15227"/>
                  </a:lnTo>
                  <a:lnTo>
                    <a:pt x="16230" y="15227"/>
                  </a:lnTo>
                  <a:lnTo>
                    <a:pt x="16230" y="19037"/>
                  </a:lnTo>
                  <a:lnTo>
                    <a:pt x="16230" y="35534"/>
                  </a:lnTo>
                  <a:lnTo>
                    <a:pt x="35750" y="35534"/>
                  </a:lnTo>
                  <a:lnTo>
                    <a:pt x="35750" y="38074"/>
                  </a:lnTo>
                  <a:lnTo>
                    <a:pt x="35750" y="54571"/>
                  </a:lnTo>
                  <a:lnTo>
                    <a:pt x="55283" y="54571"/>
                  </a:lnTo>
                  <a:lnTo>
                    <a:pt x="55283" y="58381"/>
                  </a:lnTo>
                  <a:lnTo>
                    <a:pt x="55283" y="96469"/>
                  </a:lnTo>
                  <a:lnTo>
                    <a:pt x="55283" y="112966"/>
                  </a:lnTo>
                  <a:lnTo>
                    <a:pt x="58572" y="112966"/>
                  </a:lnTo>
                  <a:lnTo>
                    <a:pt x="58572" y="154851"/>
                  </a:lnTo>
                  <a:lnTo>
                    <a:pt x="58572" y="168808"/>
                  </a:lnTo>
                  <a:lnTo>
                    <a:pt x="58572" y="187845"/>
                  </a:lnTo>
                  <a:lnTo>
                    <a:pt x="58572" y="190385"/>
                  </a:lnTo>
                  <a:lnTo>
                    <a:pt x="55283" y="190385"/>
                  </a:lnTo>
                  <a:lnTo>
                    <a:pt x="55283" y="206895"/>
                  </a:lnTo>
                  <a:lnTo>
                    <a:pt x="55283" y="210693"/>
                  </a:lnTo>
                  <a:lnTo>
                    <a:pt x="55283" y="227203"/>
                  </a:lnTo>
                  <a:lnTo>
                    <a:pt x="55283" y="229743"/>
                  </a:lnTo>
                  <a:lnTo>
                    <a:pt x="35750" y="229743"/>
                  </a:lnTo>
                  <a:lnTo>
                    <a:pt x="35750" y="250050"/>
                  </a:lnTo>
                  <a:lnTo>
                    <a:pt x="16230" y="250050"/>
                  </a:lnTo>
                  <a:lnTo>
                    <a:pt x="16230" y="269087"/>
                  </a:lnTo>
                  <a:lnTo>
                    <a:pt x="19507" y="269087"/>
                  </a:lnTo>
                  <a:lnTo>
                    <a:pt x="19507" y="285584"/>
                  </a:lnTo>
                  <a:lnTo>
                    <a:pt x="35750" y="285584"/>
                  </a:lnTo>
                  <a:lnTo>
                    <a:pt x="35750" y="366814"/>
                  </a:lnTo>
                  <a:lnTo>
                    <a:pt x="35750" y="369354"/>
                  </a:lnTo>
                  <a:lnTo>
                    <a:pt x="35750" y="385851"/>
                  </a:lnTo>
                  <a:lnTo>
                    <a:pt x="39027" y="385851"/>
                  </a:lnTo>
                  <a:lnTo>
                    <a:pt x="39027" y="402361"/>
                  </a:lnTo>
                  <a:lnTo>
                    <a:pt x="58572" y="402361"/>
                  </a:lnTo>
                  <a:lnTo>
                    <a:pt x="58572" y="425208"/>
                  </a:lnTo>
                  <a:lnTo>
                    <a:pt x="58572" y="427748"/>
                  </a:lnTo>
                  <a:lnTo>
                    <a:pt x="39027" y="427748"/>
                  </a:lnTo>
                  <a:lnTo>
                    <a:pt x="39027" y="441706"/>
                  </a:lnTo>
                  <a:lnTo>
                    <a:pt x="58572" y="441706"/>
                  </a:lnTo>
                  <a:lnTo>
                    <a:pt x="58572" y="444246"/>
                  </a:lnTo>
                  <a:lnTo>
                    <a:pt x="58572" y="460743"/>
                  </a:lnTo>
                  <a:lnTo>
                    <a:pt x="58572" y="467093"/>
                  </a:lnTo>
                  <a:lnTo>
                    <a:pt x="39027" y="467093"/>
                  </a:lnTo>
                  <a:lnTo>
                    <a:pt x="39027" y="479780"/>
                  </a:lnTo>
                  <a:lnTo>
                    <a:pt x="58572" y="479780"/>
                  </a:lnTo>
                  <a:lnTo>
                    <a:pt x="58572" y="486130"/>
                  </a:lnTo>
                  <a:lnTo>
                    <a:pt x="149644" y="486130"/>
                  </a:lnTo>
                  <a:lnTo>
                    <a:pt x="149644" y="479780"/>
                  </a:lnTo>
                  <a:lnTo>
                    <a:pt x="149644" y="467093"/>
                  </a:lnTo>
                  <a:lnTo>
                    <a:pt x="149644" y="460743"/>
                  </a:lnTo>
                  <a:lnTo>
                    <a:pt x="231013" y="460743"/>
                  </a:lnTo>
                  <a:lnTo>
                    <a:pt x="231013" y="444246"/>
                  </a:lnTo>
                  <a:lnTo>
                    <a:pt x="227736" y="444246"/>
                  </a:lnTo>
                  <a:lnTo>
                    <a:pt x="227736" y="441706"/>
                  </a:lnTo>
                  <a:lnTo>
                    <a:pt x="227736" y="427748"/>
                  </a:lnTo>
                  <a:lnTo>
                    <a:pt x="227736" y="421398"/>
                  </a:lnTo>
                  <a:lnTo>
                    <a:pt x="305841" y="421398"/>
                  </a:lnTo>
                  <a:lnTo>
                    <a:pt x="305841" y="369354"/>
                  </a:lnTo>
                  <a:lnTo>
                    <a:pt x="247269" y="369354"/>
                  </a:lnTo>
                  <a:lnTo>
                    <a:pt x="247269" y="343966"/>
                  </a:lnTo>
                  <a:lnTo>
                    <a:pt x="422998" y="343966"/>
                  </a:lnTo>
                  <a:lnTo>
                    <a:pt x="422998" y="327469"/>
                  </a:lnTo>
                  <a:lnTo>
                    <a:pt x="214782" y="327469"/>
                  </a:lnTo>
                  <a:lnTo>
                    <a:pt x="214782" y="343966"/>
                  </a:lnTo>
                  <a:lnTo>
                    <a:pt x="214782" y="369354"/>
                  </a:lnTo>
                  <a:lnTo>
                    <a:pt x="214782" y="421398"/>
                  </a:lnTo>
                  <a:lnTo>
                    <a:pt x="214782" y="427748"/>
                  </a:lnTo>
                  <a:lnTo>
                    <a:pt x="188696" y="427748"/>
                  </a:lnTo>
                  <a:lnTo>
                    <a:pt x="188696" y="425208"/>
                  </a:lnTo>
                  <a:lnTo>
                    <a:pt x="191985" y="425208"/>
                  </a:lnTo>
                  <a:lnTo>
                    <a:pt x="191985" y="402361"/>
                  </a:lnTo>
                  <a:lnTo>
                    <a:pt x="191985" y="385851"/>
                  </a:lnTo>
                  <a:lnTo>
                    <a:pt x="191985" y="369354"/>
                  </a:lnTo>
                  <a:lnTo>
                    <a:pt x="191985" y="346506"/>
                  </a:lnTo>
                  <a:lnTo>
                    <a:pt x="188696" y="346506"/>
                  </a:lnTo>
                  <a:lnTo>
                    <a:pt x="188696" y="343966"/>
                  </a:lnTo>
                  <a:lnTo>
                    <a:pt x="214782" y="343966"/>
                  </a:lnTo>
                  <a:lnTo>
                    <a:pt x="214782" y="327469"/>
                  </a:lnTo>
                  <a:lnTo>
                    <a:pt x="97624" y="327469"/>
                  </a:lnTo>
                  <a:lnTo>
                    <a:pt x="97624" y="343966"/>
                  </a:lnTo>
                  <a:lnTo>
                    <a:pt x="97624" y="346506"/>
                  </a:lnTo>
                  <a:lnTo>
                    <a:pt x="97624" y="369354"/>
                  </a:lnTo>
                  <a:lnTo>
                    <a:pt x="94348" y="369354"/>
                  </a:lnTo>
                  <a:lnTo>
                    <a:pt x="94348" y="366814"/>
                  </a:lnTo>
                  <a:lnTo>
                    <a:pt x="74815" y="366814"/>
                  </a:lnTo>
                  <a:lnTo>
                    <a:pt x="74815" y="285584"/>
                  </a:lnTo>
                  <a:lnTo>
                    <a:pt x="74815" y="269087"/>
                  </a:lnTo>
                  <a:lnTo>
                    <a:pt x="74815" y="250050"/>
                  </a:lnTo>
                  <a:lnTo>
                    <a:pt x="74815" y="229743"/>
                  </a:lnTo>
                  <a:lnTo>
                    <a:pt x="94348" y="229743"/>
                  </a:lnTo>
                  <a:lnTo>
                    <a:pt x="94348" y="227203"/>
                  </a:lnTo>
                  <a:lnTo>
                    <a:pt x="110591" y="227203"/>
                  </a:lnTo>
                  <a:lnTo>
                    <a:pt x="110591" y="210693"/>
                  </a:lnTo>
                  <a:lnTo>
                    <a:pt x="113868" y="210693"/>
                  </a:lnTo>
                  <a:lnTo>
                    <a:pt x="113868" y="206895"/>
                  </a:lnTo>
                  <a:lnTo>
                    <a:pt x="130098" y="206895"/>
                  </a:lnTo>
                  <a:lnTo>
                    <a:pt x="130098" y="190385"/>
                  </a:lnTo>
                  <a:lnTo>
                    <a:pt x="130098" y="187845"/>
                  </a:lnTo>
                  <a:lnTo>
                    <a:pt x="149644" y="187845"/>
                  </a:lnTo>
                  <a:lnTo>
                    <a:pt x="149644" y="168808"/>
                  </a:lnTo>
                  <a:lnTo>
                    <a:pt x="188696" y="168808"/>
                  </a:lnTo>
                  <a:lnTo>
                    <a:pt x="188696" y="154851"/>
                  </a:lnTo>
                  <a:lnTo>
                    <a:pt x="188696" y="148501"/>
                  </a:lnTo>
                  <a:lnTo>
                    <a:pt x="214782" y="148501"/>
                  </a:lnTo>
                  <a:lnTo>
                    <a:pt x="214782" y="171716"/>
                  </a:lnTo>
                  <a:lnTo>
                    <a:pt x="214782" y="174726"/>
                  </a:lnTo>
                  <a:lnTo>
                    <a:pt x="195262" y="174726"/>
                  </a:lnTo>
                  <a:lnTo>
                    <a:pt x="195262" y="193776"/>
                  </a:lnTo>
                  <a:lnTo>
                    <a:pt x="156210" y="193776"/>
                  </a:lnTo>
                  <a:lnTo>
                    <a:pt x="156210" y="212826"/>
                  </a:lnTo>
                  <a:lnTo>
                    <a:pt x="136664" y="212826"/>
                  </a:lnTo>
                  <a:lnTo>
                    <a:pt x="136664" y="233146"/>
                  </a:lnTo>
                  <a:lnTo>
                    <a:pt x="117144" y="233146"/>
                  </a:lnTo>
                  <a:lnTo>
                    <a:pt x="117144" y="250050"/>
                  </a:lnTo>
                  <a:lnTo>
                    <a:pt x="117144" y="268706"/>
                  </a:lnTo>
                  <a:lnTo>
                    <a:pt x="94348" y="268706"/>
                  </a:lnTo>
                  <a:lnTo>
                    <a:pt x="94348" y="327126"/>
                  </a:lnTo>
                  <a:lnTo>
                    <a:pt x="133388" y="327126"/>
                  </a:lnTo>
                  <a:lnTo>
                    <a:pt x="133388" y="268706"/>
                  </a:lnTo>
                  <a:lnTo>
                    <a:pt x="211493" y="268706"/>
                  </a:lnTo>
                  <a:lnTo>
                    <a:pt x="211493" y="308432"/>
                  </a:lnTo>
                  <a:lnTo>
                    <a:pt x="211493" y="327126"/>
                  </a:lnTo>
                  <a:lnTo>
                    <a:pt x="309130" y="327126"/>
                  </a:lnTo>
                  <a:lnTo>
                    <a:pt x="309130" y="308432"/>
                  </a:lnTo>
                  <a:lnTo>
                    <a:pt x="309130" y="268706"/>
                  </a:lnTo>
                  <a:lnTo>
                    <a:pt x="387235" y="268706"/>
                  </a:lnTo>
                  <a:lnTo>
                    <a:pt x="387235" y="327126"/>
                  </a:lnTo>
                  <a:lnTo>
                    <a:pt x="426275" y="327126"/>
                  </a:lnTo>
                  <a:lnTo>
                    <a:pt x="426275" y="268706"/>
                  </a:lnTo>
                  <a:lnTo>
                    <a:pt x="403479" y="268706"/>
                  </a:lnTo>
                  <a:lnTo>
                    <a:pt x="403479" y="250050"/>
                  </a:lnTo>
                  <a:lnTo>
                    <a:pt x="403479" y="233146"/>
                  </a:lnTo>
                  <a:lnTo>
                    <a:pt x="383959" y="233146"/>
                  </a:lnTo>
                  <a:lnTo>
                    <a:pt x="383959" y="212826"/>
                  </a:lnTo>
                  <a:lnTo>
                    <a:pt x="364426" y="212826"/>
                  </a:lnTo>
                  <a:lnTo>
                    <a:pt x="364426" y="193776"/>
                  </a:lnTo>
                  <a:lnTo>
                    <a:pt x="325361" y="193776"/>
                  </a:lnTo>
                  <a:lnTo>
                    <a:pt x="325361" y="174726"/>
                  </a:lnTo>
                  <a:lnTo>
                    <a:pt x="305841" y="174726"/>
                  </a:lnTo>
                  <a:lnTo>
                    <a:pt x="305841" y="171716"/>
                  </a:lnTo>
                  <a:lnTo>
                    <a:pt x="305841" y="148501"/>
                  </a:lnTo>
                  <a:lnTo>
                    <a:pt x="331927" y="148501"/>
                  </a:lnTo>
                  <a:lnTo>
                    <a:pt x="331927" y="154851"/>
                  </a:lnTo>
                  <a:lnTo>
                    <a:pt x="331927" y="168808"/>
                  </a:lnTo>
                  <a:lnTo>
                    <a:pt x="370979" y="168808"/>
                  </a:lnTo>
                  <a:lnTo>
                    <a:pt x="370979" y="187845"/>
                  </a:lnTo>
                  <a:lnTo>
                    <a:pt x="390525" y="187845"/>
                  </a:lnTo>
                  <a:lnTo>
                    <a:pt x="390525" y="206895"/>
                  </a:lnTo>
                  <a:lnTo>
                    <a:pt x="406755" y="206895"/>
                  </a:lnTo>
                  <a:lnTo>
                    <a:pt x="406755" y="210693"/>
                  </a:lnTo>
                  <a:lnTo>
                    <a:pt x="410044" y="210693"/>
                  </a:lnTo>
                  <a:lnTo>
                    <a:pt x="410044" y="227203"/>
                  </a:lnTo>
                  <a:lnTo>
                    <a:pt x="426275" y="227203"/>
                  </a:lnTo>
                  <a:lnTo>
                    <a:pt x="426275" y="229743"/>
                  </a:lnTo>
                  <a:lnTo>
                    <a:pt x="445820" y="229743"/>
                  </a:lnTo>
                  <a:lnTo>
                    <a:pt x="445820" y="250050"/>
                  </a:lnTo>
                  <a:lnTo>
                    <a:pt x="445820" y="269087"/>
                  </a:lnTo>
                  <a:lnTo>
                    <a:pt x="445820" y="285584"/>
                  </a:lnTo>
                  <a:lnTo>
                    <a:pt x="445820" y="366814"/>
                  </a:lnTo>
                  <a:lnTo>
                    <a:pt x="484873" y="366814"/>
                  </a:lnTo>
                  <a:lnTo>
                    <a:pt x="484873" y="285584"/>
                  </a:lnTo>
                  <a:lnTo>
                    <a:pt x="501103" y="285584"/>
                  </a:lnTo>
                  <a:lnTo>
                    <a:pt x="501103" y="269087"/>
                  </a:lnTo>
                  <a:lnTo>
                    <a:pt x="504393" y="269087"/>
                  </a:lnTo>
                  <a:lnTo>
                    <a:pt x="504393" y="250050"/>
                  </a:lnTo>
                  <a:lnTo>
                    <a:pt x="484873" y="250050"/>
                  </a:lnTo>
                  <a:lnTo>
                    <a:pt x="484873" y="229743"/>
                  </a:lnTo>
                  <a:lnTo>
                    <a:pt x="465328" y="229743"/>
                  </a:lnTo>
                  <a:lnTo>
                    <a:pt x="465328" y="227203"/>
                  </a:lnTo>
                  <a:lnTo>
                    <a:pt x="465328" y="210693"/>
                  </a:lnTo>
                  <a:lnTo>
                    <a:pt x="462051" y="210693"/>
                  </a:lnTo>
                  <a:lnTo>
                    <a:pt x="462051" y="206895"/>
                  </a:lnTo>
                  <a:lnTo>
                    <a:pt x="462051" y="187845"/>
                  </a:lnTo>
                  <a:lnTo>
                    <a:pt x="462051" y="168808"/>
                  </a:lnTo>
                  <a:lnTo>
                    <a:pt x="462051" y="154851"/>
                  </a:lnTo>
                  <a:lnTo>
                    <a:pt x="462051" y="112966"/>
                  </a:lnTo>
                  <a:lnTo>
                    <a:pt x="465328" y="112966"/>
                  </a:lnTo>
                  <a:lnTo>
                    <a:pt x="465328" y="96469"/>
                  </a:lnTo>
                  <a:lnTo>
                    <a:pt x="465328" y="73621"/>
                  </a:lnTo>
                  <a:lnTo>
                    <a:pt x="484873" y="73621"/>
                  </a:lnTo>
                  <a:lnTo>
                    <a:pt x="484873" y="38074"/>
                  </a:lnTo>
                  <a:lnTo>
                    <a:pt x="484873" y="35534"/>
                  </a:lnTo>
                  <a:lnTo>
                    <a:pt x="504393" y="35534"/>
                  </a:lnTo>
                  <a:lnTo>
                    <a:pt x="504393" y="15227"/>
                  </a:lnTo>
                  <a:lnTo>
                    <a:pt x="501103" y="15227"/>
                  </a:lnTo>
                  <a:lnTo>
                    <a:pt x="501103" y="12687"/>
                  </a:lnTo>
                  <a:lnTo>
                    <a:pt x="520636" y="12687"/>
                  </a:lnTo>
                  <a:lnTo>
                    <a:pt x="520636" y="0"/>
                  </a:lnTo>
                  <a:close/>
                </a:path>
              </a:pathLst>
            </a:custGeom>
            <a:solidFill>
              <a:srgbClr val="ECD9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56306" y="4335081"/>
              <a:ext cx="755015" cy="432434"/>
            </a:xfrm>
            <a:custGeom>
              <a:avLst/>
              <a:gdLst/>
              <a:ahLst/>
              <a:cxnLst/>
              <a:rect l="l" t="t" r="r" b="b"/>
              <a:pathLst>
                <a:path w="755014" h="432435">
                  <a:moveTo>
                    <a:pt x="208229" y="240233"/>
                  </a:moveTo>
                  <a:lnTo>
                    <a:pt x="39052" y="240233"/>
                  </a:lnTo>
                  <a:lnTo>
                    <a:pt x="39052" y="279577"/>
                  </a:lnTo>
                  <a:lnTo>
                    <a:pt x="0" y="279577"/>
                  </a:lnTo>
                  <a:lnTo>
                    <a:pt x="0" y="292265"/>
                  </a:lnTo>
                  <a:lnTo>
                    <a:pt x="208229" y="292265"/>
                  </a:lnTo>
                  <a:lnTo>
                    <a:pt x="208229" y="279577"/>
                  </a:lnTo>
                  <a:lnTo>
                    <a:pt x="208229" y="240233"/>
                  </a:lnTo>
                  <a:close/>
                </a:path>
                <a:path w="755014" h="432435">
                  <a:moveTo>
                    <a:pt x="270090" y="314960"/>
                  </a:moveTo>
                  <a:lnTo>
                    <a:pt x="231038" y="314960"/>
                  </a:lnTo>
                  <a:lnTo>
                    <a:pt x="231038" y="295910"/>
                  </a:lnTo>
                  <a:lnTo>
                    <a:pt x="211518" y="295910"/>
                  </a:lnTo>
                  <a:lnTo>
                    <a:pt x="211518" y="314960"/>
                  </a:lnTo>
                  <a:lnTo>
                    <a:pt x="55308" y="314960"/>
                  </a:lnTo>
                  <a:lnTo>
                    <a:pt x="55308" y="334010"/>
                  </a:lnTo>
                  <a:lnTo>
                    <a:pt x="270090" y="334010"/>
                  </a:lnTo>
                  <a:lnTo>
                    <a:pt x="270090" y="314960"/>
                  </a:lnTo>
                  <a:close/>
                </a:path>
                <a:path w="755014" h="432435">
                  <a:moveTo>
                    <a:pt x="286334" y="337959"/>
                  </a:moveTo>
                  <a:lnTo>
                    <a:pt x="266814" y="337959"/>
                  </a:lnTo>
                  <a:lnTo>
                    <a:pt x="266814" y="334149"/>
                  </a:lnTo>
                  <a:lnTo>
                    <a:pt x="234315" y="334149"/>
                  </a:lnTo>
                  <a:lnTo>
                    <a:pt x="234315" y="337959"/>
                  </a:lnTo>
                  <a:lnTo>
                    <a:pt x="234315" y="350659"/>
                  </a:lnTo>
                  <a:lnTo>
                    <a:pt x="234315" y="377304"/>
                  </a:lnTo>
                  <a:lnTo>
                    <a:pt x="234315" y="390004"/>
                  </a:lnTo>
                  <a:lnTo>
                    <a:pt x="286334" y="390004"/>
                  </a:lnTo>
                  <a:lnTo>
                    <a:pt x="286334" y="377304"/>
                  </a:lnTo>
                  <a:lnTo>
                    <a:pt x="247269" y="377304"/>
                  </a:lnTo>
                  <a:lnTo>
                    <a:pt x="247269" y="350659"/>
                  </a:lnTo>
                  <a:lnTo>
                    <a:pt x="273380" y="350659"/>
                  </a:lnTo>
                  <a:lnTo>
                    <a:pt x="273380" y="377190"/>
                  </a:lnTo>
                  <a:lnTo>
                    <a:pt x="286334" y="377190"/>
                  </a:lnTo>
                  <a:lnTo>
                    <a:pt x="286334" y="350659"/>
                  </a:lnTo>
                  <a:lnTo>
                    <a:pt x="286334" y="350520"/>
                  </a:lnTo>
                  <a:lnTo>
                    <a:pt x="286334" y="337959"/>
                  </a:lnTo>
                  <a:close/>
                </a:path>
                <a:path w="755014" h="432435">
                  <a:moveTo>
                    <a:pt x="348183" y="116840"/>
                  </a:moveTo>
                  <a:lnTo>
                    <a:pt x="270090" y="116840"/>
                  </a:lnTo>
                  <a:lnTo>
                    <a:pt x="270090" y="119380"/>
                  </a:lnTo>
                  <a:lnTo>
                    <a:pt x="292887" y="119380"/>
                  </a:lnTo>
                  <a:lnTo>
                    <a:pt x="292887" y="135890"/>
                  </a:lnTo>
                  <a:lnTo>
                    <a:pt x="325386" y="135890"/>
                  </a:lnTo>
                  <a:lnTo>
                    <a:pt x="325386" y="119380"/>
                  </a:lnTo>
                  <a:lnTo>
                    <a:pt x="348183" y="119380"/>
                  </a:lnTo>
                  <a:lnTo>
                    <a:pt x="348183" y="116840"/>
                  </a:lnTo>
                  <a:close/>
                </a:path>
                <a:path w="755014" h="432435">
                  <a:moveTo>
                    <a:pt x="367728" y="412851"/>
                  </a:moveTo>
                  <a:lnTo>
                    <a:pt x="328663" y="412851"/>
                  </a:lnTo>
                  <a:lnTo>
                    <a:pt x="328663" y="354457"/>
                  </a:lnTo>
                  <a:lnTo>
                    <a:pt x="309156" y="354457"/>
                  </a:lnTo>
                  <a:lnTo>
                    <a:pt x="309156" y="412851"/>
                  </a:lnTo>
                  <a:lnTo>
                    <a:pt x="309156" y="431888"/>
                  </a:lnTo>
                  <a:lnTo>
                    <a:pt x="367728" y="431888"/>
                  </a:lnTo>
                  <a:lnTo>
                    <a:pt x="367728" y="412851"/>
                  </a:lnTo>
                  <a:close/>
                </a:path>
                <a:path w="755014" h="432435">
                  <a:moveTo>
                    <a:pt x="387248" y="22860"/>
                  </a:moveTo>
                  <a:lnTo>
                    <a:pt x="367728" y="22860"/>
                  </a:lnTo>
                  <a:lnTo>
                    <a:pt x="367728" y="25400"/>
                  </a:lnTo>
                  <a:lnTo>
                    <a:pt x="387248" y="25400"/>
                  </a:lnTo>
                  <a:lnTo>
                    <a:pt x="387248" y="22860"/>
                  </a:lnTo>
                  <a:close/>
                </a:path>
                <a:path w="755014" h="432435">
                  <a:moveTo>
                    <a:pt x="387248" y="0"/>
                  </a:moveTo>
                  <a:lnTo>
                    <a:pt x="367728" y="0"/>
                  </a:lnTo>
                  <a:lnTo>
                    <a:pt x="367728" y="2540"/>
                  </a:lnTo>
                  <a:lnTo>
                    <a:pt x="387248" y="2540"/>
                  </a:lnTo>
                  <a:lnTo>
                    <a:pt x="387248" y="0"/>
                  </a:lnTo>
                  <a:close/>
                </a:path>
                <a:path w="755014" h="432435">
                  <a:moveTo>
                    <a:pt x="423011" y="142240"/>
                  </a:moveTo>
                  <a:lnTo>
                    <a:pt x="403504" y="142240"/>
                  </a:lnTo>
                  <a:lnTo>
                    <a:pt x="403504" y="123190"/>
                  </a:lnTo>
                  <a:lnTo>
                    <a:pt x="390525" y="123190"/>
                  </a:lnTo>
                  <a:lnTo>
                    <a:pt x="390525" y="142240"/>
                  </a:lnTo>
                  <a:lnTo>
                    <a:pt x="364439" y="142240"/>
                  </a:lnTo>
                  <a:lnTo>
                    <a:pt x="364439" y="123190"/>
                  </a:lnTo>
                  <a:lnTo>
                    <a:pt x="351459" y="123190"/>
                  </a:lnTo>
                  <a:lnTo>
                    <a:pt x="351459" y="142240"/>
                  </a:lnTo>
                  <a:lnTo>
                    <a:pt x="331952" y="142240"/>
                  </a:lnTo>
                  <a:lnTo>
                    <a:pt x="331952" y="162560"/>
                  </a:lnTo>
                  <a:lnTo>
                    <a:pt x="423011" y="162560"/>
                  </a:lnTo>
                  <a:lnTo>
                    <a:pt x="423011" y="142240"/>
                  </a:lnTo>
                  <a:close/>
                </a:path>
                <a:path w="755014" h="432435">
                  <a:moveTo>
                    <a:pt x="423011" y="0"/>
                  </a:moveTo>
                  <a:lnTo>
                    <a:pt x="390525" y="0"/>
                  </a:lnTo>
                  <a:lnTo>
                    <a:pt x="390525" y="25400"/>
                  </a:lnTo>
                  <a:lnTo>
                    <a:pt x="423011" y="25400"/>
                  </a:lnTo>
                  <a:lnTo>
                    <a:pt x="423011" y="0"/>
                  </a:lnTo>
                  <a:close/>
                </a:path>
                <a:path w="755014" h="432435">
                  <a:moveTo>
                    <a:pt x="520649" y="334149"/>
                  </a:moveTo>
                  <a:lnTo>
                    <a:pt x="488149" y="334149"/>
                  </a:lnTo>
                  <a:lnTo>
                    <a:pt x="488149" y="337959"/>
                  </a:lnTo>
                  <a:lnTo>
                    <a:pt x="468630" y="337959"/>
                  </a:lnTo>
                  <a:lnTo>
                    <a:pt x="468630" y="350659"/>
                  </a:lnTo>
                  <a:lnTo>
                    <a:pt x="468630" y="377304"/>
                  </a:lnTo>
                  <a:lnTo>
                    <a:pt x="468630" y="390004"/>
                  </a:lnTo>
                  <a:lnTo>
                    <a:pt x="520649" y="390004"/>
                  </a:lnTo>
                  <a:lnTo>
                    <a:pt x="520649" y="377304"/>
                  </a:lnTo>
                  <a:lnTo>
                    <a:pt x="481596" y="377304"/>
                  </a:lnTo>
                  <a:lnTo>
                    <a:pt x="481596" y="350659"/>
                  </a:lnTo>
                  <a:lnTo>
                    <a:pt x="507695" y="350659"/>
                  </a:lnTo>
                  <a:lnTo>
                    <a:pt x="507695" y="377190"/>
                  </a:lnTo>
                  <a:lnTo>
                    <a:pt x="520649" y="377190"/>
                  </a:lnTo>
                  <a:lnTo>
                    <a:pt x="520649" y="350659"/>
                  </a:lnTo>
                  <a:lnTo>
                    <a:pt x="520649" y="350520"/>
                  </a:lnTo>
                  <a:lnTo>
                    <a:pt x="520649" y="337959"/>
                  </a:lnTo>
                  <a:lnTo>
                    <a:pt x="520649" y="334149"/>
                  </a:lnTo>
                  <a:close/>
                </a:path>
                <a:path w="755014" h="432435">
                  <a:moveTo>
                    <a:pt x="540169" y="84112"/>
                  </a:moveTo>
                  <a:lnTo>
                    <a:pt x="423011" y="84112"/>
                  </a:lnTo>
                  <a:lnTo>
                    <a:pt x="423011" y="77762"/>
                  </a:lnTo>
                  <a:lnTo>
                    <a:pt x="410057" y="77762"/>
                  </a:lnTo>
                  <a:lnTo>
                    <a:pt x="410057" y="84112"/>
                  </a:lnTo>
                  <a:lnTo>
                    <a:pt x="410057" y="100609"/>
                  </a:lnTo>
                  <a:lnTo>
                    <a:pt x="406781" y="100609"/>
                  </a:lnTo>
                  <a:lnTo>
                    <a:pt x="406781" y="117106"/>
                  </a:lnTo>
                  <a:lnTo>
                    <a:pt x="406781" y="119646"/>
                  </a:lnTo>
                  <a:lnTo>
                    <a:pt x="429577" y="119646"/>
                  </a:lnTo>
                  <a:lnTo>
                    <a:pt x="429577" y="135890"/>
                  </a:lnTo>
                  <a:lnTo>
                    <a:pt x="462076" y="135890"/>
                  </a:lnTo>
                  <a:lnTo>
                    <a:pt x="462076" y="119646"/>
                  </a:lnTo>
                  <a:lnTo>
                    <a:pt x="484873" y="119646"/>
                  </a:lnTo>
                  <a:lnTo>
                    <a:pt x="484873" y="117106"/>
                  </a:lnTo>
                  <a:lnTo>
                    <a:pt x="488149" y="117106"/>
                  </a:lnTo>
                  <a:lnTo>
                    <a:pt x="488149" y="142494"/>
                  </a:lnTo>
                  <a:lnTo>
                    <a:pt x="468630" y="142494"/>
                  </a:lnTo>
                  <a:lnTo>
                    <a:pt x="468630" y="162801"/>
                  </a:lnTo>
                  <a:lnTo>
                    <a:pt x="410057" y="162801"/>
                  </a:lnTo>
                  <a:lnTo>
                    <a:pt x="410057" y="175488"/>
                  </a:lnTo>
                  <a:lnTo>
                    <a:pt x="410057" y="202145"/>
                  </a:lnTo>
                  <a:lnTo>
                    <a:pt x="344906" y="202145"/>
                  </a:lnTo>
                  <a:lnTo>
                    <a:pt x="344906" y="175488"/>
                  </a:lnTo>
                  <a:lnTo>
                    <a:pt x="371005" y="175488"/>
                  </a:lnTo>
                  <a:lnTo>
                    <a:pt x="371005" y="201930"/>
                  </a:lnTo>
                  <a:lnTo>
                    <a:pt x="383959" y="201930"/>
                  </a:lnTo>
                  <a:lnTo>
                    <a:pt x="383959" y="175488"/>
                  </a:lnTo>
                  <a:lnTo>
                    <a:pt x="410057" y="175488"/>
                  </a:lnTo>
                  <a:lnTo>
                    <a:pt x="410057" y="162801"/>
                  </a:lnTo>
                  <a:lnTo>
                    <a:pt x="286334" y="162801"/>
                  </a:lnTo>
                  <a:lnTo>
                    <a:pt x="286334" y="156451"/>
                  </a:lnTo>
                  <a:lnTo>
                    <a:pt x="286334" y="142494"/>
                  </a:lnTo>
                  <a:lnTo>
                    <a:pt x="266814" y="142494"/>
                  </a:lnTo>
                  <a:lnTo>
                    <a:pt x="266814" y="136144"/>
                  </a:lnTo>
                  <a:lnTo>
                    <a:pt x="175742" y="136144"/>
                  </a:lnTo>
                  <a:lnTo>
                    <a:pt x="175742" y="142494"/>
                  </a:lnTo>
                  <a:lnTo>
                    <a:pt x="175742" y="156451"/>
                  </a:lnTo>
                  <a:lnTo>
                    <a:pt x="195262" y="156451"/>
                  </a:lnTo>
                  <a:lnTo>
                    <a:pt x="195262" y="162801"/>
                  </a:lnTo>
                  <a:lnTo>
                    <a:pt x="195262" y="175488"/>
                  </a:lnTo>
                  <a:lnTo>
                    <a:pt x="214795" y="175488"/>
                  </a:lnTo>
                  <a:lnTo>
                    <a:pt x="214795" y="202145"/>
                  </a:lnTo>
                  <a:lnTo>
                    <a:pt x="214795" y="214845"/>
                  </a:lnTo>
                  <a:lnTo>
                    <a:pt x="234315" y="214845"/>
                  </a:lnTo>
                  <a:lnTo>
                    <a:pt x="234315" y="240233"/>
                  </a:lnTo>
                  <a:lnTo>
                    <a:pt x="234315" y="252920"/>
                  </a:lnTo>
                  <a:lnTo>
                    <a:pt x="234315" y="273227"/>
                  </a:lnTo>
                  <a:lnTo>
                    <a:pt x="253834" y="273227"/>
                  </a:lnTo>
                  <a:lnTo>
                    <a:pt x="253834" y="292265"/>
                  </a:lnTo>
                  <a:lnTo>
                    <a:pt x="286334" y="292265"/>
                  </a:lnTo>
                  <a:lnTo>
                    <a:pt x="286334" y="273227"/>
                  </a:lnTo>
                  <a:lnTo>
                    <a:pt x="286334" y="252920"/>
                  </a:lnTo>
                  <a:lnTo>
                    <a:pt x="312432" y="252920"/>
                  </a:lnTo>
                  <a:lnTo>
                    <a:pt x="312432" y="279577"/>
                  </a:lnTo>
                  <a:lnTo>
                    <a:pt x="312432" y="292265"/>
                  </a:lnTo>
                  <a:lnTo>
                    <a:pt x="331952" y="292265"/>
                  </a:lnTo>
                  <a:lnTo>
                    <a:pt x="331952" y="311150"/>
                  </a:lnTo>
                  <a:lnTo>
                    <a:pt x="371005" y="311150"/>
                  </a:lnTo>
                  <a:lnTo>
                    <a:pt x="371005" y="331470"/>
                  </a:lnTo>
                  <a:lnTo>
                    <a:pt x="383959" y="331470"/>
                  </a:lnTo>
                  <a:lnTo>
                    <a:pt x="383959" y="311150"/>
                  </a:lnTo>
                  <a:lnTo>
                    <a:pt x="423011" y="311150"/>
                  </a:lnTo>
                  <a:lnTo>
                    <a:pt x="423011" y="292265"/>
                  </a:lnTo>
                  <a:lnTo>
                    <a:pt x="442531" y="292265"/>
                  </a:lnTo>
                  <a:lnTo>
                    <a:pt x="442531" y="279577"/>
                  </a:lnTo>
                  <a:lnTo>
                    <a:pt x="344906" y="279577"/>
                  </a:lnTo>
                  <a:lnTo>
                    <a:pt x="344906" y="252920"/>
                  </a:lnTo>
                  <a:lnTo>
                    <a:pt x="371005" y="252920"/>
                  </a:lnTo>
                  <a:lnTo>
                    <a:pt x="371005" y="279400"/>
                  </a:lnTo>
                  <a:lnTo>
                    <a:pt x="383959" y="279400"/>
                  </a:lnTo>
                  <a:lnTo>
                    <a:pt x="383959" y="252920"/>
                  </a:lnTo>
                  <a:lnTo>
                    <a:pt x="410057" y="252920"/>
                  </a:lnTo>
                  <a:lnTo>
                    <a:pt x="410057" y="279400"/>
                  </a:lnTo>
                  <a:lnTo>
                    <a:pt x="442531" y="279400"/>
                  </a:lnTo>
                  <a:lnTo>
                    <a:pt x="442531" y="252920"/>
                  </a:lnTo>
                  <a:lnTo>
                    <a:pt x="468630" y="252920"/>
                  </a:lnTo>
                  <a:lnTo>
                    <a:pt x="468630" y="273227"/>
                  </a:lnTo>
                  <a:lnTo>
                    <a:pt x="468630" y="292265"/>
                  </a:lnTo>
                  <a:lnTo>
                    <a:pt x="501129" y="292265"/>
                  </a:lnTo>
                  <a:lnTo>
                    <a:pt x="501129" y="273227"/>
                  </a:lnTo>
                  <a:lnTo>
                    <a:pt x="520649" y="273227"/>
                  </a:lnTo>
                  <a:lnTo>
                    <a:pt x="520649" y="252920"/>
                  </a:lnTo>
                  <a:lnTo>
                    <a:pt x="520649" y="240233"/>
                  </a:lnTo>
                  <a:lnTo>
                    <a:pt x="344906" y="240233"/>
                  </a:lnTo>
                  <a:lnTo>
                    <a:pt x="344906" y="214845"/>
                  </a:lnTo>
                  <a:lnTo>
                    <a:pt x="371005" y="214845"/>
                  </a:lnTo>
                  <a:lnTo>
                    <a:pt x="371005" y="240030"/>
                  </a:lnTo>
                  <a:lnTo>
                    <a:pt x="383959" y="240030"/>
                  </a:lnTo>
                  <a:lnTo>
                    <a:pt x="383959" y="214845"/>
                  </a:lnTo>
                  <a:lnTo>
                    <a:pt x="410057" y="214845"/>
                  </a:lnTo>
                  <a:lnTo>
                    <a:pt x="410057" y="240030"/>
                  </a:lnTo>
                  <a:lnTo>
                    <a:pt x="520649" y="240030"/>
                  </a:lnTo>
                  <a:lnTo>
                    <a:pt x="520649" y="214845"/>
                  </a:lnTo>
                  <a:lnTo>
                    <a:pt x="540169" y="214845"/>
                  </a:lnTo>
                  <a:lnTo>
                    <a:pt x="540169" y="202145"/>
                  </a:lnTo>
                  <a:lnTo>
                    <a:pt x="540169" y="100609"/>
                  </a:lnTo>
                  <a:lnTo>
                    <a:pt x="540169" y="84112"/>
                  </a:lnTo>
                  <a:close/>
                </a:path>
                <a:path w="755014" h="432435">
                  <a:moveTo>
                    <a:pt x="598766" y="84112"/>
                  </a:moveTo>
                  <a:lnTo>
                    <a:pt x="579221" y="84112"/>
                  </a:lnTo>
                  <a:lnTo>
                    <a:pt x="579221" y="65062"/>
                  </a:lnTo>
                  <a:lnTo>
                    <a:pt x="566267" y="65062"/>
                  </a:lnTo>
                  <a:lnTo>
                    <a:pt x="566267" y="156451"/>
                  </a:lnTo>
                  <a:lnTo>
                    <a:pt x="579221" y="156451"/>
                  </a:lnTo>
                  <a:lnTo>
                    <a:pt x="579221" y="136144"/>
                  </a:lnTo>
                  <a:lnTo>
                    <a:pt x="598766" y="136144"/>
                  </a:lnTo>
                  <a:lnTo>
                    <a:pt x="598766" y="123456"/>
                  </a:lnTo>
                  <a:lnTo>
                    <a:pt x="579221" y="123456"/>
                  </a:lnTo>
                  <a:lnTo>
                    <a:pt x="579221" y="98069"/>
                  </a:lnTo>
                  <a:lnTo>
                    <a:pt x="598766" y="98069"/>
                  </a:lnTo>
                  <a:lnTo>
                    <a:pt x="598766" y="84112"/>
                  </a:lnTo>
                  <a:close/>
                </a:path>
                <a:path w="755014" h="432435">
                  <a:moveTo>
                    <a:pt x="598766" y="25717"/>
                  </a:moveTo>
                  <a:lnTo>
                    <a:pt x="540169" y="25717"/>
                  </a:lnTo>
                  <a:lnTo>
                    <a:pt x="540169" y="2870"/>
                  </a:lnTo>
                  <a:lnTo>
                    <a:pt x="540169" y="330"/>
                  </a:lnTo>
                  <a:lnTo>
                    <a:pt x="449097" y="330"/>
                  </a:lnTo>
                  <a:lnTo>
                    <a:pt x="449097" y="2870"/>
                  </a:lnTo>
                  <a:lnTo>
                    <a:pt x="445820" y="2870"/>
                  </a:lnTo>
                  <a:lnTo>
                    <a:pt x="445820" y="81572"/>
                  </a:lnTo>
                  <a:lnTo>
                    <a:pt x="449097" y="81572"/>
                  </a:lnTo>
                  <a:lnTo>
                    <a:pt x="449097" y="83820"/>
                  </a:lnTo>
                  <a:lnTo>
                    <a:pt x="540169" y="83820"/>
                  </a:lnTo>
                  <a:lnTo>
                    <a:pt x="540169" y="81572"/>
                  </a:lnTo>
                  <a:lnTo>
                    <a:pt x="543445" y="81572"/>
                  </a:lnTo>
                  <a:lnTo>
                    <a:pt x="543445" y="61264"/>
                  </a:lnTo>
                  <a:lnTo>
                    <a:pt x="562991" y="61264"/>
                  </a:lnTo>
                  <a:lnTo>
                    <a:pt x="562991" y="42214"/>
                  </a:lnTo>
                  <a:lnTo>
                    <a:pt x="582498" y="42214"/>
                  </a:lnTo>
                  <a:lnTo>
                    <a:pt x="582498" y="38417"/>
                  </a:lnTo>
                  <a:lnTo>
                    <a:pt x="585787" y="38417"/>
                  </a:lnTo>
                  <a:lnTo>
                    <a:pt x="585787" y="58420"/>
                  </a:lnTo>
                  <a:lnTo>
                    <a:pt x="598766" y="58420"/>
                  </a:lnTo>
                  <a:lnTo>
                    <a:pt x="598766" y="38417"/>
                  </a:lnTo>
                  <a:lnTo>
                    <a:pt x="598766" y="38100"/>
                  </a:lnTo>
                  <a:lnTo>
                    <a:pt x="598766" y="25717"/>
                  </a:lnTo>
                  <a:close/>
                </a:path>
                <a:path w="755014" h="432435">
                  <a:moveTo>
                    <a:pt x="598766" y="22860"/>
                  </a:moveTo>
                  <a:lnTo>
                    <a:pt x="543445" y="22860"/>
                  </a:lnTo>
                  <a:lnTo>
                    <a:pt x="543445" y="25400"/>
                  </a:lnTo>
                  <a:lnTo>
                    <a:pt x="598766" y="25400"/>
                  </a:lnTo>
                  <a:lnTo>
                    <a:pt x="598766" y="22860"/>
                  </a:lnTo>
                  <a:close/>
                </a:path>
                <a:path w="755014" h="432435">
                  <a:moveTo>
                    <a:pt x="699655" y="314960"/>
                  </a:moveTo>
                  <a:lnTo>
                    <a:pt x="523925" y="314960"/>
                  </a:lnTo>
                  <a:lnTo>
                    <a:pt x="523925" y="295910"/>
                  </a:lnTo>
                  <a:lnTo>
                    <a:pt x="504405" y="295910"/>
                  </a:lnTo>
                  <a:lnTo>
                    <a:pt x="504405" y="314960"/>
                  </a:lnTo>
                  <a:lnTo>
                    <a:pt x="484873" y="314960"/>
                  </a:lnTo>
                  <a:lnTo>
                    <a:pt x="484873" y="334010"/>
                  </a:lnTo>
                  <a:lnTo>
                    <a:pt x="699655" y="334010"/>
                  </a:lnTo>
                  <a:lnTo>
                    <a:pt x="699655" y="314960"/>
                  </a:lnTo>
                  <a:close/>
                </a:path>
                <a:path w="755014" h="432435">
                  <a:moveTo>
                    <a:pt x="754976" y="279577"/>
                  </a:moveTo>
                  <a:lnTo>
                    <a:pt x="715911" y="279577"/>
                  </a:lnTo>
                  <a:lnTo>
                    <a:pt x="715911" y="240233"/>
                  </a:lnTo>
                  <a:lnTo>
                    <a:pt x="546722" y="240233"/>
                  </a:lnTo>
                  <a:lnTo>
                    <a:pt x="546722" y="279577"/>
                  </a:lnTo>
                  <a:lnTo>
                    <a:pt x="546722" y="292265"/>
                  </a:lnTo>
                  <a:lnTo>
                    <a:pt x="754976" y="292265"/>
                  </a:lnTo>
                  <a:lnTo>
                    <a:pt x="754976" y="279577"/>
                  </a:lnTo>
                  <a:close/>
                </a:path>
              </a:pathLst>
            </a:custGeom>
            <a:solidFill>
              <a:srgbClr val="ECD9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65462" y="4689411"/>
              <a:ext cx="137160" cy="98425"/>
            </a:xfrm>
            <a:custGeom>
              <a:avLst/>
              <a:gdLst/>
              <a:ahLst/>
              <a:cxnLst/>
              <a:rect l="l" t="t" r="r" b="b"/>
              <a:pathLst>
                <a:path w="137160" h="98425">
                  <a:moveTo>
                    <a:pt x="58572" y="58521"/>
                  </a:moveTo>
                  <a:lnTo>
                    <a:pt x="0" y="58521"/>
                  </a:lnTo>
                  <a:lnTo>
                    <a:pt x="0" y="77558"/>
                  </a:lnTo>
                  <a:lnTo>
                    <a:pt x="19507" y="77558"/>
                  </a:lnTo>
                  <a:lnTo>
                    <a:pt x="19507" y="97866"/>
                  </a:lnTo>
                  <a:lnTo>
                    <a:pt x="58572" y="97866"/>
                  </a:lnTo>
                  <a:lnTo>
                    <a:pt x="58572" y="77558"/>
                  </a:lnTo>
                  <a:lnTo>
                    <a:pt x="58572" y="58521"/>
                  </a:lnTo>
                  <a:close/>
                </a:path>
                <a:path w="137160" h="98425">
                  <a:moveTo>
                    <a:pt x="58572" y="0"/>
                  </a:moveTo>
                  <a:lnTo>
                    <a:pt x="39027" y="0"/>
                  </a:lnTo>
                  <a:lnTo>
                    <a:pt x="39027" y="58420"/>
                  </a:lnTo>
                  <a:lnTo>
                    <a:pt x="58572" y="58420"/>
                  </a:lnTo>
                  <a:lnTo>
                    <a:pt x="58572" y="0"/>
                  </a:lnTo>
                  <a:close/>
                </a:path>
                <a:path w="137160" h="98425">
                  <a:moveTo>
                    <a:pt x="136664" y="58521"/>
                  </a:moveTo>
                  <a:lnTo>
                    <a:pt x="97624" y="58521"/>
                  </a:lnTo>
                  <a:lnTo>
                    <a:pt x="97624" y="127"/>
                  </a:lnTo>
                  <a:lnTo>
                    <a:pt x="78092" y="127"/>
                  </a:lnTo>
                  <a:lnTo>
                    <a:pt x="78092" y="58521"/>
                  </a:lnTo>
                  <a:lnTo>
                    <a:pt x="78092" y="77558"/>
                  </a:lnTo>
                  <a:lnTo>
                    <a:pt x="78092" y="97866"/>
                  </a:lnTo>
                  <a:lnTo>
                    <a:pt x="117144" y="97866"/>
                  </a:lnTo>
                  <a:lnTo>
                    <a:pt x="117144" y="77558"/>
                  </a:lnTo>
                  <a:lnTo>
                    <a:pt x="136664" y="77558"/>
                  </a:lnTo>
                  <a:lnTo>
                    <a:pt x="136664" y="58521"/>
                  </a:lnTo>
                  <a:close/>
                </a:path>
                <a:path w="137160" h="98425">
                  <a:moveTo>
                    <a:pt x="136664" y="0"/>
                  </a:moveTo>
                  <a:lnTo>
                    <a:pt x="117144" y="0"/>
                  </a:lnTo>
                  <a:lnTo>
                    <a:pt x="117144" y="58420"/>
                  </a:lnTo>
                  <a:lnTo>
                    <a:pt x="136664" y="58420"/>
                  </a:lnTo>
                  <a:lnTo>
                    <a:pt x="136664" y="0"/>
                  </a:lnTo>
                  <a:close/>
                </a:path>
              </a:pathLst>
            </a:custGeom>
            <a:solidFill>
              <a:srgbClr val="ECD9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109226" y="4065663"/>
              <a:ext cx="449580" cy="605155"/>
            </a:xfrm>
            <a:custGeom>
              <a:avLst/>
              <a:gdLst/>
              <a:ahLst/>
              <a:cxnLst/>
              <a:rect l="l" t="t" r="r" b="b"/>
              <a:pathLst>
                <a:path w="449579" h="605154">
                  <a:moveTo>
                    <a:pt x="19532" y="312051"/>
                  </a:moveTo>
                  <a:lnTo>
                    <a:pt x="0" y="312051"/>
                  </a:lnTo>
                  <a:lnTo>
                    <a:pt x="0" y="331546"/>
                  </a:lnTo>
                  <a:lnTo>
                    <a:pt x="19532" y="331546"/>
                  </a:lnTo>
                  <a:lnTo>
                    <a:pt x="19532" y="312051"/>
                  </a:lnTo>
                  <a:close/>
                </a:path>
                <a:path w="449579" h="605154">
                  <a:moveTo>
                    <a:pt x="39065" y="331952"/>
                  </a:moveTo>
                  <a:lnTo>
                    <a:pt x="19532" y="331952"/>
                  </a:lnTo>
                  <a:lnTo>
                    <a:pt x="19532" y="350989"/>
                  </a:lnTo>
                  <a:lnTo>
                    <a:pt x="0" y="350989"/>
                  </a:lnTo>
                  <a:lnTo>
                    <a:pt x="0" y="370027"/>
                  </a:lnTo>
                  <a:lnTo>
                    <a:pt x="19532" y="370027"/>
                  </a:lnTo>
                  <a:lnTo>
                    <a:pt x="19532" y="390334"/>
                  </a:lnTo>
                  <a:lnTo>
                    <a:pt x="0" y="390334"/>
                  </a:lnTo>
                  <a:lnTo>
                    <a:pt x="0" y="409371"/>
                  </a:lnTo>
                  <a:lnTo>
                    <a:pt x="19532" y="409371"/>
                  </a:lnTo>
                  <a:lnTo>
                    <a:pt x="19532" y="429679"/>
                  </a:lnTo>
                  <a:lnTo>
                    <a:pt x="39065" y="429679"/>
                  </a:lnTo>
                  <a:lnTo>
                    <a:pt x="39065" y="409371"/>
                  </a:lnTo>
                  <a:lnTo>
                    <a:pt x="39065" y="390334"/>
                  </a:lnTo>
                  <a:lnTo>
                    <a:pt x="39065" y="370027"/>
                  </a:lnTo>
                  <a:lnTo>
                    <a:pt x="39065" y="350989"/>
                  </a:lnTo>
                  <a:lnTo>
                    <a:pt x="39065" y="331952"/>
                  </a:lnTo>
                  <a:close/>
                </a:path>
                <a:path w="449579" h="605154">
                  <a:moveTo>
                    <a:pt x="97637" y="292595"/>
                  </a:moveTo>
                  <a:lnTo>
                    <a:pt x="78117" y="292595"/>
                  </a:lnTo>
                  <a:lnTo>
                    <a:pt x="78117" y="253250"/>
                  </a:lnTo>
                  <a:lnTo>
                    <a:pt x="58597" y="253250"/>
                  </a:lnTo>
                  <a:lnTo>
                    <a:pt x="58597" y="292595"/>
                  </a:lnTo>
                  <a:lnTo>
                    <a:pt x="58597" y="311632"/>
                  </a:lnTo>
                  <a:lnTo>
                    <a:pt x="78117" y="311632"/>
                  </a:lnTo>
                  <a:lnTo>
                    <a:pt x="78117" y="331952"/>
                  </a:lnTo>
                  <a:lnTo>
                    <a:pt x="97637" y="331952"/>
                  </a:lnTo>
                  <a:lnTo>
                    <a:pt x="97637" y="311632"/>
                  </a:lnTo>
                  <a:lnTo>
                    <a:pt x="97637" y="292595"/>
                  </a:lnTo>
                  <a:close/>
                </a:path>
                <a:path w="449579" h="605154">
                  <a:moveTo>
                    <a:pt x="117170" y="429679"/>
                  </a:moveTo>
                  <a:lnTo>
                    <a:pt x="97637" y="429679"/>
                  </a:lnTo>
                  <a:lnTo>
                    <a:pt x="97637" y="448716"/>
                  </a:lnTo>
                  <a:lnTo>
                    <a:pt x="97637" y="467753"/>
                  </a:lnTo>
                  <a:lnTo>
                    <a:pt x="78117" y="467753"/>
                  </a:lnTo>
                  <a:lnTo>
                    <a:pt x="78117" y="448716"/>
                  </a:lnTo>
                  <a:lnTo>
                    <a:pt x="97637" y="448716"/>
                  </a:lnTo>
                  <a:lnTo>
                    <a:pt x="97637" y="429679"/>
                  </a:lnTo>
                  <a:lnTo>
                    <a:pt x="97637" y="390334"/>
                  </a:lnTo>
                  <a:lnTo>
                    <a:pt x="78117" y="390334"/>
                  </a:lnTo>
                  <a:lnTo>
                    <a:pt x="78117" y="350989"/>
                  </a:lnTo>
                  <a:lnTo>
                    <a:pt x="58597" y="350989"/>
                  </a:lnTo>
                  <a:lnTo>
                    <a:pt x="58597" y="390334"/>
                  </a:lnTo>
                  <a:lnTo>
                    <a:pt x="58597" y="429679"/>
                  </a:lnTo>
                  <a:lnTo>
                    <a:pt x="58597" y="448716"/>
                  </a:lnTo>
                  <a:lnTo>
                    <a:pt x="58597" y="467753"/>
                  </a:lnTo>
                  <a:lnTo>
                    <a:pt x="58597" y="488061"/>
                  </a:lnTo>
                  <a:lnTo>
                    <a:pt x="97637" y="488061"/>
                  </a:lnTo>
                  <a:lnTo>
                    <a:pt x="97637" y="507111"/>
                  </a:lnTo>
                  <a:lnTo>
                    <a:pt x="78117" y="507111"/>
                  </a:lnTo>
                  <a:lnTo>
                    <a:pt x="78117" y="546455"/>
                  </a:lnTo>
                  <a:lnTo>
                    <a:pt x="97637" y="546455"/>
                  </a:lnTo>
                  <a:lnTo>
                    <a:pt x="97637" y="565492"/>
                  </a:lnTo>
                  <a:lnTo>
                    <a:pt x="117170" y="565492"/>
                  </a:lnTo>
                  <a:lnTo>
                    <a:pt x="117170" y="448589"/>
                  </a:lnTo>
                  <a:lnTo>
                    <a:pt x="117170" y="429679"/>
                  </a:lnTo>
                  <a:close/>
                </a:path>
                <a:path w="449579" h="605154">
                  <a:moveTo>
                    <a:pt x="156235" y="253542"/>
                  </a:moveTo>
                  <a:lnTo>
                    <a:pt x="117170" y="253542"/>
                  </a:lnTo>
                  <a:lnTo>
                    <a:pt x="117170" y="273037"/>
                  </a:lnTo>
                  <a:lnTo>
                    <a:pt x="156235" y="273037"/>
                  </a:lnTo>
                  <a:lnTo>
                    <a:pt x="156235" y="253542"/>
                  </a:lnTo>
                  <a:close/>
                </a:path>
                <a:path w="449579" h="605154">
                  <a:moveTo>
                    <a:pt x="175742" y="390055"/>
                  </a:moveTo>
                  <a:lnTo>
                    <a:pt x="136690" y="390055"/>
                  </a:lnTo>
                  <a:lnTo>
                    <a:pt x="136690" y="409575"/>
                  </a:lnTo>
                  <a:lnTo>
                    <a:pt x="175742" y="409575"/>
                  </a:lnTo>
                  <a:lnTo>
                    <a:pt x="175742" y="390055"/>
                  </a:lnTo>
                  <a:close/>
                </a:path>
                <a:path w="449579" h="605154">
                  <a:moveTo>
                    <a:pt x="175742" y="97129"/>
                  </a:moveTo>
                  <a:lnTo>
                    <a:pt x="156235" y="97129"/>
                  </a:lnTo>
                  <a:lnTo>
                    <a:pt x="156235" y="117436"/>
                  </a:lnTo>
                  <a:lnTo>
                    <a:pt x="117170" y="117436"/>
                  </a:lnTo>
                  <a:lnTo>
                    <a:pt x="117170" y="136474"/>
                  </a:lnTo>
                  <a:lnTo>
                    <a:pt x="97637" y="136474"/>
                  </a:lnTo>
                  <a:lnTo>
                    <a:pt x="97637" y="155524"/>
                  </a:lnTo>
                  <a:lnTo>
                    <a:pt x="78117" y="155524"/>
                  </a:lnTo>
                  <a:lnTo>
                    <a:pt x="78117" y="194868"/>
                  </a:lnTo>
                  <a:lnTo>
                    <a:pt x="97637" y="194868"/>
                  </a:lnTo>
                  <a:lnTo>
                    <a:pt x="97637" y="253250"/>
                  </a:lnTo>
                  <a:lnTo>
                    <a:pt x="175742" y="253250"/>
                  </a:lnTo>
                  <a:lnTo>
                    <a:pt x="175742" y="194868"/>
                  </a:lnTo>
                  <a:lnTo>
                    <a:pt x="175742" y="155524"/>
                  </a:lnTo>
                  <a:lnTo>
                    <a:pt x="175742" y="136474"/>
                  </a:lnTo>
                  <a:lnTo>
                    <a:pt x="175742" y="117436"/>
                  </a:lnTo>
                  <a:lnTo>
                    <a:pt x="175742" y="97129"/>
                  </a:lnTo>
                  <a:close/>
                </a:path>
                <a:path w="449579" h="605154">
                  <a:moveTo>
                    <a:pt x="195262" y="526592"/>
                  </a:moveTo>
                  <a:lnTo>
                    <a:pt x="175742" y="526592"/>
                  </a:lnTo>
                  <a:lnTo>
                    <a:pt x="175742" y="546100"/>
                  </a:lnTo>
                  <a:lnTo>
                    <a:pt x="195262" y="546100"/>
                  </a:lnTo>
                  <a:lnTo>
                    <a:pt x="195262" y="526592"/>
                  </a:lnTo>
                  <a:close/>
                </a:path>
                <a:path w="449579" h="605154">
                  <a:moveTo>
                    <a:pt x="195262" y="448716"/>
                  </a:moveTo>
                  <a:lnTo>
                    <a:pt x="156235" y="448716"/>
                  </a:lnTo>
                  <a:lnTo>
                    <a:pt x="156235" y="429679"/>
                  </a:lnTo>
                  <a:lnTo>
                    <a:pt x="136690" y="429679"/>
                  </a:lnTo>
                  <a:lnTo>
                    <a:pt x="136690" y="448716"/>
                  </a:lnTo>
                  <a:lnTo>
                    <a:pt x="136690" y="467753"/>
                  </a:lnTo>
                  <a:lnTo>
                    <a:pt x="195262" y="467753"/>
                  </a:lnTo>
                  <a:lnTo>
                    <a:pt x="195262" y="448716"/>
                  </a:lnTo>
                  <a:close/>
                </a:path>
                <a:path w="449579" h="605154">
                  <a:moveTo>
                    <a:pt x="253860" y="0"/>
                  </a:moveTo>
                  <a:lnTo>
                    <a:pt x="195262" y="0"/>
                  </a:lnTo>
                  <a:lnTo>
                    <a:pt x="195262" y="97497"/>
                  </a:lnTo>
                  <a:lnTo>
                    <a:pt x="253860" y="97497"/>
                  </a:lnTo>
                  <a:lnTo>
                    <a:pt x="253860" y="0"/>
                  </a:lnTo>
                  <a:close/>
                </a:path>
                <a:path w="449579" h="605154">
                  <a:moveTo>
                    <a:pt x="273380" y="526592"/>
                  </a:moveTo>
                  <a:lnTo>
                    <a:pt x="253860" y="526592"/>
                  </a:lnTo>
                  <a:lnTo>
                    <a:pt x="253860" y="546100"/>
                  </a:lnTo>
                  <a:lnTo>
                    <a:pt x="273380" y="546100"/>
                  </a:lnTo>
                  <a:lnTo>
                    <a:pt x="273380" y="526592"/>
                  </a:lnTo>
                  <a:close/>
                </a:path>
                <a:path w="449579" h="605154">
                  <a:moveTo>
                    <a:pt x="273380" y="273558"/>
                  </a:moveTo>
                  <a:lnTo>
                    <a:pt x="253860" y="273558"/>
                  </a:lnTo>
                  <a:lnTo>
                    <a:pt x="253860" y="253250"/>
                  </a:lnTo>
                  <a:lnTo>
                    <a:pt x="234327" y="253250"/>
                  </a:lnTo>
                  <a:lnTo>
                    <a:pt x="234327" y="273558"/>
                  </a:lnTo>
                  <a:lnTo>
                    <a:pt x="234327" y="311632"/>
                  </a:lnTo>
                  <a:lnTo>
                    <a:pt x="214807" y="311632"/>
                  </a:lnTo>
                  <a:lnTo>
                    <a:pt x="214807" y="273558"/>
                  </a:lnTo>
                  <a:lnTo>
                    <a:pt x="214807" y="253250"/>
                  </a:lnTo>
                  <a:lnTo>
                    <a:pt x="195262" y="253250"/>
                  </a:lnTo>
                  <a:lnTo>
                    <a:pt x="195262" y="273558"/>
                  </a:lnTo>
                  <a:lnTo>
                    <a:pt x="175742" y="273558"/>
                  </a:lnTo>
                  <a:lnTo>
                    <a:pt x="175742" y="311632"/>
                  </a:lnTo>
                  <a:lnTo>
                    <a:pt x="175742" y="350989"/>
                  </a:lnTo>
                  <a:lnTo>
                    <a:pt x="273380" y="350989"/>
                  </a:lnTo>
                  <a:lnTo>
                    <a:pt x="273380" y="311632"/>
                  </a:lnTo>
                  <a:lnTo>
                    <a:pt x="273380" y="273558"/>
                  </a:lnTo>
                  <a:close/>
                </a:path>
                <a:path w="449579" h="605154">
                  <a:moveTo>
                    <a:pt x="292900" y="468071"/>
                  </a:moveTo>
                  <a:lnTo>
                    <a:pt x="234327" y="468071"/>
                  </a:lnTo>
                  <a:lnTo>
                    <a:pt x="234327" y="448589"/>
                  </a:lnTo>
                  <a:lnTo>
                    <a:pt x="273380" y="448589"/>
                  </a:lnTo>
                  <a:lnTo>
                    <a:pt x="273380" y="429069"/>
                  </a:lnTo>
                  <a:lnTo>
                    <a:pt x="175742" y="429069"/>
                  </a:lnTo>
                  <a:lnTo>
                    <a:pt x="175742" y="448589"/>
                  </a:lnTo>
                  <a:lnTo>
                    <a:pt x="214807" y="448589"/>
                  </a:lnTo>
                  <a:lnTo>
                    <a:pt x="214807" y="468071"/>
                  </a:lnTo>
                  <a:lnTo>
                    <a:pt x="156235" y="468071"/>
                  </a:lnTo>
                  <a:lnTo>
                    <a:pt x="156235" y="487578"/>
                  </a:lnTo>
                  <a:lnTo>
                    <a:pt x="175742" y="487578"/>
                  </a:lnTo>
                  <a:lnTo>
                    <a:pt x="175742" y="507085"/>
                  </a:lnTo>
                  <a:lnTo>
                    <a:pt x="195262" y="507085"/>
                  </a:lnTo>
                  <a:lnTo>
                    <a:pt x="195262" y="487578"/>
                  </a:lnTo>
                  <a:lnTo>
                    <a:pt x="214807" y="487578"/>
                  </a:lnTo>
                  <a:lnTo>
                    <a:pt x="214807" y="507085"/>
                  </a:lnTo>
                  <a:lnTo>
                    <a:pt x="195262" y="507085"/>
                  </a:lnTo>
                  <a:lnTo>
                    <a:pt x="195262" y="526592"/>
                  </a:lnTo>
                  <a:lnTo>
                    <a:pt x="214807" y="526592"/>
                  </a:lnTo>
                  <a:lnTo>
                    <a:pt x="214807" y="546100"/>
                  </a:lnTo>
                  <a:lnTo>
                    <a:pt x="195262" y="546100"/>
                  </a:lnTo>
                  <a:lnTo>
                    <a:pt x="195262" y="565594"/>
                  </a:lnTo>
                  <a:lnTo>
                    <a:pt x="214807" y="565594"/>
                  </a:lnTo>
                  <a:lnTo>
                    <a:pt x="214807" y="604608"/>
                  </a:lnTo>
                  <a:lnTo>
                    <a:pt x="234327" y="604608"/>
                  </a:lnTo>
                  <a:lnTo>
                    <a:pt x="234327" y="565594"/>
                  </a:lnTo>
                  <a:lnTo>
                    <a:pt x="253860" y="565594"/>
                  </a:lnTo>
                  <a:lnTo>
                    <a:pt x="253860" y="546100"/>
                  </a:lnTo>
                  <a:lnTo>
                    <a:pt x="234327" y="546100"/>
                  </a:lnTo>
                  <a:lnTo>
                    <a:pt x="234327" y="526592"/>
                  </a:lnTo>
                  <a:lnTo>
                    <a:pt x="253860" y="526592"/>
                  </a:lnTo>
                  <a:lnTo>
                    <a:pt x="253860" y="507085"/>
                  </a:lnTo>
                  <a:lnTo>
                    <a:pt x="234327" y="507085"/>
                  </a:lnTo>
                  <a:lnTo>
                    <a:pt x="234327" y="487578"/>
                  </a:lnTo>
                  <a:lnTo>
                    <a:pt x="253860" y="487578"/>
                  </a:lnTo>
                  <a:lnTo>
                    <a:pt x="253860" y="507085"/>
                  </a:lnTo>
                  <a:lnTo>
                    <a:pt x="273380" y="507085"/>
                  </a:lnTo>
                  <a:lnTo>
                    <a:pt x="273380" y="487578"/>
                  </a:lnTo>
                  <a:lnTo>
                    <a:pt x="292900" y="487578"/>
                  </a:lnTo>
                  <a:lnTo>
                    <a:pt x="292900" y="468071"/>
                  </a:lnTo>
                  <a:close/>
                </a:path>
                <a:path w="449579" h="605154">
                  <a:moveTo>
                    <a:pt x="312432" y="429679"/>
                  </a:moveTo>
                  <a:lnTo>
                    <a:pt x="292900" y="429679"/>
                  </a:lnTo>
                  <a:lnTo>
                    <a:pt x="292900" y="448716"/>
                  </a:lnTo>
                  <a:lnTo>
                    <a:pt x="253860" y="448716"/>
                  </a:lnTo>
                  <a:lnTo>
                    <a:pt x="253860" y="467753"/>
                  </a:lnTo>
                  <a:lnTo>
                    <a:pt x="312432" y="467753"/>
                  </a:lnTo>
                  <a:lnTo>
                    <a:pt x="312432" y="448716"/>
                  </a:lnTo>
                  <a:lnTo>
                    <a:pt x="312432" y="429679"/>
                  </a:lnTo>
                  <a:close/>
                </a:path>
                <a:path w="449579" h="605154">
                  <a:moveTo>
                    <a:pt x="312432" y="390055"/>
                  </a:moveTo>
                  <a:lnTo>
                    <a:pt x="273380" y="390055"/>
                  </a:lnTo>
                  <a:lnTo>
                    <a:pt x="273380" y="409575"/>
                  </a:lnTo>
                  <a:lnTo>
                    <a:pt x="312432" y="409575"/>
                  </a:lnTo>
                  <a:lnTo>
                    <a:pt x="312432" y="390055"/>
                  </a:lnTo>
                  <a:close/>
                </a:path>
                <a:path w="449579" h="605154">
                  <a:moveTo>
                    <a:pt x="331952" y="253542"/>
                  </a:moveTo>
                  <a:lnTo>
                    <a:pt x="292900" y="253542"/>
                  </a:lnTo>
                  <a:lnTo>
                    <a:pt x="292900" y="273037"/>
                  </a:lnTo>
                  <a:lnTo>
                    <a:pt x="331952" y="273037"/>
                  </a:lnTo>
                  <a:lnTo>
                    <a:pt x="331952" y="253542"/>
                  </a:lnTo>
                  <a:close/>
                </a:path>
                <a:path w="449579" h="605154">
                  <a:moveTo>
                    <a:pt x="371005" y="155524"/>
                  </a:moveTo>
                  <a:lnTo>
                    <a:pt x="351485" y="155524"/>
                  </a:lnTo>
                  <a:lnTo>
                    <a:pt x="351485" y="136474"/>
                  </a:lnTo>
                  <a:lnTo>
                    <a:pt x="331952" y="136474"/>
                  </a:lnTo>
                  <a:lnTo>
                    <a:pt x="331952" y="117436"/>
                  </a:lnTo>
                  <a:lnTo>
                    <a:pt x="292900" y="117436"/>
                  </a:lnTo>
                  <a:lnTo>
                    <a:pt x="292900" y="97129"/>
                  </a:lnTo>
                  <a:lnTo>
                    <a:pt x="273380" y="97129"/>
                  </a:lnTo>
                  <a:lnTo>
                    <a:pt x="273380" y="117436"/>
                  </a:lnTo>
                  <a:lnTo>
                    <a:pt x="273380" y="136474"/>
                  </a:lnTo>
                  <a:lnTo>
                    <a:pt x="273380" y="155524"/>
                  </a:lnTo>
                  <a:lnTo>
                    <a:pt x="273380" y="194868"/>
                  </a:lnTo>
                  <a:lnTo>
                    <a:pt x="273380" y="253250"/>
                  </a:lnTo>
                  <a:lnTo>
                    <a:pt x="351485" y="253250"/>
                  </a:lnTo>
                  <a:lnTo>
                    <a:pt x="351485" y="194868"/>
                  </a:lnTo>
                  <a:lnTo>
                    <a:pt x="371005" y="194868"/>
                  </a:lnTo>
                  <a:lnTo>
                    <a:pt x="371005" y="155524"/>
                  </a:lnTo>
                  <a:close/>
                </a:path>
                <a:path w="449579" h="605154">
                  <a:moveTo>
                    <a:pt x="390525" y="350989"/>
                  </a:moveTo>
                  <a:lnTo>
                    <a:pt x="371005" y="350989"/>
                  </a:lnTo>
                  <a:lnTo>
                    <a:pt x="371005" y="390334"/>
                  </a:lnTo>
                  <a:lnTo>
                    <a:pt x="371005" y="448716"/>
                  </a:lnTo>
                  <a:lnTo>
                    <a:pt x="371005" y="467753"/>
                  </a:lnTo>
                  <a:lnTo>
                    <a:pt x="351485" y="467753"/>
                  </a:lnTo>
                  <a:lnTo>
                    <a:pt x="351485" y="448716"/>
                  </a:lnTo>
                  <a:lnTo>
                    <a:pt x="371005" y="448716"/>
                  </a:lnTo>
                  <a:lnTo>
                    <a:pt x="371005" y="390334"/>
                  </a:lnTo>
                  <a:lnTo>
                    <a:pt x="351485" y="390334"/>
                  </a:lnTo>
                  <a:lnTo>
                    <a:pt x="351485" y="409371"/>
                  </a:lnTo>
                  <a:lnTo>
                    <a:pt x="331952" y="409371"/>
                  </a:lnTo>
                  <a:lnTo>
                    <a:pt x="331952" y="565492"/>
                  </a:lnTo>
                  <a:lnTo>
                    <a:pt x="351485" y="565492"/>
                  </a:lnTo>
                  <a:lnTo>
                    <a:pt x="351485" y="546455"/>
                  </a:lnTo>
                  <a:lnTo>
                    <a:pt x="371005" y="546455"/>
                  </a:lnTo>
                  <a:lnTo>
                    <a:pt x="371005" y="507111"/>
                  </a:lnTo>
                  <a:lnTo>
                    <a:pt x="351485" y="507111"/>
                  </a:lnTo>
                  <a:lnTo>
                    <a:pt x="351485" y="488061"/>
                  </a:lnTo>
                  <a:lnTo>
                    <a:pt x="390525" y="488061"/>
                  </a:lnTo>
                  <a:lnTo>
                    <a:pt x="390525" y="468071"/>
                  </a:lnTo>
                  <a:lnTo>
                    <a:pt x="390525" y="390334"/>
                  </a:lnTo>
                  <a:lnTo>
                    <a:pt x="390525" y="350989"/>
                  </a:lnTo>
                  <a:close/>
                </a:path>
                <a:path w="449579" h="605154">
                  <a:moveTo>
                    <a:pt x="390525" y="253250"/>
                  </a:moveTo>
                  <a:lnTo>
                    <a:pt x="371005" y="253250"/>
                  </a:lnTo>
                  <a:lnTo>
                    <a:pt x="371005" y="292595"/>
                  </a:lnTo>
                  <a:lnTo>
                    <a:pt x="351485" y="292595"/>
                  </a:lnTo>
                  <a:lnTo>
                    <a:pt x="351485" y="311632"/>
                  </a:lnTo>
                  <a:lnTo>
                    <a:pt x="351485" y="331952"/>
                  </a:lnTo>
                  <a:lnTo>
                    <a:pt x="371005" y="331952"/>
                  </a:lnTo>
                  <a:lnTo>
                    <a:pt x="371005" y="311632"/>
                  </a:lnTo>
                  <a:lnTo>
                    <a:pt x="390525" y="311632"/>
                  </a:lnTo>
                  <a:lnTo>
                    <a:pt x="390525" y="292595"/>
                  </a:lnTo>
                  <a:lnTo>
                    <a:pt x="390525" y="253250"/>
                  </a:lnTo>
                  <a:close/>
                </a:path>
                <a:path w="449579" h="605154">
                  <a:moveTo>
                    <a:pt x="449122" y="350989"/>
                  </a:moveTo>
                  <a:lnTo>
                    <a:pt x="429577" y="350989"/>
                  </a:lnTo>
                  <a:lnTo>
                    <a:pt x="429577" y="331952"/>
                  </a:lnTo>
                  <a:lnTo>
                    <a:pt x="410070" y="331952"/>
                  </a:lnTo>
                  <a:lnTo>
                    <a:pt x="410070" y="350989"/>
                  </a:lnTo>
                  <a:lnTo>
                    <a:pt x="410070" y="370027"/>
                  </a:lnTo>
                  <a:lnTo>
                    <a:pt x="410070" y="390334"/>
                  </a:lnTo>
                  <a:lnTo>
                    <a:pt x="410070" y="409371"/>
                  </a:lnTo>
                  <a:lnTo>
                    <a:pt x="449122" y="409371"/>
                  </a:lnTo>
                  <a:lnTo>
                    <a:pt x="449122" y="390334"/>
                  </a:lnTo>
                  <a:lnTo>
                    <a:pt x="429577" y="390334"/>
                  </a:lnTo>
                  <a:lnTo>
                    <a:pt x="429577" y="370027"/>
                  </a:lnTo>
                  <a:lnTo>
                    <a:pt x="449122" y="370027"/>
                  </a:lnTo>
                  <a:lnTo>
                    <a:pt x="449122" y="350989"/>
                  </a:lnTo>
                  <a:close/>
                </a:path>
                <a:path w="449579" h="605154">
                  <a:moveTo>
                    <a:pt x="449122" y="292531"/>
                  </a:moveTo>
                  <a:lnTo>
                    <a:pt x="429577" y="292531"/>
                  </a:lnTo>
                  <a:lnTo>
                    <a:pt x="429577" y="331546"/>
                  </a:lnTo>
                  <a:lnTo>
                    <a:pt x="449122" y="331546"/>
                  </a:lnTo>
                  <a:lnTo>
                    <a:pt x="449122" y="292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19297" y="4455997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39052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0" y="39344"/>
                  </a:lnTo>
                  <a:lnTo>
                    <a:pt x="19507" y="39344"/>
                  </a:lnTo>
                  <a:lnTo>
                    <a:pt x="19507" y="19037"/>
                  </a:lnTo>
                  <a:lnTo>
                    <a:pt x="39052" y="19037"/>
                  </a:lnTo>
                  <a:lnTo>
                    <a:pt x="39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31134" y="4104652"/>
              <a:ext cx="605790" cy="624840"/>
            </a:xfrm>
            <a:custGeom>
              <a:avLst/>
              <a:gdLst/>
              <a:ahLst/>
              <a:cxnLst/>
              <a:rect l="l" t="t" r="r" b="b"/>
              <a:pathLst>
                <a:path w="605789" h="624839">
                  <a:moveTo>
                    <a:pt x="19519" y="487603"/>
                  </a:moveTo>
                  <a:lnTo>
                    <a:pt x="0" y="487603"/>
                  </a:lnTo>
                  <a:lnTo>
                    <a:pt x="0" y="507111"/>
                  </a:lnTo>
                  <a:lnTo>
                    <a:pt x="19519" y="507111"/>
                  </a:lnTo>
                  <a:lnTo>
                    <a:pt x="19519" y="487603"/>
                  </a:lnTo>
                  <a:close/>
                </a:path>
                <a:path w="605789" h="624839">
                  <a:moveTo>
                    <a:pt x="58572" y="487603"/>
                  </a:moveTo>
                  <a:lnTo>
                    <a:pt x="39052" y="487603"/>
                  </a:lnTo>
                  <a:lnTo>
                    <a:pt x="39052" y="507111"/>
                  </a:lnTo>
                  <a:lnTo>
                    <a:pt x="58572" y="507111"/>
                  </a:lnTo>
                  <a:lnTo>
                    <a:pt x="58572" y="487603"/>
                  </a:lnTo>
                  <a:close/>
                </a:path>
                <a:path w="605789" h="624839">
                  <a:moveTo>
                    <a:pt x="78092" y="156019"/>
                  </a:moveTo>
                  <a:lnTo>
                    <a:pt x="58572" y="156019"/>
                  </a:lnTo>
                  <a:lnTo>
                    <a:pt x="58572" y="175539"/>
                  </a:lnTo>
                  <a:lnTo>
                    <a:pt x="78092" y="175539"/>
                  </a:lnTo>
                  <a:lnTo>
                    <a:pt x="78092" y="156019"/>
                  </a:lnTo>
                  <a:close/>
                </a:path>
                <a:path w="605789" h="624839">
                  <a:moveTo>
                    <a:pt x="97624" y="487603"/>
                  </a:moveTo>
                  <a:lnTo>
                    <a:pt x="78092" y="487603"/>
                  </a:lnTo>
                  <a:lnTo>
                    <a:pt x="78092" y="507111"/>
                  </a:lnTo>
                  <a:lnTo>
                    <a:pt x="97624" y="507111"/>
                  </a:lnTo>
                  <a:lnTo>
                    <a:pt x="97624" y="487603"/>
                  </a:lnTo>
                  <a:close/>
                </a:path>
                <a:path w="605789" h="624839">
                  <a:moveTo>
                    <a:pt x="117157" y="273062"/>
                  </a:moveTo>
                  <a:lnTo>
                    <a:pt x="97624" y="273062"/>
                  </a:lnTo>
                  <a:lnTo>
                    <a:pt x="97624" y="292557"/>
                  </a:lnTo>
                  <a:lnTo>
                    <a:pt x="117157" y="292557"/>
                  </a:lnTo>
                  <a:lnTo>
                    <a:pt x="117157" y="273062"/>
                  </a:lnTo>
                  <a:close/>
                </a:path>
                <a:path w="605789" h="624839">
                  <a:moveTo>
                    <a:pt x="117157" y="0"/>
                  </a:moveTo>
                  <a:lnTo>
                    <a:pt x="97624" y="0"/>
                  </a:lnTo>
                  <a:lnTo>
                    <a:pt x="97624" y="78028"/>
                  </a:lnTo>
                  <a:lnTo>
                    <a:pt x="117157" y="78028"/>
                  </a:lnTo>
                  <a:lnTo>
                    <a:pt x="117157" y="0"/>
                  </a:lnTo>
                  <a:close/>
                </a:path>
                <a:path w="605789" h="624839">
                  <a:moveTo>
                    <a:pt x="136690" y="292557"/>
                  </a:moveTo>
                  <a:lnTo>
                    <a:pt x="117157" y="292557"/>
                  </a:lnTo>
                  <a:lnTo>
                    <a:pt x="117157" y="409600"/>
                  </a:lnTo>
                  <a:lnTo>
                    <a:pt x="136690" y="409600"/>
                  </a:lnTo>
                  <a:lnTo>
                    <a:pt x="136690" y="292557"/>
                  </a:lnTo>
                  <a:close/>
                </a:path>
                <a:path w="605789" h="624839">
                  <a:moveTo>
                    <a:pt x="214782" y="585114"/>
                  </a:moveTo>
                  <a:lnTo>
                    <a:pt x="195262" y="585114"/>
                  </a:lnTo>
                  <a:lnTo>
                    <a:pt x="195262" y="604621"/>
                  </a:lnTo>
                  <a:lnTo>
                    <a:pt x="214782" y="604621"/>
                  </a:lnTo>
                  <a:lnTo>
                    <a:pt x="214782" y="585114"/>
                  </a:lnTo>
                  <a:close/>
                </a:path>
                <a:path w="605789" h="624839">
                  <a:moveTo>
                    <a:pt x="214782" y="565848"/>
                  </a:moveTo>
                  <a:lnTo>
                    <a:pt x="156210" y="565848"/>
                  </a:lnTo>
                  <a:lnTo>
                    <a:pt x="156210" y="584885"/>
                  </a:lnTo>
                  <a:lnTo>
                    <a:pt x="156210" y="605193"/>
                  </a:lnTo>
                  <a:lnTo>
                    <a:pt x="156210" y="624243"/>
                  </a:lnTo>
                  <a:lnTo>
                    <a:pt x="214782" y="624243"/>
                  </a:lnTo>
                  <a:lnTo>
                    <a:pt x="214782" y="605193"/>
                  </a:lnTo>
                  <a:lnTo>
                    <a:pt x="175729" y="605193"/>
                  </a:lnTo>
                  <a:lnTo>
                    <a:pt x="175729" y="584885"/>
                  </a:lnTo>
                  <a:lnTo>
                    <a:pt x="214782" y="584885"/>
                  </a:lnTo>
                  <a:lnTo>
                    <a:pt x="214782" y="565848"/>
                  </a:lnTo>
                  <a:close/>
                </a:path>
                <a:path w="605789" h="624839">
                  <a:moveTo>
                    <a:pt x="253834" y="390080"/>
                  </a:moveTo>
                  <a:lnTo>
                    <a:pt x="234327" y="390080"/>
                  </a:lnTo>
                  <a:lnTo>
                    <a:pt x="234327" y="409600"/>
                  </a:lnTo>
                  <a:lnTo>
                    <a:pt x="253834" y="409600"/>
                  </a:lnTo>
                  <a:lnTo>
                    <a:pt x="253834" y="390080"/>
                  </a:lnTo>
                  <a:close/>
                </a:path>
                <a:path w="605789" h="624839">
                  <a:moveTo>
                    <a:pt x="273354" y="468122"/>
                  </a:moveTo>
                  <a:lnTo>
                    <a:pt x="253834" y="468122"/>
                  </a:lnTo>
                  <a:lnTo>
                    <a:pt x="253834" y="449072"/>
                  </a:lnTo>
                  <a:lnTo>
                    <a:pt x="234327" y="449072"/>
                  </a:lnTo>
                  <a:lnTo>
                    <a:pt x="234327" y="428764"/>
                  </a:lnTo>
                  <a:lnTo>
                    <a:pt x="214782" y="428764"/>
                  </a:lnTo>
                  <a:lnTo>
                    <a:pt x="214782" y="449072"/>
                  </a:lnTo>
                  <a:lnTo>
                    <a:pt x="214782" y="468122"/>
                  </a:lnTo>
                  <a:lnTo>
                    <a:pt x="214782" y="487159"/>
                  </a:lnTo>
                  <a:lnTo>
                    <a:pt x="234327" y="487159"/>
                  </a:lnTo>
                  <a:lnTo>
                    <a:pt x="234327" y="507466"/>
                  </a:lnTo>
                  <a:lnTo>
                    <a:pt x="234327" y="526503"/>
                  </a:lnTo>
                  <a:lnTo>
                    <a:pt x="273354" y="526503"/>
                  </a:lnTo>
                  <a:lnTo>
                    <a:pt x="273354" y="507466"/>
                  </a:lnTo>
                  <a:lnTo>
                    <a:pt x="253834" y="507466"/>
                  </a:lnTo>
                  <a:lnTo>
                    <a:pt x="253834" y="487159"/>
                  </a:lnTo>
                  <a:lnTo>
                    <a:pt x="273354" y="487159"/>
                  </a:lnTo>
                  <a:lnTo>
                    <a:pt x="273354" y="468122"/>
                  </a:lnTo>
                  <a:close/>
                </a:path>
                <a:path w="605789" h="624839">
                  <a:moveTo>
                    <a:pt x="273354" y="312000"/>
                  </a:moveTo>
                  <a:lnTo>
                    <a:pt x="195262" y="312000"/>
                  </a:lnTo>
                  <a:lnTo>
                    <a:pt x="195262" y="273062"/>
                  </a:lnTo>
                  <a:lnTo>
                    <a:pt x="175729" y="273062"/>
                  </a:lnTo>
                  <a:lnTo>
                    <a:pt x="175729" y="312000"/>
                  </a:lnTo>
                  <a:lnTo>
                    <a:pt x="156210" y="312000"/>
                  </a:lnTo>
                  <a:lnTo>
                    <a:pt x="156210" y="331038"/>
                  </a:lnTo>
                  <a:lnTo>
                    <a:pt x="156210" y="351345"/>
                  </a:lnTo>
                  <a:lnTo>
                    <a:pt x="175729" y="351345"/>
                  </a:lnTo>
                  <a:lnTo>
                    <a:pt x="175729" y="370382"/>
                  </a:lnTo>
                  <a:lnTo>
                    <a:pt x="175729" y="390690"/>
                  </a:lnTo>
                  <a:lnTo>
                    <a:pt x="195262" y="390690"/>
                  </a:lnTo>
                  <a:lnTo>
                    <a:pt x="195262" y="428764"/>
                  </a:lnTo>
                  <a:lnTo>
                    <a:pt x="214782" y="428764"/>
                  </a:lnTo>
                  <a:lnTo>
                    <a:pt x="214782" y="390690"/>
                  </a:lnTo>
                  <a:lnTo>
                    <a:pt x="214782" y="370382"/>
                  </a:lnTo>
                  <a:lnTo>
                    <a:pt x="195262" y="370382"/>
                  </a:lnTo>
                  <a:lnTo>
                    <a:pt x="195262" y="351345"/>
                  </a:lnTo>
                  <a:lnTo>
                    <a:pt x="195262" y="331038"/>
                  </a:lnTo>
                  <a:lnTo>
                    <a:pt x="273354" y="331038"/>
                  </a:lnTo>
                  <a:lnTo>
                    <a:pt x="273354" y="312000"/>
                  </a:lnTo>
                  <a:close/>
                </a:path>
                <a:path w="605789" h="624839">
                  <a:moveTo>
                    <a:pt x="273354" y="214553"/>
                  </a:moveTo>
                  <a:lnTo>
                    <a:pt x="234327" y="214553"/>
                  </a:lnTo>
                  <a:lnTo>
                    <a:pt x="234327" y="234048"/>
                  </a:lnTo>
                  <a:lnTo>
                    <a:pt x="273354" y="234048"/>
                  </a:lnTo>
                  <a:lnTo>
                    <a:pt x="273354" y="214553"/>
                  </a:lnTo>
                  <a:close/>
                </a:path>
                <a:path w="605789" h="624839">
                  <a:moveTo>
                    <a:pt x="292900" y="526605"/>
                  </a:moveTo>
                  <a:lnTo>
                    <a:pt x="253834" y="526605"/>
                  </a:lnTo>
                  <a:lnTo>
                    <a:pt x="253834" y="546100"/>
                  </a:lnTo>
                  <a:lnTo>
                    <a:pt x="292900" y="546100"/>
                  </a:lnTo>
                  <a:lnTo>
                    <a:pt x="292900" y="526605"/>
                  </a:lnTo>
                  <a:close/>
                </a:path>
                <a:path w="605789" h="624839">
                  <a:moveTo>
                    <a:pt x="351472" y="526605"/>
                  </a:moveTo>
                  <a:lnTo>
                    <a:pt x="312420" y="526605"/>
                  </a:lnTo>
                  <a:lnTo>
                    <a:pt x="312420" y="546100"/>
                  </a:lnTo>
                  <a:lnTo>
                    <a:pt x="351472" y="546100"/>
                  </a:lnTo>
                  <a:lnTo>
                    <a:pt x="351472" y="526605"/>
                  </a:lnTo>
                  <a:close/>
                </a:path>
                <a:path w="605789" h="624839">
                  <a:moveTo>
                    <a:pt x="351472" y="370586"/>
                  </a:moveTo>
                  <a:lnTo>
                    <a:pt x="331952" y="370586"/>
                  </a:lnTo>
                  <a:lnTo>
                    <a:pt x="331952" y="351066"/>
                  </a:lnTo>
                  <a:lnTo>
                    <a:pt x="312420" y="351066"/>
                  </a:lnTo>
                  <a:lnTo>
                    <a:pt x="312420" y="370586"/>
                  </a:lnTo>
                  <a:lnTo>
                    <a:pt x="292900" y="370586"/>
                  </a:lnTo>
                  <a:lnTo>
                    <a:pt x="292900" y="351066"/>
                  </a:lnTo>
                  <a:lnTo>
                    <a:pt x="273354" y="351066"/>
                  </a:lnTo>
                  <a:lnTo>
                    <a:pt x="273354" y="370586"/>
                  </a:lnTo>
                  <a:lnTo>
                    <a:pt x="253834" y="370586"/>
                  </a:lnTo>
                  <a:lnTo>
                    <a:pt x="253834" y="390080"/>
                  </a:lnTo>
                  <a:lnTo>
                    <a:pt x="351472" y="390080"/>
                  </a:lnTo>
                  <a:lnTo>
                    <a:pt x="351472" y="370586"/>
                  </a:lnTo>
                  <a:close/>
                </a:path>
                <a:path w="605789" h="624839">
                  <a:moveTo>
                    <a:pt x="370992" y="390080"/>
                  </a:moveTo>
                  <a:lnTo>
                    <a:pt x="351472" y="390080"/>
                  </a:lnTo>
                  <a:lnTo>
                    <a:pt x="351472" y="409600"/>
                  </a:lnTo>
                  <a:lnTo>
                    <a:pt x="370992" y="409600"/>
                  </a:lnTo>
                  <a:lnTo>
                    <a:pt x="370992" y="390080"/>
                  </a:lnTo>
                  <a:close/>
                </a:path>
                <a:path w="605789" h="624839">
                  <a:moveTo>
                    <a:pt x="370992" y="214553"/>
                  </a:moveTo>
                  <a:lnTo>
                    <a:pt x="331952" y="214553"/>
                  </a:lnTo>
                  <a:lnTo>
                    <a:pt x="331952" y="234048"/>
                  </a:lnTo>
                  <a:lnTo>
                    <a:pt x="370992" y="234048"/>
                  </a:lnTo>
                  <a:lnTo>
                    <a:pt x="370992" y="214553"/>
                  </a:lnTo>
                  <a:close/>
                </a:path>
                <a:path w="605789" h="624839">
                  <a:moveTo>
                    <a:pt x="410044" y="370586"/>
                  </a:moveTo>
                  <a:lnTo>
                    <a:pt x="390525" y="370586"/>
                  </a:lnTo>
                  <a:lnTo>
                    <a:pt x="390525" y="428764"/>
                  </a:lnTo>
                  <a:lnTo>
                    <a:pt x="370992" y="428764"/>
                  </a:lnTo>
                  <a:lnTo>
                    <a:pt x="370992" y="449072"/>
                  </a:lnTo>
                  <a:lnTo>
                    <a:pt x="351472" y="449072"/>
                  </a:lnTo>
                  <a:lnTo>
                    <a:pt x="351472" y="468122"/>
                  </a:lnTo>
                  <a:lnTo>
                    <a:pt x="331952" y="468122"/>
                  </a:lnTo>
                  <a:lnTo>
                    <a:pt x="331952" y="487159"/>
                  </a:lnTo>
                  <a:lnTo>
                    <a:pt x="351472" y="487159"/>
                  </a:lnTo>
                  <a:lnTo>
                    <a:pt x="351472" y="507466"/>
                  </a:lnTo>
                  <a:lnTo>
                    <a:pt x="331952" y="507466"/>
                  </a:lnTo>
                  <a:lnTo>
                    <a:pt x="331952" y="526503"/>
                  </a:lnTo>
                  <a:lnTo>
                    <a:pt x="370992" y="526503"/>
                  </a:lnTo>
                  <a:lnTo>
                    <a:pt x="370992" y="507466"/>
                  </a:lnTo>
                  <a:lnTo>
                    <a:pt x="370992" y="487159"/>
                  </a:lnTo>
                  <a:lnTo>
                    <a:pt x="390525" y="487159"/>
                  </a:lnTo>
                  <a:lnTo>
                    <a:pt x="390525" y="468122"/>
                  </a:lnTo>
                  <a:lnTo>
                    <a:pt x="390525" y="449072"/>
                  </a:lnTo>
                  <a:lnTo>
                    <a:pt x="390525" y="429082"/>
                  </a:lnTo>
                  <a:lnTo>
                    <a:pt x="410044" y="429082"/>
                  </a:lnTo>
                  <a:lnTo>
                    <a:pt x="410044" y="370586"/>
                  </a:lnTo>
                  <a:close/>
                </a:path>
                <a:path w="605789" h="624839">
                  <a:moveTo>
                    <a:pt x="429577" y="39103"/>
                  </a:moveTo>
                  <a:lnTo>
                    <a:pt x="390525" y="39103"/>
                  </a:lnTo>
                  <a:lnTo>
                    <a:pt x="390525" y="20066"/>
                  </a:lnTo>
                  <a:lnTo>
                    <a:pt x="331952" y="20066"/>
                  </a:lnTo>
                  <a:lnTo>
                    <a:pt x="331952" y="39103"/>
                  </a:lnTo>
                  <a:lnTo>
                    <a:pt x="331952" y="58140"/>
                  </a:lnTo>
                  <a:lnTo>
                    <a:pt x="331952" y="97485"/>
                  </a:lnTo>
                  <a:lnTo>
                    <a:pt x="331952" y="195224"/>
                  </a:lnTo>
                  <a:lnTo>
                    <a:pt x="273354" y="195224"/>
                  </a:lnTo>
                  <a:lnTo>
                    <a:pt x="273354" y="97485"/>
                  </a:lnTo>
                  <a:lnTo>
                    <a:pt x="292900" y="97485"/>
                  </a:lnTo>
                  <a:lnTo>
                    <a:pt x="292900" y="78447"/>
                  </a:lnTo>
                  <a:lnTo>
                    <a:pt x="312420" y="78447"/>
                  </a:lnTo>
                  <a:lnTo>
                    <a:pt x="312420" y="97485"/>
                  </a:lnTo>
                  <a:lnTo>
                    <a:pt x="331952" y="97485"/>
                  </a:lnTo>
                  <a:lnTo>
                    <a:pt x="331952" y="58140"/>
                  </a:lnTo>
                  <a:lnTo>
                    <a:pt x="273354" y="58140"/>
                  </a:lnTo>
                  <a:lnTo>
                    <a:pt x="273354" y="39103"/>
                  </a:lnTo>
                  <a:lnTo>
                    <a:pt x="273354" y="20066"/>
                  </a:lnTo>
                  <a:lnTo>
                    <a:pt x="214782" y="20066"/>
                  </a:lnTo>
                  <a:lnTo>
                    <a:pt x="214782" y="39103"/>
                  </a:lnTo>
                  <a:lnTo>
                    <a:pt x="175729" y="39103"/>
                  </a:lnTo>
                  <a:lnTo>
                    <a:pt x="175729" y="58140"/>
                  </a:lnTo>
                  <a:lnTo>
                    <a:pt x="175729" y="78447"/>
                  </a:lnTo>
                  <a:lnTo>
                    <a:pt x="195262" y="78447"/>
                  </a:lnTo>
                  <a:lnTo>
                    <a:pt x="195262" y="58140"/>
                  </a:lnTo>
                  <a:lnTo>
                    <a:pt x="234327" y="58140"/>
                  </a:lnTo>
                  <a:lnTo>
                    <a:pt x="234327" y="39103"/>
                  </a:lnTo>
                  <a:lnTo>
                    <a:pt x="253834" y="39103"/>
                  </a:lnTo>
                  <a:lnTo>
                    <a:pt x="253834" y="58140"/>
                  </a:lnTo>
                  <a:lnTo>
                    <a:pt x="253834" y="78447"/>
                  </a:lnTo>
                  <a:lnTo>
                    <a:pt x="253834" y="97485"/>
                  </a:lnTo>
                  <a:lnTo>
                    <a:pt x="253834" y="195224"/>
                  </a:lnTo>
                  <a:lnTo>
                    <a:pt x="253834" y="214261"/>
                  </a:lnTo>
                  <a:lnTo>
                    <a:pt x="351472" y="214261"/>
                  </a:lnTo>
                  <a:lnTo>
                    <a:pt x="351472" y="39103"/>
                  </a:lnTo>
                  <a:lnTo>
                    <a:pt x="370992" y="39103"/>
                  </a:lnTo>
                  <a:lnTo>
                    <a:pt x="370992" y="58140"/>
                  </a:lnTo>
                  <a:lnTo>
                    <a:pt x="410044" y="58140"/>
                  </a:lnTo>
                  <a:lnTo>
                    <a:pt x="410044" y="78447"/>
                  </a:lnTo>
                  <a:lnTo>
                    <a:pt x="429577" y="78447"/>
                  </a:lnTo>
                  <a:lnTo>
                    <a:pt x="429577" y="58140"/>
                  </a:lnTo>
                  <a:lnTo>
                    <a:pt x="429577" y="39103"/>
                  </a:lnTo>
                  <a:close/>
                </a:path>
                <a:path w="605789" h="624839">
                  <a:moveTo>
                    <a:pt x="449097" y="585114"/>
                  </a:moveTo>
                  <a:lnTo>
                    <a:pt x="429577" y="585114"/>
                  </a:lnTo>
                  <a:lnTo>
                    <a:pt x="429577" y="604621"/>
                  </a:lnTo>
                  <a:lnTo>
                    <a:pt x="449097" y="604621"/>
                  </a:lnTo>
                  <a:lnTo>
                    <a:pt x="449097" y="585114"/>
                  </a:lnTo>
                  <a:close/>
                </a:path>
                <a:path w="605789" h="624839">
                  <a:moveTo>
                    <a:pt x="449097" y="565848"/>
                  </a:moveTo>
                  <a:lnTo>
                    <a:pt x="390525" y="565848"/>
                  </a:lnTo>
                  <a:lnTo>
                    <a:pt x="390525" y="584885"/>
                  </a:lnTo>
                  <a:lnTo>
                    <a:pt x="390525" y="605193"/>
                  </a:lnTo>
                  <a:lnTo>
                    <a:pt x="390525" y="624243"/>
                  </a:lnTo>
                  <a:lnTo>
                    <a:pt x="449097" y="624243"/>
                  </a:lnTo>
                  <a:lnTo>
                    <a:pt x="449097" y="605193"/>
                  </a:lnTo>
                  <a:lnTo>
                    <a:pt x="410044" y="605193"/>
                  </a:lnTo>
                  <a:lnTo>
                    <a:pt x="410044" y="584885"/>
                  </a:lnTo>
                  <a:lnTo>
                    <a:pt x="449097" y="584885"/>
                  </a:lnTo>
                  <a:lnTo>
                    <a:pt x="449097" y="565848"/>
                  </a:lnTo>
                  <a:close/>
                </a:path>
                <a:path w="605789" h="624839">
                  <a:moveTo>
                    <a:pt x="449097" y="312000"/>
                  </a:moveTo>
                  <a:lnTo>
                    <a:pt x="429577" y="312000"/>
                  </a:lnTo>
                  <a:lnTo>
                    <a:pt x="429577" y="273062"/>
                  </a:lnTo>
                  <a:lnTo>
                    <a:pt x="410044" y="273062"/>
                  </a:lnTo>
                  <a:lnTo>
                    <a:pt x="410044" y="312000"/>
                  </a:lnTo>
                  <a:lnTo>
                    <a:pt x="331952" y="312000"/>
                  </a:lnTo>
                  <a:lnTo>
                    <a:pt x="331952" y="331038"/>
                  </a:lnTo>
                  <a:lnTo>
                    <a:pt x="410044" y="331038"/>
                  </a:lnTo>
                  <a:lnTo>
                    <a:pt x="410044" y="351345"/>
                  </a:lnTo>
                  <a:lnTo>
                    <a:pt x="410044" y="370382"/>
                  </a:lnTo>
                  <a:lnTo>
                    <a:pt x="429577" y="370382"/>
                  </a:lnTo>
                  <a:lnTo>
                    <a:pt x="429577" y="351345"/>
                  </a:lnTo>
                  <a:lnTo>
                    <a:pt x="449097" y="351345"/>
                  </a:lnTo>
                  <a:lnTo>
                    <a:pt x="449097" y="331038"/>
                  </a:lnTo>
                  <a:lnTo>
                    <a:pt x="449097" y="312000"/>
                  </a:lnTo>
                  <a:close/>
                </a:path>
                <a:path w="605789" h="624839">
                  <a:moveTo>
                    <a:pt x="507669" y="0"/>
                  </a:moveTo>
                  <a:lnTo>
                    <a:pt x="488162" y="0"/>
                  </a:lnTo>
                  <a:lnTo>
                    <a:pt x="488162" y="97523"/>
                  </a:lnTo>
                  <a:lnTo>
                    <a:pt x="507669" y="97523"/>
                  </a:lnTo>
                  <a:lnTo>
                    <a:pt x="507669" y="0"/>
                  </a:lnTo>
                  <a:close/>
                </a:path>
                <a:path w="605789" h="624839">
                  <a:moveTo>
                    <a:pt x="527215" y="487603"/>
                  </a:moveTo>
                  <a:lnTo>
                    <a:pt x="507669" y="487603"/>
                  </a:lnTo>
                  <a:lnTo>
                    <a:pt x="507669" y="507111"/>
                  </a:lnTo>
                  <a:lnTo>
                    <a:pt x="527215" y="507111"/>
                  </a:lnTo>
                  <a:lnTo>
                    <a:pt x="527215" y="487603"/>
                  </a:lnTo>
                  <a:close/>
                </a:path>
                <a:path w="605789" h="624839">
                  <a:moveTo>
                    <a:pt x="546735" y="156019"/>
                  </a:moveTo>
                  <a:lnTo>
                    <a:pt x="527215" y="156019"/>
                  </a:lnTo>
                  <a:lnTo>
                    <a:pt x="527215" y="175539"/>
                  </a:lnTo>
                  <a:lnTo>
                    <a:pt x="546735" y="175539"/>
                  </a:lnTo>
                  <a:lnTo>
                    <a:pt x="546735" y="156019"/>
                  </a:lnTo>
                  <a:close/>
                </a:path>
                <a:path w="605789" h="624839">
                  <a:moveTo>
                    <a:pt x="566254" y="487603"/>
                  </a:moveTo>
                  <a:lnTo>
                    <a:pt x="546735" y="487603"/>
                  </a:lnTo>
                  <a:lnTo>
                    <a:pt x="546735" y="507111"/>
                  </a:lnTo>
                  <a:lnTo>
                    <a:pt x="566254" y="507111"/>
                  </a:lnTo>
                  <a:lnTo>
                    <a:pt x="566254" y="487603"/>
                  </a:lnTo>
                  <a:close/>
                </a:path>
                <a:path w="605789" h="624839">
                  <a:moveTo>
                    <a:pt x="605307" y="487603"/>
                  </a:moveTo>
                  <a:lnTo>
                    <a:pt x="585787" y="487603"/>
                  </a:lnTo>
                  <a:lnTo>
                    <a:pt x="585787" y="507111"/>
                  </a:lnTo>
                  <a:lnTo>
                    <a:pt x="605307" y="507111"/>
                  </a:lnTo>
                  <a:lnTo>
                    <a:pt x="605307" y="487603"/>
                  </a:lnTo>
                  <a:close/>
                </a:path>
              </a:pathLst>
            </a:custGeom>
            <a:solidFill>
              <a:srgbClr val="2021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953016" y="3987634"/>
              <a:ext cx="762000" cy="643890"/>
            </a:xfrm>
            <a:custGeom>
              <a:avLst/>
              <a:gdLst/>
              <a:ahLst/>
              <a:cxnLst/>
              <a:rect l="l" t="t" r="r" b="b"/>
              <a:pathLst>
                <a:path w="762000" h="643889">
                  <a:moveTo>
                    <a:pt x="117170" y="604621"/>
                  </a:moveTo>
                  <a:lnTo>
                    <a:pt x="97637" y="604621"/>
                  </a:lnTo>
                  <a:lnTo>
                    <a:pt x="97637" y="624128"/>
                  </a:lnTo>
                  <a:lnTo>
                    <a:pt x="117170" y="624128"/>
                  </a:lnTo>
                  <a:lnTo>
                    <a:pt x="117170" y="604621"/>
                  </a:lnTo>
                  <a:close/>
                </a:path>
                <a:path w="762000" h="643889">
                  <a:moveTo>
                    <a:pt x="156210" y="604621"/>
                  </a:moveTo>
                  <a:lnTo>
                    <a:pt x="136690" y="604621"/>
                  </a:lnTo>
                  <a:lnTo>
                    <a:pt x="136690" y="624128"/>
                  </a:lnTo>
                  <a:lnTo>
                    <a:pt x="156210" y="624128"/>
                  </a:lnTo>
                  <a:lnTo>
                    <a:pt x="156210" y="604621"/>
                  </a:lnTo>
                  <a:close/>
                </a:path>
                <a:path w="762000" h="643889">
                  <a:moveTo>
                    <a:pt x="175742" y="0"/>
                  </a:moveTo>
                  <a:lnTo>
                    <a:pt x="117170" y="0"/>
                  </a:lnTo>
                  <a:lnTo>
                    <a:pt x="117170" y="19494"/>
                  </a:lnTo>
                  <a:lnTo>
                    <a:pt x="175742" y="19494"/>
                  </a:lnTo>
                  <a:lnTo>
                    <a:pt x="175742" y="0"/>
                  </a:lnTo>
                  <a:close/>
                </a:path>
                <a:path w="762000" h="643889">
                  <a:moveTo>
                    <a:pt x="195275" y="19494"/>
                  </a:moveTo>
                  <a:lnTo>
                    <a:pt x="175742" y="19494"/>
                  </a:lnTo>
                  <a:lnTo>
                    <a:pt x="175742" y="39014"/>
                  </a:lnTo>
                  <a:lnTo>
                    <a:pt x="195275" y="39014"/>
                  </a:lnTo>
                  <a:lnTo>
                    <a:pt x="195275" y="19494"/>
                  </a:lnTo>
                  <a:close/>
                </a:path>
                <a:path w="762000" h="643889">
                  <a:moveTo>
                    <a:pt x="214807" y="585139"/>
                  </a:moveTo>
                  <a:lnTo>
                    <a:pt x="175742" y="585139"/>
                  </a:lnTo>
                  <a:lnTo>
                    <a:pt x="175742" y="604177"/>
                  </a:lnTo>
                  <a:lnTo>
                    <a:pt x="175742" y="624484"/>
                  </a:lnTo>
                  <a:lnTo>
                    <a:pt x="78117" y="624484"/>
                  </a:lnTo>
                  <a:lnTo>
                    <a:pt x="78117" y="604177"/>
                  </a:lnTo>
                  <a:lnTo>
                    <a:pt x="175742" y="604177"/>
                  </a:lnTo>
                  <a:lnTo>
                    <a:pt x="175742" y="585139"/>
                  </a:lnTo>
                  <a:lnTo>
                    <a:pt x="39065" y="585139"/>
                  </a:lnTo>
                  <a:lnTo>
                    <a:pt x="39065" y="604177"/>
                  </a:lnTo>
                  <a:lnTo>
                    <a:pt x="39065" y="624484"/>
                  </a:lnTo>
                  <a:lnTo>
                    <a:pt x="0" y="624484"/>
                  </a:lnTo>
                  <a:lnTo>
                    <a:pt x="0" y="643521"/>
                  </a:lnTo>
                  <a:lnTo>
                    <a:pt x="214807" y="643521"/>
                  </a:lnTo>
                  <a:lnTo>
                    <a:pt x="214807" y="624484"/>
                  </a:lnTo>
                  <a:lnTo>
                    <a:pt x="214807" y="604177"/>
                  </a:lnTo>
                  <a:lnTo>
                    <a:pt x="214807" y="585139"/>
                  </a:lnTo>
                  <a:close/>
                </a:path>
                <a:path w="762000" h="643889">
                  <a:moveTo>
                    <a:pt x="234327" y="214541"/>
                  </a:moveTo>
                  <a:lnTo>
                    <a:pt x="214807" y="214541"/>
                  </a:lnTo>
                  <a:lnTo>
                    <a:pt x="214807" y="234048"/>
                  </a:lnTo>
                  <a:lnTo>
                    <a:pt x="234327" y="234048"/>
                  </a:lnTo>
                  <a:lnTo>
                    <a:pt x="234327" y="214541"/>
                  </a:lnTo>
                  <a:close/>
                </a:path>
                <a:path w="762000" h="643889">
                  <a:moveTo>
                    <a:pt x="253847" y="565607"/>
                  </a:moveTo>
                  <a:lnTo>
                    <a:pt x="234327" y="565607"/>
                  </a:lnTo>
                  <a:lnTo>
                    <a:pt x="234327" y="585114"/>
                  </a:lnTo>
                  <a:lnTo>
                    <a:pt x="253847" y="585114"/>
                  </a:lnTo>
                  <a:lnTo>
                    <a:pt x="253847" y="565607"/>
                  </a:lnTo>
                  <a:close/>
                </a:path>
                <a:path w="762000" h="643889">
                  <a:moveTo>
                    <a:pt x="253847" y="526618"/>
                  </a:moveTo>
                  <a:lnTo>
                    <a:pt x="234327" y="526618"/>
                  </a:lnTo>
                  <a:lnTo>
                    <a:pt x="234327" y="546100"/>
                  </a:lnTo>
                  <a:lnTo>
                    <a:pt x="253847" y="546100"/>
                  </a:lnTo>
                  <a:lnTo>
                    <a:pt x="253847" y="526618"/>
                  </a:lnTo>
                  <a:close/>
                </a:path>
                <a:path w="762000" h="643889">
                  <a:moveTo>
                    <a:pt x="253847" y="97739"/>
                  </a:moveTo>
                  <a:lnTo>
                    <a:pt x="234327" y="97739"/>
                  </a:lnTo>
                  <a:lnTo>
                    <a:pt x="234327" y="58381"/>
                  </a:lnTo>
                  <a:lnTo>
                    <a:pt x="214807" y="58381"/>
                  </a:lnTo>
                  <a:lnTo>
                    <a:pt x="214807" y="39014"/>
                  </a:lnTo>
                  <a:lnTo>
                    <a:pt x="195275" y="39014"/>
                  </a:lnTo>
                  <a:lnTo>
                    <a:pt x="195275" y="58508"/>
                  </a:lnTo>
                  <a:lnTo>
                    <a:pt x="214807" y="58508"/>
                  </a:lnTo>
                  <a:lnTo>
                    <a:pt x="214807" y="97739"/>
                  </a:lnTo>
                  <a:lnTo>
                    <a:pt x="214807" y="116776"/>
                  </a:lnTo>
                  <a:lnTo>
                    <a:pt x="234327" y="116776"/>
                  </a:lnTo>
                  <a:lnTo>
                    <a:pt x="234327" y="214503"/>
                  </a:lnTo>
                  <a:lnTo>
                    <a:pt x="253847" y="214503"/>
                  </a:lnTo>
                  <a:lnTo>
                    <a:pt x="253847" y="116776"/>
                  </a:lnTo>
                  <a:lnTo>
                    <a:pt x="253847" y="97739"/>
                  </a:lnTo>
                  <a:close/>
                </a:path>
                <a:path w="762000" h="643889">
                  <a:moveTo>
                    <a:pt x="292900" y="546100"/>
                  </a:moveTo>
                  <a:lnTo>
                    <a:pt x="273380" y="546100"/>
                  </a:lnTo>
                  <a:lnTo>
                    <a:pt x="273380" y="643623"/>
                  </a:lnTo>
                  <a:lnTo>
                    <a:pt x="292900" y="643623"/>
                  </a:lnTo>
                  <a:lnTo>
                    <a:pt x="292900" y="546100"/>
                  </a:lnTo>
                  <a:close/>
                </a:path>
                <a:path w="762000" h="643889">
                  <a:moveTo>
                    <a:pt x="410070" y="253860"/>
                  </a:moveTo>
                  <a:lnTo>
                    <a:pt x="371017" y="253860"/>
                  </a:lnTo>
                  <a:lnTo>
                    <a:pt x="371017" y="214541"/>
                  </a:lnTo>
                  <a:lnTo>
                    <a:pt x="390537" y="214541"/>
                  </a:lnTo>
                  <a:lnTo>
                    <a:pt x="390537" y="195046"/>
                  </a:lnTo>
                  <a:lnTo>
                    <a:pt x="371017" y="195046"/>
                  </a:lnTo>
                  <a:lnTo>
                    <a:pt x="371017" y="214503"/>
                  </a:lnTo>
                  <a:lnTo>
                    <a:pt x="351472" y="214503"/>
                  </a:lnTo>
                  <a:lnTo>
                    <a:pt x="351472" y="253860"/>
                  </a:lnTo>
                  <a:lnTo>
                    <a:pt x="351472" y="312242"/>
                  </a:lnTo>
                  <a:lnTo>
                    <a:pt x="410070" y="312242"/>
                  </a:lnTo>
                  <a:lnTo>
                    <a:pt x="410070" y="253860"/>
                  </a:lnTo>
                  <a:close/>
                </a:path>
                <a:path w="762000" h="643889">
                  <a:moveTo>
                    <a:pt x="410070" y="214541"/>
                  </a:moveTo>
                  <a:lnTo>
                    <a:pt x="390537" y="214541"/>
                  </a:lnTo>
                  <a:lnTo>
                    <a:pt x="390537" y="253542"/>
                  </a:lnTo>
                  <a:lnTo>
                    <a:pt x="410070" y="253542"/>
                  </a:lnTo>
                  <a:lnTo>
                    <a:pt x="410070" y="214541"/>
                  </a:lnTo>
                  <a:close/>
                </a:path>
                <a:path w="762000" h="643889">
                  <a:moveTo>
                    <a:pt x="488162" y="546100"/>
                  </a:moveTo>
                  <a:lnTo>
                    <a:pt x="468642" y="546100"/>
                  </a:lnTo>
                  <a:lnTo>
                    <a:pt x="468642" y="643623"/>
                  </a:lnTo>
                  <a:lnTo>
                    <a:pt x="488162" y="643623"/>
                  </a:lnTo>
                  <a:lnTo>
                    <a:pt x="488162" y="546100"/>
                  </a:lnTo>
                  <a:close/>
                </a:path>
                <a:path w="762000" h="643889">
                  <a:moveTo>
                    <a:pt x="527215" y="565607"/>
                  </a:moveTo>
                  <a:lnTo>
                    <a:pt x="507695" y="565607"/>
                  </a:lnTo>
                  <a:lnTo>
                    <a:pt x="507695" y="585114"/>
                  </a:lnTo>
                  <a:lnTo>
                    <a:pt x="527215" y="585114"/>
                  </a:lnTo>
                  <a:lnTo>
                    <a:pt x="527215" y="565607"/>
                  </a:lnTo>
                  <a:close/>
                </a:path>
                <a:path w="762000" h="643889">
                  <a:moveTo>
                    <a:pt x="527215" y="526618"/>
                  </a:moveTo>
                  <a:lnTo>
                    <a:pt x="507695" y="526618"/>
                  </a:lnTo>
                  <a:lnTo>
                    <a:pt x="507695" y="546100"/>
                  </a:lnTo>
                  <a:lnTo>
                    <a:pt x="527215" y="546100"/>
                  </a:lnTo>
                  <a:lnTo>
                    <a:pt x="527215" y="526618"/>
                  </a:lnTo>
                  <a:close/>
                </a:path>
                <a:path w="762000" h="643889">
                  <a:moveTo>
                    <a:pt x="546735" y="214541"/>
                  </a:moveTo>
                  <a:lnTo>
                    <a:pt x="527215" y="214541"/>
                  </a:lnTo>
                  <a:lnTo>
                    <a:pt x="527215" y="234048"/>
                  </a:lnTo>
                  <a:lnTo>
                    <a:pt x="546735" y="234048"/>
                  </a:lnTo>
                  <a:lnTo>
                    <a:pt x="546735" y="214541"/>
                  </a:lnTo>
                  <a:close/>
                </a:path>
                <a:path w="762000" h="643889">
                  <a:moveTo>
                    <a:pt x="566280" y="39344"/>
                  </a:moveTo>
                  <a:lnTo>
                    <a:pt x="527215" y="39344"/>
                  </a:lnTo>
                  <a:lnTo>
                    <a:pt x="527215" y="58381"/>
                  </a:lnTo>
                  <a:lnTo>
                    <a:pt x="527215" y="97739"/>
                  </a:lnTo>
                  <a:lnTo>
                    <a:pt x="507695" y="97739"/>
                  </a:lnTo>
                  <a:lnTo>
                    <a:pt x="507695" y="116776"/>
                  </a:lnTo>
                  <a:lnTo>
                    <a:pt x="507695" y="214503"/>
                  </a:lnTo>
                  <a:lnTo>
                    <a:pt x="527215" y="214503"/>
                  </a:lnTo>
                  <a:lnTo>
                    <a:pt x="527215" y="116776"/>
                  </a:lnTo>
                  <a:lnTo>
                    <a:pt x="546735" y="116776"/>
                  </a:lnTo>
                  <a:lnTo>
                    <a:pt x="546735" y="97739"/>
                  </a:lnTo>
                  <a:lnTo>
                    <a:pt x="546735" y="58381"/>
                  </a:lnTo>
                  <a:lnTo>
                    <a:pt x="566280" y="58381"/>
                  </a:lnTo>
                  <a:lnTo>
                    <a:pt x="566280" y="39344"/>
                  </a:lnTo>
                  <a:close/>
                </a:path>
                <a:path w="762000" h="643889">
                  <a:moveTo>
                    <a:pt x="624852" y="604621"/>
                  </a:moveTo>
                  <a:lnTo>
                    <a:pt x="605332" y="604621"/>
                  </a:lnTo>
                  <a:lnTo>
                    <a:pt x="605332" y="624128"/>
                  </a:lnTo>
                  <a:lnTo>
                    <a:pt x="624852" y="624128"/>
                  </a:lnTo>
                  <a:lnTo>
                    <a:pt x="624852" y="604621"/>
                  </a:lnTo>
                  <a:close/>
                </a:path>
                <a:path w="762000" h="643889">
                  <a:moveTo>
                    <a:pt x="644372" y="0"/>
                  </a:moveTo>
                  <a:lnTo>
                    <a:pt x="566280" y="0"/>
                  </a:lnTo>
                  <a:lnTo>
                    <a:pt x="566280" y="19037"/>
                  </a:lnTo>
                  <a:lnTo>
                    <a:pt x="566280" y="39344"/>
                  </a:lnTo>
                  <a:lnTo>
                    <a:pt x="585787" y="39344"/>
                  </a:lnTo>
                  <a:lnTo>
                    <a:pt x="585787" y="19037"/>
                  </a:lnTo>
                  <a:lnTo>
                    <a:pt x="644372" y="19037"/>
                  </a:lnTo>
                  <a:lnTo>
                    <a:pt x="644372" y="0"/>
                  </a:lnTo>
                  <a:close/>
                </a:path>
                <a:path w="762000" h="643889">
                  <a:moveTo>
                    <a:pt x="663905" y="604621"/>
                  </a:moveTo>
                  <a:lnTo>
                    <a:pt x="644372" y="604621"/>
                  </a:lnTo>
                  <a:lnTo>
                    <a:pt x="644372" y="624128"/>
                  </a:lnTo>
                  <a:lnTo>
                    <a:pt x="663905" y="624128"/>
                  </a:lnTo>
                  <a:lnTo>
                    <a:pt x="663905" y="604621"/>
                  </a:lnTo>
                  <a:close/>
                </a:path>
                <a:path w="762000" h="643889">
                  <a:moveTo>
                    <a:pt x="722490" y="604621"/>
                  </a:moveTo>
                  <a:lnTo>
                    <a:pt x="683425" y="604621"/>
                  </a:lnTo>
                  <a:lnTo>
                    <a:pt x="683425" y="624128"/>
                  </a:lnTo>
                  <a:lnTo>
                    <a:pt x="722490" y="624128"/>
                  </a:lnTo>
                  <a:lnTo>
                    <a:pt x="722490" y="604621"/>
                  </a:lnTo>
                  <a:close/>
                </a:path>
                <a:path w="762000" h="643889">
                  <a:moveTo>
                    <a:pt x="761542" y="624484"/>
                  </a:moveTo>
                  <a:lnTo>
                    <a:pt x="585787" y="624484"/>
                  </a:lnTo>
                  <a:lnTo>
                    <a:pt x="585787" y="604177"/>
                  </a:lnTo>
                  <a:lnTo>
                    <a:pt x="722490" y="604177"/>
                  </a:lnTo>
                  <a:lnTo>
                    <a:pt x="722490" y="585139"/>
                  </a:lnTo>
                  <a:lnTo>
                    <a:pt x="546735" y="585139"/>
                  </a:lnTo>
                  <a:lnTo>
                    <a:pt x="546735" y="604177"/>
                  </a:lnTo>
                  <a:lnTo>
                    <a:pt x="546735" y="624484"/>
                  </a:lnTo>
                  <a:lnTo>
                    <a:pt x="546735" y="643521"/>
                  </a:lnTo>
                  <a:lnTo>
                    <a:pt x="761542" y="643521"/>
                  </a:lnTo>
                  <a:lnTo>
                    <a:pt x="761542" y="624484"/>
                  </a:lnTo>
                  <a:close/>
                </a:path>
              </a:pathLst>
            </a:custGeom>
            <a:solidFill>
              <a:srgbClr val="BD20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68563" y="6580339"/>
              <a:ext cx="742315" cy="448309"/>
            </a:xfrm>
            <a:custGeom>
              <a:avLst/>
              <a:gdLst/>
              <a:ahLst/>
              <a:cxnLst/>
              <a:rect l="l" t="t" r="r" b="b"/>
              <a:pathLst>
                <a:path w="742314" h="448309">
                  <a:moveTo>
                    <a:pt x="741794" y="85013"/>
                  </a:moveTo>
                  <a:lnTo>
                    <a:pt x="724535" y="85013"/>
                  </a:lnTo>
                  <a:lnTo>
                    <a:pt x="724535" y="68580"/>
                  </a:lnTo>
                  <a:lnTo>
                    <a:pt x="707288" y="68516"/>
                  </a:lnTo>
                  <a:lnTo>
                    <a:pt x="707288" y="52019"/>
                  </a:lnTo>
                  <a:lnTo>
                    <a:pt x="707288" y="50800"/>
                  </a:lnTo>
                  <a:lnTo>
                    <a:pt x="690029" y="50800"/>
                  </a:lnTo>
                  <a:lnTo>
                    <a:pt x="690029" y="34290"/>
                  </a:lnTo>
                  <a:lnTo>
                    <a:pt x="672782" y="34264"/>
                  </a:lnTo>
                  <a:lnTo>
                    <a:pt x="672782" y="17767"/>
                  </a:lnTo>
                  <a:lnTo>
                    <a:pt x="672782" y="16510"/>
                  </a:lnTo>
                  <a:lnTo>
                    <a:pt x="638276" y="16510"/>
                  </a:lnTo>
                  <a:lnTo>
                    <a:pt x="638276" y="0"/>
                  </a:lnTo>
                  <a:lnTo>
                    <a:pt x="603783" y="0"/>
                  </a:lnTo>
                  <a:lnTo>
                    <a:pt x="586524" y="0"/>
                  </a:lnTo>
                  <a:lnTo>
                    <a:pt x="552030" y="0"/>
                  </a:lnTo>
                  <a:lnTo>
                    <a:pt x="552030" y="17221"/>
                  </a:lnTo>
                  <a:lnTo>
                    <a:pt x="534771" y="17221"/>
                  </a:lnTo>
                  <a:lnTo>
                    <a:pt x="534771" y="17767"/>
                  </a:lnTo>
                  <a:lnTo>
                    <a:pt x="517525" y="17767"/>
                  </a:lnTo>
                  <a:lnTo>
                    <a:pt x="517525" y="34264"/>
                  </a:lnTo>
                  <a:lnTo>
                    <a:pt x="465772" y="34264"/>
                  </a:lnTo>
                  <a:lnTo>
                    <a:pt x="465772" y="34442"/>
                  </a:lnTo>
                  <a:lnTo>
                    <a:pt x="465772" y="51650"/>
                  </a:lnTo>
                  <a:lnTo>
                    <a:pt x="448525" y="51650"/>
                  </a:lnTo>
                  <a:lnTo>
                    <a:pt x="448525" y="52019"/>
                  </a:lnTo>
                  <a:lnTo>
                    <a:pt x="431266" y="52019"/>
                  </a:lnTo>
                  <a:lnTo>
                    <a:pt x="431266" y="68516"/>
                  </a:lnTo>
                  <a:lnTo>
                    <a:pt x="379514" y="68516"/>
                  </a:lnTo>
                  <a:lnTo>
                    <a:pt x="379514" y="86093"/>
                  </a:lnTo>
                  <a:lnTo>
                    <a:pt x="345020" y="86093"/>
                  </a:lnTo>
                  <a:lnTo>
                    <a:pt x="345020" y="86283"/>
                  </a:lnTo>
                  <a:lnTo>
                    <a:pt x="345020" y="102768"/>
                  </a:lnTo>
                  <a:lnTo>
                    <a:pt x="293268" y="102768"/>
                  </a:lnTo>
                  <a:lnTo>
                    <a:pt x="293268" y="103314"/>
                  </a:lnTo>
                  <a:lnTo>
                    <a:pt x="293268" y="120535"/>
                  </a:lnTo>
                  <a:lnTo>
                    <a:pt x="258762" y="120535"/>
                  </a:lnTo>
                  <a:lnTo>
                    <a:pt x="258762" y="137744"/>
                  </a:lnTo>
                  <a:lnTo>
                    <a:pt x="224256" y="137744"/>
                  </a:lnTo>
                  <a:lnTo>
                    <a:pt x="224256" y="138303"/>
                  </a:lnTo>
                  <a:lnTo>
                    <a:pt x="207010" y="138303"/>
                  </a:lnTo>
                  <a:lnTo>
                    <a:pt x="207010" y="154800"/>
                  </a:lnTo>
                  <a:lnTo>
                    <a:pt x="172504" y="154800"/>
                  </a:lnTo>
                  <a:lnTo>
                    <a:pt x="172504" y="171450"/>
                  </a:lnTo>
                  <a:lnTo>
                    <a:pt x="137998" y="171450"/>
                  </a:lnTo>
                  <a:lnTo>
                    <a:pt x="137998" y="172554"/>
                  </a:lnTo>
                  <a:lnTo>
                    <a:pt x="137998" y="189052"/>
                  </a:lnTo>
                  <a:lnTo>
                    <a:pt x="120751" y="189052"/>
                  </a:lnTo>
                  <a:lnTo>
                    <a:pt x="120751" y="189230"/>
                  </a:lnTo>
                  <a:lnTo>
                    <a:pt x="120751" y="206819"/>
                  </a:lnTo>
                  <a:lnTo>
                    <a:pt x="120751" y="223304"/>
                  </a:lnTo>
                  <a:lnTo>
                    <a:pt x="120751" y="240030"/>
                  </a:lnTo>
                  <a:lnTo>
                    <a:pt x="86245" y="240030"/>
                  </a:lnTo>
                  <a:lnTo>
                    <a:pt x="86245" y="241071"/>
                  </a:lnTo>
                  <a:lnTo>
                    <a:pt x="86245" y="257810"/>
                  </a:lnTo>
                  <a:lnTo>
                    <a:pt x="51752" y="257810"/>
                  </a:lnTo>
                  <a:lnTo>
                    <a:pt x="51752" y="258838"/>
                  </a:lnTo>
                  <a:lnTo>
                    <a:pt x="51752" y="274320"/>
                  </a:lnTo>
                  <a:lnTo>
                    <a:pt x="17246" y="274320"/>
                  </a:lnTo>
                  <a:lnTo>
                    <a:pt x="17246" y="275336"/>
                  </a:lnTo>
                  <a:lnTo>
                    <a:pt x="17246" y="292100"/>
                  </a:lnTo>
                  <a:lnTo>
                    <a:pt x="0" y="292100"/>
                  </a:lnTo>
                  <a:lnTo>
                    <a:pt x="0" y="344170"/>
                  </a:lnTo>
                  <a:lnTo>
                    <a:pt x="17246" y="344170"/>
                  </a:lnTo>
                  <a:lnTo>
                    <a:pt x="17246" y="361607"/>
                  </a:lnTo>
                  <a:lnTo>
                    <a:pt x="34493" y="361607"/>
                  </a:lnTo>
                  <a:lnTo>
                    <a:pt x="34493" y="379374"/>
                  </a:lnTo>
                  <a:lnTo>
                    <a:pt x="34493" y="395871"/>
                  </a:lnTo>
                  <a:lnTo>
                    <a:pt x="51752" y="395871"/>
                  </a:lnTo>
                  <a:lnTo>
                    <a:pt x="51752" y="413626"/>
                  </a:lnTo>
                  <a:lnTo>
                    <a:pt x="68999" y="413626"/>
                  </a:lnTo>
                  <a:lnTo>
                    <a:pt x="68999" y="430123"/>
                  </a:lnTo>
                  <a:lnTo>
                    <a:pt x="86245" y="430123"/>
                  </a:lnTo>
                  <a:lnTo>
                    <a:pt x="86245" y="447890"/>
                  </a:lnTo>
                  <a:lnTo>
                    <a:pt x="120751" y="447890"/>
                  </a:lnTo>
                  <a:lnTo>
                    <a:pt x="120751" y="430123"/>
                  </a:lnTo>
                  <a:lnTo>
                    <a:pt x="155257" y="430123"/>
                  </a:lnTo>
                  <a:lnTo>
                    <a:pt x="155257" y="413626"/>
                  </a:lnTo>
                  <a:lnTo>
                    <a:pt x="189750" y="413626"/>
                  </a:lnTo>
                  <a:lnTo>
                    <a:pt x="189750" y="395871"/>
                  </a:lnTo>
                  <a:lnTo>
                    <a:pt x="224256" y="395871"/>
                  </a:lnTo>
                  <a:lnTo>
                    <a:pt x="224256" y="379374"/>
                  </a:lnTo>
                  <a:lnTo>
                    <a:pt x="241503" y="379374"/>
                  </a:lnTo>
                  <a:lnTo>
                    <a:pt x="241503" y="395871"/>
                  </a:lnTo>
                  <a:lnTo>
                    <a:pt x="258762" y="395871"/>
                  </a:lnTo>
                  <a:lnTo>
                    <a:pt x="258762" y="413626"/>
                  </a:lnTo>
                  <a:lnTo>
                    <a:pt x="293268" y="413626"/>
                  </a:lnTo>
                  <a:lnTo>
                    <a:pt x="293268" y="395871"/>
                  </a:lnTo>
                  <a:lnTo>
                    <a:pt x="327761" y="395871"/>
                  </a:lnTo>
                  <a:lnTo>
                    <a:pt x="327761" y="379374"/>
                  </a:lnTo>
                  <a:lnTo>
                    <a:pt x="362267" y="379374"/>
                  </a:lnTo>
                  <a:lnTo>
                    <a:pt x="362267" y="361607"/>
                  </a:lnTo>
                  <a:lnTo>
                    <a:pt x="396773" y="361607"/>
                  </a:lnTo>
                  <a:lnTo>
                    <a:pt x="396773" y="343839"/>
                  </a:lnTo>
                  <a:lnTo>
                    <a:pt x="431266" y="343839"/>
                  </a:lnTo>
                  <a:lnTo>
                    <a:pt x="431266" y="327355"/>
                  </a:lnTo>
                  <a:lnTo>
                    <a:pt x="465772" y="327355"/>
                  </a:lnTo>
                  <a:lnTo>
                    <a:pt x="465772" y="309587"/>
                  </a:lnTo>
                  <a:lnTo>
                    <a:pt x="500278" y="309587"/>
                  </a:lnTo>
                  <a:lnTo>
                    <a:pt x="500278" y="293090"/>
                  </a:lnTo>
                  <a:lnTo>
                    <a:pt x="534771" y="293090"/>
                  </a:lnTo>
                  <a:lnTo>
                    <a:pt x="534771" y="292100"/>
                  </a:lnTo>
                  <a:lnTo>
                    <a:pt x="534771" y="275336"/>
                  </a:lnTo>
                  <a:lnTo>
                    <a:pt x="569277" y="275336"/>
                  </a:lnTo>
                  <a:lnTo>
                    <a:pt x="569277" y="274320"/>
                  </a:lnTo>
                  <a:lnTo>
                    <a:pt x="569277" y="258838"/>
                  </a:lnTo>
                  <a:lnTo>
                    <a:pt x="603783" y="258838"/>
                  </a:lnTo>
                  <a:lnTo>
                    <a:pt x="603783" y="257810"/>
                  </a:lnTo>
                  <a:lnTo>
                    <a:pt x="603783" y="241071"/>
                  </a:lnTo>
                  <a:lnTo>
                    <a:pt x="638276" y="241071"/>
                  </a:lnTo>
                  <a:lnTo>
                    <a:pt x="638276" y="240030"/>
                  </a:lnTo>
                  <a:lnTo>
                    <a:pt x="638276" y="223520"/>
                  </a:lnTo>
                  <a:lnTo>
                    <a:pt x="672782" y="223520"/>
                  </a:lnTo>
                  <a:lnTo>
                    <a:pt x="672782" y="223304"/>
                  </a:lnTo>
                  <a:lnTo>
                    <a:pt x="672782" y="206819"/>
                  </a:lnTo>
                  <a:lnTo>
                    <a:pt x="707288" y="206819"/>
                  </a:lnTo>
                  <a:lnTo>
                    <a:pt x="707288" y="205740"/>
                  </a:lnTo>
                  <a:lnTo>
                    <a:pt x="707288" y="189230"/>
                  </a:lnTo>
                  <a:lnTo>
                    <a:pt x="724535" y="189230"/>
                  </a:lnTo>
                  <a:lnTo>
                    <a:pt x="724535" y="189052"/>
                  </a:lnTo>
                  <a:lnTo>
                    <a:pt x="724535" y="172554"/>
                  </a:lnTo>
                  <a:lnTo>
                    <a:pt x="741794" y="172554"/>
                  </a:lnTo>
                  <a:lnTo>
                    <a:pt x="741794" y="86283"/>
                  </a:lnTo>
                  <a:lnTo>
                    <a:pt x="741794" y="85013"/>
                  </a:lnTo>
                  <a:close/>
                </a:path>
              </a:pathLst>
            </a:custGeom>
            <a:solidFill>
              <a:srgbClr val="6737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85809" y="6872439"/>
              <a:ext cx="483234" cy="154940"/>
            </a:xfrm>
            <a:custGeom>
              <a:avLst/>
              <a:gdLst/>
              <a:ahLst/>
              <a:cxnLst/>
              <a:rect l="l" t="t" r="r" b="b"/>
              <a:pathLst>
                <a:path w="483235" h="154940">
                  <a:moveTo>
                    <a:pt x="17246" y="52070"/>
                  </a:moveTo>
                  <a:lnTo>
                    <a:pt x="0" y="52070"/>
                  </a:lnTo>
                  <a:lnTo>
                    <a:pt x="0" y="68580"/>
                  </a:lnTo>
                  <a:lnTo>
                    <a:pt x="17246" y="68580"/>
                  </a:lnTo>
                  <a:lnTo>
                    <a:pt x="17246" y="52070"/>
                  </a:lnTo>
                  <a:close/>
                </a:path>
                <a:path w="483235" h="154940">
                  <a:moveTo>
                    <a:pt x="34505" y="68580"/>
                  </a:moveTo>
                  <a:lnTo>
                    <a:pt x="17246" y="68580"/>
                  </a:lnTo>
                  <a:lnTo>
                    <a:pt x="17246" y="102870"/>
                  </a:lnTo>
                  <a:lnTo>
                    <a:pt x="34505" y="102870"/>
                  </a:lnTo>
                  <a:lnTo>
                    <a:pt x="34505" y="68580"/>
                  </a:lnTo>
                  <a:close/>
                </a:path>
                <a:path w="483235" h="154940">
                  <a:moveTo>
                    <a:pt x="51752" y="102870"/>
                  </a:moveTo>
                  <a:lnTo>
                    <a:pt x="34505" y="102870"/>
                  </a:lnTo>
                  <a:lnTo>
                    <a:pt x="34505" y="120650"/>
                  </a:lnTo>
                  <a:lnTo>
                    <a:pt x="51752" y="120650"/>
                  </a:lnTo>
                  <a:lnTo>
                    <a:pt x="51752" y="102870"/>
                  </a:lnTo>
                  <a:close/>
                </a:path>
                <a:path w="483235" h="154940">
                  <a:moveTo>
                    <a:pt x="68999" y="120650"/>
                  </a:moveTo>
                  <a:lnTo>
                    <a:pt x="51752" y="120650"/>
                  </a:lnTo>
                  <a:lnTo>
                    <a:pt x="51752" y="137160"/>
                  </a:lnTo>
                  <a:lnTo>
                    <a:pt x="68999" y="137160"/>
                  </a:lnTo>
                  <a:lnTo>
                    <a:pt x="68999" y="120650"/>
                  </a:lnTo>
                  <a:close/>
                </a:path>
                <a:path w="483235" h="154940">
                  <a:moveTo>
                    <a:pt x="103505" y="137160"/>
                  </a:moveTo>
                  <a:lnTo>
                    <a:pt x="68999" y="137160"/>
                  </a:lnTo>
                  <a:lnTo>
                    <a:pt x="68999" y="154940"/>
                  </a:lnTo>
                  <a:lnTo>
                    <a:pt x="103505" y="154940"/>
                  </a:lnTo>
                  <a:lnTo>
                    <a:pt x="103505" y="137160"/>
                  </a:lnTo>
                  <a:close/>
                </a:path>
                <a:path w="483235" h="154940">
                  <a:moveTo>
                    <a:pt x="138010" y="120650"/>
                  </a:moveTo>
                  <a:lnTo>
                    <a:pt x="103505" y="120650"/>
                  </a:lnTo>
                  <a:lnTo>
                    <a:pt x="103505" y="137160"/>
                  </a:lnTo>
                  <a:lnTo>
                    <a:pt x="138010" y="137160"/>
                  </a:lnTo>
                  <a:lnTo>
                    <a:pt x="138010" y="120650"/>
                  </a:lnTo>
                  <a:close/>
                </a:path>
                <a:path w="483235" h="154940">
                  <a:moveTo>
                    <a:pt x="172504" y="102870"/>
                  </a:moveTo>
                  <a:lnTo>
                    <a:pt x="138010" y="102870"/>
                  </a:lnTo>
                  <a:lnTo>
                    <a:pt x="138010" y="120650"/>
                  </a:lnTo>
                  <a:lnTo>
                    <a:pt x="172504" y="120650"/>
                  </a:lnTo>
                  <a:lnTo>
                    <a:pt x="172504" y="102870"/>
                  </a:lnTo>
                  <a:close/>
                </a:path>
                <a:path w="483235" h="154940">
                  <a:moveTo>
                    <a:pt x="189763" y="0"/>
                  </a:moveTo>
                  <a:lnTo>
                    <a:pt x="172504" y="0"/>
                  </a:lnTo>
                  <a:lnTo>
                    <a:pt x="172504" y="17780"/>
                  </a:lnTo>
                  <a:lnTo>
                    <a:pt x="189763" y="17780"/>
                  </a:lnTo>
                  <a:lnTo>
                    <a:pt x="189763" y="0"/>
                  </a:lnTo>
                  <a:close/>
                </a:path>
                <a:path w="483235" h="154940">
                  <a:moveTo>
                    <a:pt x="207010" y="86360"/>
                  </a:moveTo>
                  <a:lnTo>
                    <a:pt x="172504" y="86360"/>
                  </a:lnTo>
                  <a:lnTo>
                    <a:pt x="172504" y="102870"/>
                  </a:lnTo>
                  <a:lnTo>
                    <a:pt x="207010" y="102870"/>
                  </a:lnTo>
                  <a:lnTo>
                    <a:pt x="207010" y="86360"/>
                  </a:lnTo>
                  <a:close/>
                </a:path>
                <a:path w="483235" h="154940">
                  <a:moveTo>
                    <a:pt x="207010" y="17780"/>
                  </a:moveTo>
                  <a:lnTo>
                    <a:pt x="189763" y="17780"/>
                  </a:lnTo>
                  <a:lnTo>
                    <a:pt x="189763" y="34290"/>
                  </a:lnTo>
                  <a:lnTo>
                    <a:pt x="207010" y="34290"/>
                  </a:lnTo>
                  <a:lnTo>
                    <a:pt x="207010" y="17780"/>
                  </a:lnTo>
                  <a:close/>
                </a:path>
                <a:path w="483235" h="154940">
                  <a:moveTo>
                    <a:pt x="224256" y="34290"/>
                  </a:moveTo>
                  <a:lnTo>
                    <a:pt x="207010" y="34290"/>
                  </a:lnTo>
                  <a:lnTo>
                    <a:pt x="207010" y="86360"/>
                  </a:lnTo>
                  <a:lnTo>
                    <a:pt x="224256" y="86360"/>
                  </a:lnTo>
                  <a:lnTo>
                    <a:pt x="224256" y="34290"/>
                  </a:lnTo>
                  <a:close/>
                </a:path>
                <a:path w="483235" h="154940">
                  <a:moveTo>
                    <a:pt x="241515" y="86360"/>
                  </a:moveTo>
                  <a:lnTo>
                    <a:pt x="224256" y="86360"/>
                  </a:lnTo>
                  <a:lnTo>
                    <a:pt x="224256" y="102870"/>
                  </a:lnTo>
                  <a:lnTo>
                    <a:pt x="241515" y="102870"/>
                  </a:lnTo>
                  <a:lnTo>
                    <a:pt x="241515" y="86360"/>
                  </a:lnTo>
                  <a:close/>
                </a:path>
                <a:path w="483235" h="154940">
                  <a:moveTo>
                    <a:pt x="276021" y="102870"/>
                  </a:moveTo>
                  <a:lnTo>
                    <a:pt x="241515" y="102870"/>
                  </a:lnTo>
                  <a:lnTo>
                    <a:pt x="241515" y="120650"/>
                  </a:lnTo>
                  <a:lnTo>
                    <a:pt x="276021" y="120650"/>
                  </a:lnTo>
                  <a:lnTo>
                    <a:pt x="276021" y="102870"/>
                  </a:lnTo>
                  <a:close/>
                </a:path>
                <a:path w="483235" h="154940">
                  <a:moveTo>
                    <a:pt x="345020" y="68580"/>
                  </a:moveTo>
                  <a:lnTo>
                    <a:pt x="310515" y="68580"/>
                  </a:lnTo>
                  <a:lnTo>
                    <a:pt x="310515" y="86004"/>
                  </a:lnTo>
                  <a:lnTo>
                    <a:pt x="276021" y="86004"/>
                  </a:lnTo>
                  <a:lnTo>
                    <a:pt x="276021" y="34290"/>
                  </a:lnTo>
                  <a:lnTo>
                    <a:pt x="310515" y="34290"/>
                  </a:lnTo>
                  <a:lnTo>
                    <a:pt x="310515" y="17780"/>
                  </a:lnTo>
                  <a:lnTo>
                    <a:pt x="276021" y="17780"/>
                  </a:lnTo>
                  <a:lnTo>
                    <a:pt x="276021" y="33985"/>
                  </a:lnTo>
                  <a:lnTo>
                    <a:pt x="258762" y="33985"/>
                  </a:lnTo>
                  <a:lnTo>
                    <a:pt x="258762" y="86004"/>
                  </a:lnTo>
                  <a:lnTo>
                    <a:pt x="258762" y="102501"/>
                  </a:lnTo>
                  <a:lnTo>
                    <a:pt x="310515" y="102501"/>
                  </a:lnTo>
                  <a:lnTo>
                    <a:pt x="310515" y="86360"/>
                  </a:lnTo>
                  <a:lnTo>
                    <a:pt x="345020" y="86360"/>
                  </a:lnTo>
                  <a:lnTo>
                    <a:pt x="345020" y="68580"/>
                  </a:lnTo>
                  <a:close/>
                </a:path>
                <a:path w="483235" h="154940">
                  <a:moveTo>
                    <a:pt x="345020" y="0"/>
                  </a:moveTo>
                  <a:lnTo>
                    <a:pt x="310515" y="0"/>
                  </a:lnTo>
                  <a:lnTo>
                    <a:pt x="310515" y="17780"/>
                  </a:lnTo>
                  <a:lnTo>
                    <a:pt x="345020" y="17780"/>
                  </a:lnTo>
                  <a:lnTo>
                    <a:pt x="345020" y="0"/>
                  </a:lnTo>
                  <a:close/>
                </a:path>
                <a:path w="483235" h="154940">
                  <a:moveTo>
                    <a:pt x="379526" y="52070"/>
                  </a:moveTo>
                  <a:lnTo>
                    <a:pt x="345020" y="52070"/>
                  </a:lnTo>
                  <a:lnTo>
                    <a:pt x="345020" y="68580"/>
                  </a:lnTo>
                  <a:lnTo>
                    <a:pt x="379526" y="68580"/>
                  </a:lnTo>
                  <a:lnTo>
                    <a:pt x="379526" y="52070"/>
                  </a:lnTo>
                  <a:close/>
                </a:path>
                <a:path w="483235" h="154940">
                  <a:moveTo>
                    <a:pt x="414020" y="34290"/>
                  </a:moveTo>
                  <a:lnTo>
                    <a:pt x="379526" y="34290"/>
                  </a:lnTo>
                  <a:lnTo>
                    <a:pt x="379526" y="52070"/>
                  </a:lnTo>
                  <a:lnTo>
                    <a:pt x="414020" y="52070"/>
                  </a:lnTo>
                  <a:lnTo>
                    <a:pt x="414020" y="34290"/>
                  </a:lnTo>
                  <a:close/>
                </a:path>
                <a:path w="483235" h="154940">
                  <a:moveTo>
                    <a:pt x="448525" y="17780"/>
                  </a:moveTo>
                  <a:lnTo>
                    <a:pt x="414020" y="17780"/>
                  </a:lnTo>
                  <a:lnTo>
                    <a:pt x="414020" y="34290"/>
                  </a:lnTo>
                  <a:lnTo>
                    <a:pt x="448525" y="34290"/>
                  </a:lnTo>
                  <a:lnTo>
                    <a:pt x="448525" y="17780"/>
                  </a:lnTo>
                  <a:close/>
                </a:path>
                <a:path w="483235" h="154940">
                  <a:moveTo>
                    <a:pt x="483031" y="0"/>
                  </a:moveTo>
                  <a:lnTo>
                    <a:pt x="448525" y="0"/>
                  </a:lnTo>
                  <a:lnTo>
                    <a:pt x="448525" y="17780"/>
                  </a:lnTo>
                  <a:lnTo>
                    <a:pt x="483031" y="17780"/>
                  </a:lnTo>
                  <a:lnTo>
                    <a:pt x="483031" y="0"/>
                  </a:lnTo>
                  <a:close/>
                </a:path>
              </a:pathLst>
            </a:custGeom>
            <a:solidFill>
              <a:srgbClr val="6737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6561" y="6580339"/>
              <a:ext cx="586740" cy="396240"/>
            </a:xfrm>
            <a:custGeom>
              <a:avLst/>
              <a:gdLst/>
              <a:ahLst/>
              <a:cxnLst/>
              <a:rect l="l" t="t" r="r" b="b"/>
              <a:pathLst>
                <a:path w="586739" h="396240">
                  <a:moveTo>
                    <a:pt x="138010" y="327355"/>
                  </a:moveTo>
                  <a:lnTo>
                    <a:pt x="103505" y="327355"/>
                  </a:lnTo>
                  <a:lnTo>
                    <a:pt x="103505" y="379374"/>
                  </a:lnTo>
                  <a:lnTo>
                    <a:pt x="120764" y="379374"/>
                  </a:lnTo>
                  <a:lnTo>
                    <a:pt x="120764" y="395871"/>
                  </a:lnTo>
                  <a:lnTo>
                    <a:pt x="138010" y="395871"/>
                  </a:lnTo>
                  <a:lnTo>
                    <a:pt x="138010" y="379374"/>
                  </a:lnTo>
                  <a:lnTo>
                    <a:pt x="138010" y="327355"/>
                  </a:lnTo>
                  <a:close/>
                </a:path>
                <a:path w="586739" h="396240">
                  <a:moveTo>
                    <a:pt x="396773" y="189407"/>
                  </a:moveTo>
                  <a:lnTo>
                    <a:pt x="17259" y="189407"/>
                  </a:lnTo>
                  <a:lnTo>
                    <a:pt x="17259" y="206616"/>
                  </a:lnTo>
                  <a:lnTo>
                    <a:pt x="34505" y="206616"/>
                  </a:lnTo>
                  <a:lnTo>
                    <a:pt x="34505" y="223304"/>
                  </a:lnTo>
                  <a:lnTo>
                    <a:pt x="17259" y="223304"/>
                  </a:lnTo>
                  <a:lnTo>
                    <a:pt x="17259" y="206819"/>
                  </a:lnTo>
                  <a:lnTo>
                    <a:pt x="0" y="206819"/>
                  </a:lnTo>
                  <a:lnTo>
                    <a:pt x="0" y="223304"/>
                  </a:lnTo>
                  <a:lnTo>
                    <a:pt x="0" y="241071"/>
                  </a:lnTo>
                  <a:lnTo>
                    <a:pt x="17259" y="241071"/>
                  </a:lnTo>
                  <a:lnTo>
                    <a:pt x="17259" y="258279"/>
                  </a:lnTo>
                  <a:lnTo>
                    <a:pt x="34505" y="258279"/>
                  </a:lnTo>
                  <a:lnTo>
                    <a:pt x="34505" y="275488"/>
                  </a:lnTo>
                  <a:lnTo>
                    <a:pt x="51752" y="275488"/>
                  </a:lnTo>
                  <a:lnTo>
                    <a:pt x="51752" y="292709"/>
                  </a:lnTo>
                  <a:lnTo>
                    <a:pt x="69011" y="292709"/>
                  </a:lnTo>
                  <a:lnTo>
                    <a:pt x="69011" y="309930"/>
                  </a:lnTo>
                  <a:lnTo>
                    <a:pt x="86258" y="309930"/>
                  </a:lnTo>
                  <a:lnTo>
                    <a:pt x="86258" y="327152"/>
                  </a:lnTo>
                  <a:lnTo>
                    <a:pt x="120764" y="327152"/>
                  </a:lnTo>
                  <a:lnTo>
                    <a:pt x="120764" y="309930"/>
                  </a:lnTo>
                  <a:lnTo>
                    <a:pt x="103505" y="309930"/>
                  </a:lnTo>
                  <a:lnTo>
                    <a:pt x="103505" y="292709"/>
                  </a:lnTo>
                  <a:lnTo>
                    <a:pt x="86258" y="292709"/>
                  </a:lnTo>
                  <a:lnTo>
                    <a:pt x="86258" y="275488"/>
                  </a:lnTo>
                  <a:lnTo>
                    <a:pt x="69011" y="275488"/>
                  </a:lnTo>
                  <a:lnTo>
                    <a:pt x="69011" y="258279"/>
                  </a:lnTo>
                  <a:lnTo>
                    <a:pt x="51752" y="258279"/>
                  </a:lnTo>
                  <a:lnTo>
                    <a:pt x="51752" y="241058"/>
                  </a:lnTo>
                  <a:lnTo>
                    <a:pt x="34505" y="241058"/>
                  </a:lnTo>
                  <a:lnTo>
                    <a:pt x="34505" y="223837"/>
                  </a:lnTo>
                  <a:lnTo>
                    <a:pt x="51752" y="223837"/>
                  </a:lnTo>
                  <a:lnTo>
                    <a:pt x="51752" y="241058"/>
                  </a:lnTo>
                  <a:lnTo>
                    <a:pt x="69011" y="241058"/>
                  </a:lnTo>
                  <a:lnTo>
                    <a:pt x="69011" y="258279"/>
                  </a:lnTo>
                  <a:lnTo>
                    <a:pt x="86258" y="258279"/>
                  </a:lnTo>
                  <a:lnTo>
                    <a:pt x="86258" y="275488"/>
                  </a:lnTo>
                  <a:lnTo>
                    <a:pt x="103505" y="275488"/>
                  </a:lnTo>
                  <a:lnTo>
                    <a:pt x="103505" y="292709"/>
                  </a:lnTo>
                  <a:lnTo>
                    <a:pt x="120764" y="292709"/>
                  </a:lnTo>
                  <a:lnTo>
                    <a:pt x="120764" y="309930"/>
                  </a:lnTo>
                  <a:lnTo>
                    <a:pt x="138010" y="309930"/>
                  </a:lnTo>
                  <a:lnTo>
                    <a:pt x="138010" y="327152"/>
                  </a:lnTo>
                  <a:lnTo>
                    <a:pt x="155270" y="327152"/>
                  </a:lnTo>
                  <a:lnTo>
                    <a:pt x="155270" y="309930"/>
                  </a:lnTo>
                  <a:lnTo>
                    <a:pt x="189763" y="309930"/>
                  </a:lnTo>
                  <a:lnTo>
                    <a:pt x="189763" y="292709"/>
                  </a:lnTo>
                  <a:lnTo>
                    <a:pt x="224269" y="292709"/>
                  </a:lnTo>
                  <a:lnTo>
                    <a:pt x="224269" y="275488"/>
                  </a:lnTo>
                  <a:lnTo>
                    <a:pt x="258775" y="275488"/>
                  </a:lnTo>
                  <a:lnTo>
                    <a:pt x="258775" y="258279"/>
                  </a:lnTo>
                  <a:lnTo>
                    <a:pt x="293268" y="258279"/>
                  </a:lnTo>
                  <a:lnTo>
                    <a:pt x="293268" y="241058"/>
                  </a:lnTo>
                  <a:lnTo>
                    <a:pt x="327774" y="241058"/>
                  </a:lnTo>
                  <a:lnTo>
                    <a:pt x="327774" y="223837"/>
                  </a:lnTo>
                  <a:lnTo>
                    <a:pt x="362280" y="223837"/>
                  </a:lnTo>
                  <a:lnTo>
                    <a:pt x="362280" y="206616"/>
                  </a:lnTo>
                  <a:lnTo>
                    <a:pt x="396773" y="206616"/>
                  </a:lnTo>
                  <a:lnTo>
                    <a:pt x="396773" y="189407"/>
                  </a:lnTo>
                  <a:close/>
                </a:path>
                <a:path w="586739" h="396240">
                  <a:moveTo>
                    <a:pt x="569290" y="103314"/>
                  </a:moveTo>
                  <a:lnTo>
                    <a:pt x="189763" y="103314"/>
                  </a:lnTo>
                  <a:lnTo>
                    <a:pt x="189763" y="120535"/>
                  </a:lnTo>
                  <a:lnTo>
                    <a:pt x="120764" y="120535"/>
                  </a:lnTo>
                  <a:lnTo>
                    <a:pt x="120764" y="138303"/>
                  </a:lnTo>
                  <a:lnTo>
                    <a:pt x="120764" y="154800"/>
                  </a:lnTo>
                  <a:lnTo>
                    <a:pt x="86258" y="154800"/>
                  </a:lnTo>
                  <a:lnTo>
                    <a:pt x="86258" y="137744"/>
                  </a:lnTo>
                  <a:lnTo>
                    <a:pt x="69011" y="137744"/>
                  </a:lnTo>
                  <a:lnTo>
                    <a:pt x="69011" y="154800"/>
                  </a:lnTo>
                  <a:lnTo>
                    <a:pt x="34505" y="154800"/>
                  </a:lnTo>
                  <a:lnTo>
                    <a:pt x="34505" y="172554"/>
                  </a:lnTo>
                  <a:lnTo>
                    <a:pt x="34505" y="189052"/>
                  </a:lnTo>
                  <a:lnTo>
                    <a:pt x="431279" y="189052"/>
                  </a:lnTo>
                  <a:lnTo>
                    <a:pt x="431279" y="172554"/>
                  </a:lnTo>
                  <a:lnTo>
                    <a:pt x="465785" y="172554"/>
                  </a:lnTo>
                  <a:lnTo>
                    <a:pt x="465785" y="154800"/>
                  </a:lnTo>
                  <a:lnTo>
                    <a:pt x="500278" y="154800"/>
                  </a:lnTo>
                  <a:lnTo>
                    <a:pt x="500278" y="138303"/>
                  </a:lnTo>
                  <a:lnTo>
                    <a:pt x="534784" y="138303"/>
                  </a:lnTo>
                  <a:lnTo>
                    <a:pt x="534784" y="120535"/>
                  </a:lnTo>
                  <a:lnTo>
                    <a:pt x="569290" y="120535"/>
                  </a:lnTo>
                  <a:lnTo>
                    <a:pt x="569290" y="103314"/>
                  </a:lnTo>
                  <a:close/>
                </a:path>
                <a:path w="586739" h="396240">
                  <a:moveTo>
                    <a:pt x="586536" y="86283"/>
                  </a:moveTo>
                  <a:lnTo>
                    <a:pt x="569290" y="86283"/>
                  </a:lnTo>
                  <a:lnTo>
                    <a:pt x="569290" y="68516"/>
                  </a:lnTo>
                  <a:lnTo>
                    <a:pt x="552030" y="68516"/>
                  </a:lnTo>
                  <a:lnTo>
                    <a:pt x="552030" y="51650"/>
                  </a:lnTo>
                  <a:lnTo>
                    <a:pt x="534784" y="51650"/>
                  </a:lnTo>
                  <a:lnTo>
                    <a:pt x="534784" y="34264"/>
                  </a:lnTo>
                  <a:lnTo>
                    <a:pt x="500278" y="34264"/>
                  </a:lnTo>
                  <a:lnTo>
                    <a:pt x="500278" y="17221"/>
                  </a:lnTo>
                  <a:lnTo>
                    <a:pt x="465785" y="17221"/>
                  </a:lnTo>
                  <a:lnTo>
                    <a:pt x="465785" y="0"/>
                  </a:lnTo>
                  <a:lnTo>
                    <a:pt x="448525" y="0"/>
                  </a:lnTo>
                  <a:lnTo>
                    <a:pt x="448525" y="17221"/>
                  </a:lnTo>
                  <a:lnTo>
                    <a:pt x="414032" y="17221"/>
                  </a:lnTo>
                  <a:lnTo>
                    <a:pt x="414032" y="34264"/>
                  </a:lnTo>
                  <a:lnTo>
                    <a:pt x="396773" y="34264"/>
                  </a:lnTo>
                  <a:lnTo>
                    <a:pt x="396773" y="17767"/>
                  </a:lnTo>
                  <a:lnTo>
                    <a:pt x="379526" y="17767"/>
                  </a:lnTo>
                  <a:lnTo>
                    <a:pt x="379526" y="34264"/>
                  </a:lnTo>
                  <a:lnTo>
                    <a:pt x="379526" y="51650"/>
                  </a:lnTo>
                  <a:lnTo>
                    <a:pt x="327774" y="51650"/>
                  </a:lnTo>
                  <a:lnTo>
                    <a:pt x="327774" y="68516"/>
                  </a:lnTo>
                  <a:lnTo>
                    <a:pt x="310527" y="68516"/>
                  </a:lnTo>
                  <a:lnTo>
                    <a:pt x="310527" y="52019"/>
                  </a:lnTo>
                  <a:lnTo>
                    <a:pt x="293268" y="52019"/>
                  </a:lnTo>
                  <a:lnTo>
                    <a:pt x="293268" y="68516"/>
                  </a:lnTo>
                  <a:lnTo>
                    <a:pt x="293268" y="86283"/>
                  </a:lnTo>
                  <a:lnTo>
                    <a:pt x="276021" y="86283"/>
                  </a:lnTo>
                  <a:lnTo>
                    <a:pt x="276021" y="68516"/>
                  </a:lnTo>
                  <a:lnTo>
                    <a:pt x="241515" y="68516"/>
                  </a:lnTo>
                  <a:lnTo>
                    <a:pt x="241515" y="86283"/>
                  </a:lnTo>
                  <a:lnTo>
                    <a:pt x="241515" y="102768"/>
                  </a:lnTo>
                  <a:lnTo>
                    <a:pt x="586536" y="102768"/>
                  </a:lnTo>
                  <a:lnTo>
                    <a:pt x="586536" y="86283"/>
                  </a:lnTo>
                  <a:close/>
                </a:path>
              </a:pathLst>
            </a:custGeom>
            <a:solidFill>
              <a:srgbClr val="F57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323820" y="6700875"/>
              <a:ext cx="569595" cy="275590"/>
            </a:xfrm>
            <a:custGeom>
              <a:avLst/>
              <a:gdLst/>
              <a:ahLst/>
              <a:cxnLst/>
              <a:rect l="l" t="t" r="r" b="b"/>
              <a:pathLst>
                <a:path w="569594" h="275590">
                  <a:moveTo>
                    <a:pt x="17246" y="86080"/>
                  </a:moveTo>
                  <a:lnTo>
                    <a:pt x="0" y="86080"/>
                  </a:lnTo>
                  <a:lnTo>
                    <a:pt x="0" y="103301"/>
                  </a:lnTo>
                  <a:lnTo>
                    <a:pt x="17246" y="103301"/>
                  </a:lnTo>
                  <a:lnTo>
                    <a:pt x="17246" y="86080"/>
                  </a:lnTo>
                  <a:close/>
                </a:path>
                <a:path w="569594" h="275590">
                  <a:moveTo>
                    <a:pt x="34493" y="103301"/>
                  </a:moveTo>
                  <a:lnTo>
                    <a:pt x="17246" y="103301"/>
                  </a:lnTo>
                  <a:lnTo>
                    <a:pt x="17246" y="120523"/>
                  </a:lnTo>
                  <a:lnTo>
                    <a:pt x="34493" y="120523"/>
                  </a:lnTo>
                  <a:lnTo>
                    <a:pt x="34493" y="103301"/>
                  </a:lnTo>
                  <a:close/>
                </a:path>
                <a:path w="569594" h="275590">
                  <a:moveTo>
                    <a:pt x="51752" y="120523"/>
                  </a:moveTo>
                  <a:lnTo>
                    <a:pt x="34493" y="120523"/>
                  </a:lnTo>
                  <a:lnTo>
                    <a:pt x="34493" y="137744"/>
                  </a:lnTo>
                  <a:lnTo>
                    <a:pt x="51752" y="137744"/>
                  </a:lnTo>
                  <a:lnTo>
                    <a:pt x="51752" y="120523"/>
                  </a:lnTo>
                  <a:close/>
                </a:path>
                <a:path w="569594" h="275590">
                  <a:moveTo>
                    <a:pt x="68999" y="137744"/>
                  </a:moveTo>
                  <a:lnTo>
                    <a:pt x="51752" y="137744"/>
                  </a:lnTo>
                  <a:lnTo>
                    <a:pt x="51752" y="154952"/>
                  </a:lnTo>
                  <a:lnTo>
                    <a:pt x="68999" y="154952"/>
                  </a:lnTo>
                  <a:lnTo>
                    <a:pt x="68999" y="137744"/>
                  </a:lnTo>
                  <a:close/>
                </a:path>
                <a:path w="569594" h="275590">
                  <a:moveTo>
                    <a:pt x="86245" y="154952"/>
                  </a:moveTo>
                  <a:lnTo>
                    <a:pt x="68999" y="154952"/>
                  </a:lnTo>
                  <a:lnTo>
                    <a:pt x="68999" y="172173"/>
                  </a:lnTo>
                  <a:lnTo>
                    <a:pt x="86245" y="172173"/>
                  </a:lnTo>
                  <a:lnTo>
                    <a:pt x="86245" y="154952"/>
                  </a:lnTo>
                  <a:close/>
                </a:path>
                <a:path w="569594" h="275590">
                  <a:moveTo>
                    <a:pt x="103505" y="172173"/>
                  </a:moveTo>
                  <a:lnTo>
                    <a:pt x="86245" y="172173"/>
                  </a:lnTo>
                  <a:lnTo>
                    <a:pt x="86245" y="189395"/>
                  </a:lnTo>
                  <a:lnTo>
                    <a:pt x="103505" y="189395"/>
                  </a:lnTo>
                  <a:lnTo>
                    <a:pt x="103505" y="172173"/>
                  </a:lnTo>
                  <a:close/>
                </a:path>
                <a:path w="569594" h="275590">
                  <a:moveTo>
                    <a:pt x="120751" y="189395"/>
                  </a:moveTo>
                  <a:lnTo>
                    <a:pt x="103505" y="189395"/>
                  </a:lnTo>
                  <a:lnTo>
                    <a:pt x="103505" y="275488"/>
                  </a:lnTo>
                  <a:lnTo>
                    <a:pt x="120751" y="275488"/>
                  </a:lnTo>
                  <a:lnTo>
                    <a:pt x="120751" y="189395"/>
                  </a:lnTo>
                  <a:close/>
                </a:path>
                <a:path w="569594" h="275590">
                  <a:moveTo>
                    <a:pt x="241515" y="206819"/>
                  </a:moveTo>
                  <a:lnTo>
                    <a:pt x="138010" y="206819"/>
                  </a:lnTo>
                  <a:lnTo>
                    <a:pt x="138010" y="223304"/>
                  </a:lnTo>
                  <a:lnTo>
                    <a:pt x="138010" y="241071"/>
                  </a:lnTo>
                  <a:lnTo>
                    <a:pt x="138010" y="258838"/>
                  </a:lnTo>
                  <a:lnTo>
                    <a:pt x="172504" y="258838"/>
                  </a:lnTo>
                  <a:lnTo>
                    <a:pt x="172504" y="241071"/>
                  </a:lnTo>
                  <a:lnTo>
                    <a:pt x="207010" y="241071"/>
                  </a:lnTo>
                  <a:lnTo>
                    <a:pt x="207010" y="223304"/>
                  </a:lnTo>
                  <a:lnTo>
                    <a:pt x="241515" y="223304"/>
                  </a:lnTo>
                  <a:lnTo>
                    <a:pt x="241515" y="206819"/>
                  </a:lnTo>
                  <a:close/>
                </a:path>
                <a:path w="569594" h="275590">
                  <a:moveTo>
                    <a:pt x="569277" y="0"/>
                  </a:moveTo>
                  <a:lnTo>
                    <a:pt x="552030" y="0"/>
                  </a:lnTo>
                  <a:lnTo>
                    <a:pt x="552030" y="17767"/>
                  </a:lnTo>
                  <a:lnTo>
                    <a:pt x="517525" y="17767"/>
                  </a:lnTo>
                  <a:lnTo>
                    <a:pt x="517525" y="34264"/>
                  </a:lnTo>
                  <a:lnTo>
                    <a:pt x="483019" y="34264"/>
                  </a:lnTo>
                  <a:lnTo>
                    <a:pt x="483019" y="51650"/>
                  </a:lnTo>
                  <a:lnTo>
                    <a:pt x="448525" y="51650"/>
                  </a:lnTo>
                  <a:lnTo>
                    <a:pt x="448525" y="68872"/>
                  </a:lnTo>
                  <a:lnTo>
                    <a:pt x="414020" y="68872"/>
                  </a:lnTo>
                  <a:lnTo>
                    <a:pt x="414020" y="86080"/>
                  </a:lnTo>
                  <a:lnTo>
                    <a:pt x="379514" y="86080"/>
                  </a:lnTo>
                  <a:lnTo>
                    <a:pt x="379514" y="103301"/>
                  </a:lnTo>
                  <a:lnTo>
                    <a:pt x="345020" y="103301"/>
                  </a:lnTo>
                  <a:lnTo>
                    <a:pt x="345020" y="120523"/>
                  </a:lnTo>
                  <a:lnTo>
                    <a:pt x="310515" y="120523"/>
                  </a:lnTo>
                  <a:lnTo>
                    <a:pt x="310515" y="137744"/>
                  </a:lnTo>
                  <a:lnTo>
                    <a:pt x="276009" y="137744"/>
                  </a:lnTo>
                  <a:lnTo>
                    <a:pt x="276009" y="154952"/>
                  </a:lnTo>
                  <a:lnTo>
                    <a:pt x="241515" y="154952"/>
                  </a:lnTo>
                  <a:lnTo>
                    <a:pt x="241515" y="172173"/>
                  </a:lnTo>
                  <a:lnTo>
                    <a:pt x="207010" y="172173"/>
                  </a:lnTo>
                  <a:lnTo>
                    <a:pt x="207010" y="189395"/>
                  </a:lnTo>
                  <a:lnTo>
                    <a:pt x="172504" y="189395"/>
                  </a:lnTo>
                  <a:lnTo>
                    <a:pt x="172504" y="206616"/>
                  </a:lnTo>
                  <a:lnTo>
                    <a:pt x="276009" y="206616"/>
                  </a:lnTo>
                  <a:lnTo>
                    <a:pt x="276009" y="189395"/>
                  </a:lnTo>
                  <a:lnTo>
                    <a:pt x="310515" y="189395"/>
                  </a:lnTo>
                  <a:lnTo>
                    <a:pt x="310515" y="172173"/>
                  </a:lnTo>
                  <a:lnTo>
                    <a:pt x="345020" y="172173"/>
                  </a:lnTo>
                  <a:lnTo>
                    <a:pt x="345020" y="154952"/>
                  </a:lnTo>
                  <a:lnTo>
                    <a:pt x="379514" y="154952"/>
                  </a:lnTo>
                  <a:lnTo>
                    <a:pt x="379514" y="137744"/>
                  </a:lnTo>
                  <a:lnTo>
                    <a:pt x="414020" y="137744"/>
                  </a:lnTo>
                  <a:lnTo>
                    <a:pt x="414020" y="120523"/>
                  </a:lnTo>
                  <a:lnTo>
                    <a:pt x="448525" y="120523"/>
                  </a:lnTo>
                  <a:lnTo>
                    <a:pt x="448525" y="103301"/>
                  </a:lnTo>
                  <a:lnTo>
                    <a:pt x="483019" y="103301"/>
                  </a:lnTo>
                  <a:lnTo>
                    <a:pt x="483019" y="86080"/>
                  </a:lnTo>
                  <a:lnTo>
                    <a:pt x="517525" y="86080"/>
                  </a:lnTo>
                  <a:lnTo>
                    <a:pt x="517525" y="68872"/>
                  </a:lnTo>
                  <a:lnTo>
                    <a:pt x="552030" y="68872"/>
                  </a:lnTo>
                  <a:lnTo>
                    <a:pt x="552030" y="52019"/>
                  </a:lnTo>
                  <a:lnTo>
                    <a:pt x="569277" y="52019"/>
                  </a:lnTo>
                  <a:lnTo>
                    <a:pt x="569277" y="34264"/>
                  </a:lnTo>
                  <a:lnTo>
                    <a:pt x="569277" y="17767"/>
                  </a:lnTo>
                  <a:lnTo>
                    <a:pt x="569277" y="0"/>
                  </a:lnTo>
                  <a:close/>
                </a:path>
              </a:pathLst>
            </a:custGeom>
            <a:solidFill>
              <a:srgbClr val="B44F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06561" y="6597560"/>
              <a:ext cx="500380" cy="224154"/>
            </a:xfrm>
            <a:custGeom>
              <a:avLst/>
              <a:gdLst/>
              <a:ahLst/>
              <a:cxnLst/>
              <a:rect l="l" t="t" r="r" b="b"/>
              <a:pathLst>
                <a:path w="500380" h="224154">
                  <a:moveTo>
                    <a:pt x="69011" y="154965"/>
                  </a:moveTo>
                  <a:lnTo>
                    <a:pt x="34505" y="154965"/>
                  </a:lnTo>
                  <a:lnTo>
                    <a:pt x="34505" y="171831"/>
                  </a:lnTo>
                  <a:lnTo>
                    <a:pt x="0" y="171831"/>
                  </a:lnTo>
                  <a:lnTo>
                    <a:pt x="0" y="189598"/>
                  </a:lnTo>
                  <a:lnTo>
                    <a:pt x="0" y="223850"/>
                  </a:lnTo>
                  <a:lnTo>
                    <a:pt x="17259" y="223850"/>
                  </a:lnTo>
                  <a:lnTo>
                    <a:pt x="17259" y="189598"/>
                  </a:lnTo>
                  <a:lnTo>
                    <a:pt x="34505" y="189598"/>
                  </a:lnTo>
                  <a:lnTo>
                    <a:pt x="34505" y="172186"/>
                  </a:lnTo>
                  <a:lnTo>
                    <a:pt x="69011" y="172186"/>
                  </a:lnTo>
                  <a:lnTo>
                    <a:pt x="69011" y="154965"/>
                  </a:lnTo>
                  <a:close/>
                </a:path>
                <a:path w="500380" h="224154">
                  <a:moveTo>
                    <a:pt x="120764" y="137744"/>
                  </a:moveTo>
                  <a:lnTo>
                    <a:pt x="69011" y="137744"/>
                  </a:lnTo>
                  <a:lnTo>
                    <a:pt x="69011" y="154965"/>
                  </a:lnTo>
                  <a:lnTo>
                    <a:pt x="120764" y="154965"/>
                  </a:lnTo>
                  <a:lnTo>
                    <a:pt x="120764" y="137744"/>
                  </a:lnTo>
                  <a:close/>
                </a:path>
                <a:path w="500380" h="224154">
                  <a:moveTo>
                    <a:pt x="155270" y="120523"/>
                  </a:moveTo>
                  <a:lnTo>
                    <a:pt x="120764" y="120523"/>
                  </a:lnTo>
                  <a:lnTo>
                    <a:pt x="120764" y="137744"/>
                  </a:lnTo>
                  <a:lnTo>
                    <a:pt x="155270" y="137744"/>
                  </a:lnTo>
                  <a:lnTo>
                    <a:pt x="155270" y="120523"/>
                  </a:lnTo>
                  <a:close/>
                </a:path>
                <a:path w="500380" h="224154">
                  <a:moveTo>
                    <a:pt x="207022" y="103314"/>
                  </a:moveTo>
                  <a:lnTo>
                    <a:pt x="155270" y="103314"/>
                  </a:lnTo>
                  <a:lnTo>
                    <a:pt x="155270" y="120523"/>
                  </a:lnTo>
                  <a:lnTo>
                    <a:pt x="207022" y="120523"/>
                  </a:lnTo>
                  <a:lnTo>
                    <a:pt x="207022" y="103314"/>
                  </a:lnTo>
                  <a:close/>
                </a:path>
                <a:path w="500380" h="224154">
                  <a:moveTo>
                    <a:pt x="241515" y="86093"/>
                  </a:moveTo>
                  <a:lnTo>
                    <a:pt x="207022" y="86093"/>
                  </a:lnTo>
                  <a:lnTo>
                    <a:pt x="207022" y="103314"/>
                  </a:lnTo>
                  <a:lnTo>
                    <a:pt x="241515" y="103314"/>
                  </a:lnTo>
                  <a:lnTo>
                    <a:pt x="241515" y="86093"/>
                  </a:lnTo>
                  <a:close/>
                </a:path>
                <a:path w="500380" h="224154">
                  <a:moveTo>
                    <a:pt x="293268" y="68872"/>
                  </a:moveTo>
                  <a:lnTo>
                    <a:pt x="241515" y="68872"/>
                  </a:lnTo>
                  <a:lnTo>
                    <a:pt x="241515" y="86093"/>
                  </a:lnTo>
                  <a:lnTo>
                    <a:pt x="293268" y="86093"/>
                  </a:lnTo>
                  <a:lnTo>
                    <a:pt x="293268" y="68872"/>
                  </a:lnTo>
                  <a:close/>
                </a:path>
                <a:path w="500380" h="224154">
                  <a:moveTo>
                    <a:pt x="327774" y="51650"/>
                  </a:moveTo>
                  <a:lnTo>
                    <a:pt x="293268" y="51650"/>
                  </a:lnTo>
                  <a:lnTo>
                    <a:pt x="293268" y="68872"/>
                  </a:lnTo>
                  <a:lnTo>
                    <a:pt x="327774" y="68872"/>
                  </a:lnTo>
                  <a:lnTo>
                    <a:pt x="327774" y="51650"/>
                  </a:lnTo>
                  <a:close/>
                </a:path>
                <a:path w="500380" h="224154">
                  <a:moveTo>
                    <a:pt x="379526" y="34429"/>
                  </a:moveTo>
                  <a:lnTo>
                    <a:pt x="327774" y="34429"/>
                  </a:lnTo>
                  <a:lnTo>
                    <a:pt x="327774" y="51650"/>
                  </a:lnTo>
                  <a:lnTo>
                    <a:pt x="379526" y="51650"/>
                  </a:lnTo>
                  <a:lnTo>
                    <a:pt x="379526" y="34429"/>
                  </a:lnTo>
                  <a:close/>
                </a:path>
                <a:path w="500380" h="224154">
                  <a:moveTo>
                    <a:pt x="414032" y="17221"/>
                  </a:moveTo>
                  <a:lnTo>
                    <a:pt x="379526" y="17221"/>
                  </a:lnTo>
                  <a:lnTo>
                    <a:pt x="379526" y="34429"/>
                  </a:lnTo>
                  <a:lnTo>
                    <a:pt x="414032" y="34429"/>
                  </a:lnTo>
                  <a:lnTo>
                    <a:pt x="414032" y="17221"/>
                  </a:lnTo>
                  <a:close/>
                </a:path>
                <a:path w="500380" h="224154">
                  <a:moveTo>
                    <a:pt x="500278" y="0"/>
                  </a:moveTo>
                  <a:lnTo>
                    <a:pt x="414032" y="0"/>
                  </a:lnTo>
                  <a:lnTo>
                    <a:pt x="414032" y="17221"/>
                  </a:lnTo>
                  <a:lnTo>
                    <a:pt x="500278" y="17221"/>
                  </a:lnTo>
                  <a:lnTo>
                    <a:pt x="500278" y="0"/>
                  </a:lnTo>
                  <a:close/>
                </a:path>
              </a:pathLst>
            </a:custGeom>
            <a:solidFill>
              <a:srgbClr val="E7B6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85809" y="6821398"/>
              <a:ext cx="189865" cy="154940"/>
            </a:xfrm>
            <a:custGeom>
              <a:avLst/>
              <a:gdLst/>
              <a:ahLst/>
              <a:cxnLst/>
              <a:rect l="l" t="t" r="r" b="b"/>
              <a:pathLst>
                <a:path w="189864" h="154940">
                  <a:moveTo>
                    <a:pt x="68999" y="34429"/>
                  </a:moveTo>
                  <a:lnTo>
                    <a:pt x="34505" y="34429"/>
                  </a:lnTo>
                  <a:lnTo>
                    <a:pt x="34505" y="51650"/>
                  </a:lnTo>
                  <a:lnTo>
                    <a:pt x="68999" y="51650"/>
                  </a:lnTo>
                  <a:lnTo>
                    <a:pt x="68999" y="34429"/>
                  </a:lnTo>
                  <a:close/>
                </a:path>
                <a:path w="189864" h="154940">
                  <a:moveTo>
                    <a:pt x="103505" y="120548"/>
                  </a:moveTo>
                  <a:lnTo>
                    <a:pt x="34505" y="120548"/>
                  </a:lnTo>
                  <a:lnTo>
                    <a:pt x="34505" y="138315"/>
                  </a:lnTo>
                  <a:lnTo>
                    <a:pt x="34505" y="154813"/>
                  </a:lnTo>
                  <a:lnTo>
                    <a:pt x="68999" y="154813"/>
                  </a:lnTo>
                  <a:lnTo>
                    <a:pt x="68999" y="138315"/>
                  </a:lnTo>
                  <a:lnTo>
                    <a:pt x="103505" y="138315"/>
                  </a:lnTo>
                  <a:lnTo>
                    <a:pt x="103505" y="120548"/>
                  </a:lnTo>
                  <a:close/>
                </a:path>
                <a:path w="189864" h="154940">
                  <a:moveTo>
                    <a:pt x="138010" y="103314"/>
                  </a:moveTo>
                  <a:lnTo>
                    <a:pt x="120751" y="103314"/>
                  </a:lnTo>
                  <a:lnTo>
                    <a:pt x="120751" y="86093"/>
                  </a:lnTo>
                  <a:lnTo>
                    <a:pt x="86258" y="86093"/>
                  </a:lnTo>
                  <a:lnTo>
                    <a:pt x="86258" y="68529"/>
                  </a:lnTo>
                  <a:lnTo>
                    <a:pt x="120751" y="68529"/>
                  </a:lnTo>
                  <a:lnTo>
                    <a:pt x="120751" y="52031"/>
                  </a:lnTo>
                  <a:lnTo>
                    <a:pt x="0" y="52031"/>
                  </a:lnTo>
                  <a:lnTo>
                    <a:pt x="0" y="68529"/>
                  </a:lnTo>
                  <a:lnTo>
                    <a:pt x="0" y="86296"/>
                  </a:lnTo>
                  <a:lnTo>
                    <a:pt x="0" y="102781"/>
                  </a:lnTo>
                  <a:lnTo>
                    <a:pt x="51752" y="102781"/>
                  </a:lnTo>
                  <a:lnTo>
                    <a:pt x="51752" y="86296"/>
                  </a:lnTo>
                  <a:lnTo>
                    <a:pt x="86258" y="86296"/>
                  </a:lnTo>
                  <a:lnTo>
                    <a:pt x="86258" y="103314"/>
                  </a:lnTo>
                  <a:lnTo>
                    <a:pt x="51752" y="103314"/>
                  </a:lnTo>
                  <a:lnTo>
                    <a:pt x="51752" y="120523"/>
                  </a:lnTo>
                  <a:lnTo>
                    <a:pt x="138010" y="120523"/>
                  </a:lnTo>
                  <a:lnTo>
                    <a:pt x="138010" y="103314"/>
                  </a:lnTo>
                  <a:close/>
                </a:path>
                <a:path w="189864" h="154940">
                  <a:moveTo>
                    <a:pt x="155257" y="34429"/>
                  </a:moveTo>
                  <a:lnTo>
                    <a:pt x="138010" y="34429"/>
                  </a:lnTo>
                  <a:lnTo>
                    <a:pt x="138010" y="17221"/>
                  </a:lnTo>
                  <a:lnTo>
                    <a:pt x="120751" y="17221"/>
                  </a:lnTo>
                  <a:lnTo>
                    <a:pt x="120751" y="0"/>
                  </a:lnTo>
                  <a:lnTo>
                    <a:pt x="103505" y="0"/>
                  </a:lnTo>
                  <a:lnTo>
                    <a:pt x="103505" y="17221"/>
                  </a:lnTo>
                  <a:lnTo>
                    <a:pt x="68999" y="17221"/>
                  </a:lnTo>
                  <a:lnTo>
                    <a:pt x="68999" y="34429"/>
                  </a:lnTo>
                  <a:lnTo>
                    <a:pt x="86258" y="34429"/>
                  </a:lnTo>
                  <a:lnTo>
                    <a:pt x="86258" y="51650"/>
                  </a:lnTo>
                  <a:lnTo>
                    <a:pt x="155257" y="51650"/>
                  </a:lnTo>
                  <a:lnTo>
                    <a:pt x="155257" y="34429"/>
                  </a:lnTo>
                  <a:close/>
                </a:path>
                <a:path w="189864" h="154940">
                  <a:moveTo>
                    <a:pt x="189763" y="68872"/>
                  </a:moveTo>
                  <a:lnTo>
                    <a:pt x="172504" y="68872"/>
                  </a:lnTo>
                  <a:lnTo>
                    <a:pt x="172504" y="51650"/>
                  </a:lnTo>
                  <a:lnTo>
                    <a:pt x="155257" y="51650"/>
                  </a:lnTo>
                  <a:lnTo>
                    <a:pt x="155257" y="68872"/>
                  </a:lnTo>
                  <a:lnTo>
                    <a:pt x="120751" y="68872"/>
                  </a:lnTo>
                  <a:lnTo>
                    <a:pt x="120751" y="86093"/>
                  </a:lnTo>
                  <a:lnTo>
                    <a:pt x="138010" y="86093"/>
                  </a:lnTo>
                  <a:lnTo>
                    <a:pt x="138010" y="103314"/>
                  </a:lnTo>
                  <a:lnTo>
                    <a:pt x="172504" y="103314"/>
                  </a:lnTo>
                  <a:lnTo>
                    <a:pt x="172504" y="86093"/>
                  </a:lnTo>
                  <a:lnTo>
                    <a:pt x="189763" y="86093"/>
                  </a:lnTo>
                  <a:lnTo>
                    <a:pt x="189763" y="68872"/>
                  </a:lnTo>
                  <a:close/>
                </a:path>
              </a:pathLst>
            </a:custGeom>
            <a:solidFill>
              <a:srgbClr val="BFC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254808" y="6855827"/>
              <a:ext cx="138430" cy="154940"/>
            </a:xfrm>
            <a:custGeom>
              <a:avLst/>
              <a:gdLst/>
              <a:ahLst/>
              <a:cxnLst/>
              <a:rect l="l" t="t" r="r" b="b"/>
              <a:pathLst>
                <a:path w="138430" h="154940">
                  <a:moveTo>
                    <a:pt x="17259" y="0"/>
                  </a:moveTo>
                  <a:lnTo>
                    <a:pt x="0" y="0"/>
                  </a:lnTo>
                  <a:lnTo>
                    <a:pt x="0" y="17221"/>
                  </a:lnTo>
                  <a:lnTo>
                    <a:pt x="17259" y="17221"/>
                  </a:lnTo>
                  <a:lnTo>
                    <a:pt x="17259" y="0"/>
                  </a:lnTo>
                  <a:close/>
                </a:path>
                <a:path w="138430" h="154940">
                  <a:moveTo>
                    <a:pt x="69011" y="51663"/>
                  </a:moveTo>
                  <a:lnTo>
                    <a:pt x="51752" y="51663"/>
                  </a:lnTo>
                  <a:lnTo>
                    <a:pt x="51752" y="68884"/>
                  </a:lnTo>
                  <a:lnTo>
                    <a:pt x="69011" y="68884"/>
                  </a:lnTo>
                  <a:lnTo>
                    <a:pt x="69011" y="51663"/>
                  </a:lnTo>
                  <a:close/>
                </a:path>
                <a:path w="138430" h="154940">
                  <a:moveTo>
                    <a:pt x="138010" y="68351"/>
                  </a:moveTo>
                  <a:lnTo>
                    <a:pt x="103505" y="68351"/>
                  </a:lnTo>
                  <a:lnTo>
                    <a:pt x="103505" y="86118"/>
                  </a:lnTo>
                  <a:lnTo>
                    <a:pt x="69011" y="86118"/>
                  </a:lnTo>
                  <a:lnTo>
                    <a:pt x="69011" y="103314"/>
                  </a:lnTo>
                  <a:lnTo>
                    <a:pt x="34505" y="103314"/>
                  </a:lnTo>
                  <a:lnTo>
                    <a:pt x="34505" y="120383"/>
                  </a:lnTo>
                  <a:lnTo>
                    <a:pt x="0" y="120383"/>
                  </a:lnTo>
                  <a:lnTo>
                    <a:pt x="0" y="138137"/>
                  </a:lnTo>
                  <a:lnTo>
                    <a:pt x="0" y="154635"/>
                  </a:lnTo>
                  <a:lnTo>
                    <a:pt x="34505" y="154635"/>
                  </a:lnTo>
                  <a:lnTo>
                    <a:pt x="34505" y="138137"/>
                  </a:lnTo>
                  <a:lnTo>
                    <a:pt x="69011" y="138137"/>
                  </a:lnTo>
                  <a:lnTo>
                    <a:pt x="69011" y="120535"/>
                  </a:lnTo>
                  <a:lnTo>
                    <a:pt x="103505" y="120535"/>
                  </a:lnTo>
                  <a:lnTo>
                    <a:pt x="103505" y="103886"/>
                  </a:lnTo>
                  <a:lnTo>
                    <a:pt x="138010" y="103886"/>
                  </a:lnTo>
                  <a:lnTo>
                    <a:pt x="138010" y="86118"/>
                  </a:lnTo>
                  <a:lnTo>
                    <a:pt x="138010" y="68351"/>
                  </a:lnTo>
                  <a:close/>
                </a:path>
              </a:pathLst>
            </a:custGeom>
            <a:solidFill>
              <a:srgbClr val="5969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203056" y="6873049"/>
              <a:ext cx="189865" cy="120650"/>
            </a:xfrm>
            <a:custGeom>
              <a:avLst/>
              <a:gdLst/>
              <a:ahLst/>
              <a:cxnLst/>
              <a:rect l="l" t="t" r="r" b="b"/>
              <a:pathLst>
                <a:path w="189864" h="120650">
                  <a:moveTo>
                    <a:pt x="34505" y="51663"/>
                  </a:moveTo>
                  <a:lnTo>
                    <a:pt x="0" y="51663"/>
                  </a:lnTo>
                  <a:lnTo>
                    <a:pt x="0" y="68872"/>
                  </a:lnTo>
                  <a:lnTo>
                    <a:pt x="34505" y="68872"/>
                  </a:lnTo>
                  <a:lnTo>
                    <a:pt x="34505" y="51663"/>
                  </a:lnTo>
                  <a:close/>
                </a:path>
                <a:path w="189864" h="120650">
                  <a:moveTo>
                    <a:pt x="51752" y="103314"/>
                  </a:moveTo>
                  <a:lnTo>
                    <a:pt x="34505" y="103314"/>
                  </a:lnTo>
                  <a:lnTo>
                    <a:pt x="34505" y="120535"/>
                  </a:lnTo>
                  <a:lnTo>
                    <a:pt x="51752" y="120535"/>
                  </a:lnTo>
                  <a:lnTo>
                    <a:pt x="51752" y="103314"/>
                  </a:lnTo>
                  <a:close/>
                </a:path>
                <a:path w="189864" h="120650">
                  <a:moveTo>
                    <a:pt x="69011" y="34442"/>
                  </a:moveTo>
                  <a:lnTo>
                    <a:pt x="34505" y="34442"/>
                  </a:lnTo>
                  <a:lnTo>
                    <a:pt x="34505" y="51663"/>
                  </a:lnTo>
                  <a:lnTo>
                    <a:pt x="69011" y="51663"/>
                  </a:lnTo>
                  <a:lnTo>
                    <a:pt x="69011" y="34442"/>
                  </a:lnTo>
                  <a:close/>
                </a:path>
                <a:path w="189864" h="120650">
                  <a:moveTo>
                    <a:pt x="86258" y="86093"/>
                  </a:moveTo>
                  <a:lnTo>
                    <a:pt x="51752" y="86093"/>
                  </a:lnTo>
                  <a:lnTo>
                    <a:pt x="51752" y="103314"/>
                  </a:lnTo>
                  <a:lnTo>
                    <a:pt x="86258" y="103314"/>
                  </a:lnTo>
                  <a:lnTo>
                    <a:pt x="86258" y="86093"/>
                  </a:lnTo>
                  <a:close/>
                </a:path>
                <a:path w="189864" h="120650">
                  <a:moveTo>
                    <a:pt x="103505" y="17221"/>
                  </a:moveTo>
                  <a:lnTo>
                    <a:pt x="69011" y="17221"/>
                  </a:lnTo>
                  <a:lnTo>
                    <a:pt x="69011" y="34442"/>
                  </a:lnTo>
                  <a:lnTo>
                    <a:pt x="103505" y="34442"/>
                  </a:lnTo>
                  <a:lnTo>
                    <a:pt x="103505" y="17221"/>
                  </a:lnTo>
                  <a:close/>
                </a:path>
                <a:path w="189864" h="120650">
                  <a:moveTo>
                    <a:pt x="120764" y="68872"/>
                  </a:moveTo>
                  <a:lnTo>
                    <a:pt x="86258" y="68872"/>
                  </a:lnTo>
                  <a:lnTo>
                    <a:pt x="86258" y="86093"/>
                  </a:lnTo>
                  <a:lnTo>
                    <a:pt x="120764" y="86093"/>
                  </a:lnTo>
                  <a:lnTo>
                    <a:pt x="120764" y="68872"/>
                  </a:lnTo>
                  <a:close/>
                </a:path>
                <a:path w="189864" h="120650">
                  <a:moveTo>
                    <a:pt x="138010" y="0"/>
                  </a:moveTo>
                  <a:lnTo>
                    <a:pt x="103505" y="0"/>
                  </a:lnTo>
                  <a:lnTo>
                    <a:pt x="103505" y="17221"/>
                  </a:lnTo>
                  <a:lnTo>
                    <a:pt x="138010" y="17221"/>
                  </a:lnTo>
                  <a:lnTo>
                    <a:pt x="138010" y="0"/>
                  </a:lnTo>
                  <a:close/>
                </a:path>
                <a:path w="189864" h="120650">
                  <a:moveTo>
                    <a:pt x="155257" y="51663"/>
                  </a:moveTo>
                  <a:lnTo>
                    <a:pt x="120764" y="51663"/>
                  </a:lnTo>
                  <a:lnTo>
                    <a:pt x="120764" y="68872"/>
                  </a:lnTo>
                  <a:lnTo>
                    <a:pt x="155257" y="68872"/>
                  </a:lnTo>
                  <a:lnTo>
                    <a:pt x="155257" y="51663"/>
                  </a:lnTo>
                  <a:close/>
                </a:path>
                <a:path w="189864" h="120650">
                  <a:moveTo>
                    <a:pt x="189763" y="34442"/>
                  </a:moveTo>
                  <a:lnTo>
                    <a:pt x="155257" y="34442"/>
                  </a:lnTo>
                  <a:lnTo>
                    <a:pt x="155257" y="51663"/>
                  </a:lnTo>
                  <a:lnTo>
                    <a:pt x="189763" y="51663"/>
                  </a:lnTo>
                  <a:lnTo>
                    <a:pt x="189763" y="34442"/>
                  </a:lnTo>
                  <a:close/>
                </a:path>
              </a:pathLst>
            </a:custGeom>
            <a:solidFill>
              <a:srgbClr val="8B9A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06851" y="6718081"/>
              <a:ext cx="86360" cy="69215"/>
            </a:xfrm>
            <a:custGeom>
              <a:avLst/>
              <a:gdLst/>
              <a:ahLst/>
              <a:cxnLst/>
              <a:rect l="l" t="t" r="r" b="b"/>
              <a:pathLst>
                <a:path w="86360" h="69215">
                  <a:moveTo>
                    <a:pt x="51753" y="17218"/>
                  </a:moveTo>
                  <a:lnTo>
                    <a:pt x="34502" y="17218"/>
                  </a:lnTo>
                  <a:lnTo>
                    <a:pt x="34502" y="0"/>
                  </a:lnTo>
                  <a:lnTo>
                    <a:pt x="51753" y="0"/>
                  </a:lnTo>
                  <a:lnTo>
                    <a:pt x="51753" y="17218"/>
                  </a:lnTo>
                  <a:close/>
                </a:path>
                <a:path w="86360" h="69215">
                  <a:moveTo>
                    <a:pt x="86255" y="17218"/>
                  </a:moveTo>
                  <a:lnTo>
                    <a:pt x="69004" y="17218"/>
                  </a:lnTo>
                  <a:lnTo>
                    <a:pt x="69004" y="0"/>
                  </a:lnTo>
                  <a:lnTo>
                    <a:pt x="86255" y="0"/>
                  </a:lnTo>
                  <a:lnTo>
                    <a:pt x="86255" y="17218"/>
                  </a:lnTo>
                  <a:close/>
                </a:path>
                <a:path w="86360" h="69215">
                  <a:moveTo>
                    <a:pt x="34502" y="34436"/>
                  </a:moveTo>
                  <a:lnTo>
                    <a:pt x="17251" y="34436"/>
                  </a:lnTo>
                  <a:lnTo>
                    <a:pt x="17251" y="17218"/>
                  </a:lnTo>
                  <a:lnTo>
                    <a:pt x="34502" y="17218"/>
                  </a:lnTo>
                  <a:lnTo>
                    <a:pt x="34502" y="34436"/>
                  </a:lnTo>
                  <a:close/>
                </a:path>
                <a:path w="86360" h="69215">
                  <a:moveTo>
                    <a:pt x="69004" y="34436"/>
                  </a:moveTo>
                  <a:lnTo>
                    <a:pt x="51753" y="34436"/>
                  </a:lnTo>
                  <a:lnTo>
                    <a:pt x="51753" y="17218"/>
                  </a:lnTo>
                  <a:lnTo>
                    <a:pt x="69004" y="17218"/>
                  </a:lnTo>
                  <a:lnTo>
                    <a:pt x="69004" y="34436"/>
                  </a:lnTo>
                  <a:close/>
                </a:path>
                <a:path w="86360" h="69215">
                  <a:moveTo>
                    <a:pt x="17251" y="51654"/>
                  </a:moveTo>
                  <a:lnTo>
                    <a:pt x="0" y="51654"/>
                  </a:lnTo>
                  <a:lnTo>
                    <a:pt x="0" y="34436"/>
                  </a:lnTo>
                  <a:lnTo>
                    <a:pt x="17251" y="34436"/>
                  </a:lnTo>
                  <a:lnTo>
                    <a:pt x="17251" y="51654"/>
                  </a:lnTo>
                  <a:close/>
                </a:path>
                <a:path w="86360" h="69215">
                  <a:moveTo>
                    <a:pt x="51753" y="51654"/>
                  </a:moveTo>
                  <a:lnTo>
                    <a:pt x="34502" y="51654"/>
                  </a:lnTo>
                  <a:lnTo>
                    <a:pt x="34502" y="34436"/>
                  </a:lnTo>
                  <a:lnTo>
                    <a:pt x="51753" y="34436"/>
                  </a:lnTo>
                  <a:lnTo>
                    <a:pt x="51753" y="51654"/>
                  </a:lnTo>
                  <a:close/>
                </a:path>
                <a:path w="86360" h="69215">
                  <a:moveTo>
                    <a:pt x="34502" y="68873"/>
                  </a:moveTo>
                  <a:lnTo>
                    <a:pt x="17251" y="68873"/>
                  </a:lnTo>
                  <a:lnTo>
                    <a:pt x="17251" y="51654"/>
                  </a:lnTo>
                  <a:lnTo>
                    <a:pt x="34502" y="51654"/>
                  </a:lnTo>
                  <a:lnTo>
                    <a:pt x="34502" y="68873"/>
                  </a:lnTo>
                  <a:close/>
                </a:path>
              </a:pathLst>
            </a:custGeom>
            <a:solidFill>
              <a:srgbClr val="6737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485709" y="7244003"/>
              <a:ext cx="752475" cy="288290"/>
            </a:xfrm>
            <a:custGeom>
              <a:avLst/>
              <a:gdLst/>
              <a:ahLst/>
              <a:cxnLst/>
              <a:rect l="l" t="t" r="r" b="b"/>
              <a:pathLst>
                <a:path w="752475" h="288290">
                  <a:moveTo>
                    <a:pt x="501434" y="216204"/>
                  </a:moveTo>
                  <a:lnTo>
                    <a:pt x="501408" y="180174"/>
                  </a:lnTo>
                  <a:lnTo>
                    <a:pt x="465620" y="180174"/>
                  </a:lnTo>
                  <a:lnTo>
                    <a:pt x="465607" y="144157"/>
                  </a:lnTo>
                  <a:lnTo>
                    <a:pt x="429768" y="144157"/>
                  </a:lnTo>
                  <a:lnTo>
                    <a:pt x="393979" y="144157"/>
                  </a:lnTo>
                  <a:lnTo>
                    <a:pt x="393979" y="180200"/>
                  </a:lnTo>
                  <a:lnTo>
                    <a:pt x="429768" y="180200"/>
                  </a:lnTo>
                  <a:lnTo>
                    <a:pt x="465594" y="180200"/>
                  </a:lnTo>
                  <a:lnTo>
                    <a:pt x="465607" y="216204"/>
                  </a:lnTo>
                  <a:lnTo>
                    <a:pt x="501434" y="216204"/>
                  </a:lnTo>
                  <a:close/>
                </a:path>
                <a:path w="752475" h="288290">
                  <a:moveTo>
                    <a:pt x="752106" y="216547"/>
                  </a:moveTo>
                  <a:lnTo>
                    <a:pt x="752094" y="179603"/>
                  </a:lnTo>
                  <a:lnTo>
                    <a:pt x="716267" y="179603"/>
                  </a:lnTo>
                  <a:lnTo>
                    <a:pt x="716267" y="143941"/>
                  </a:lnTo>
                  <a:lnTo>
                    <a:pt x="608863" y="143941"/>
                  </a:lnTo>
                  <a:lnTo>
                    <a:pt x="608863" y="108267"/>
                  </a:lnTo>
                  <a:lnTo>
                    <a:pt x="608850" y="72605"/>
                  </a:lnTo>
                  <a:lnTo>
                    <a:pt x="537210" y="72605"/>
                  </a:lnTo>
                  <a:lnTo>
                    <a:pt x="537210" y="35661"/>
                  </a:lnTo>
                  <a:lnTo>
                    <a:pt x="393992" y="35661"/>
                  </a:lnTo>
                  <a:lnTo>
                    <a:pt x="393992" y="0"/>
                  </a:lnTo>
                  <a:lnTo>
                    <a:pt x="286537" y="0"/>
                  </a:lnTo>
                  <a:lnTo>
                    <a:pt x="286537" y="35661"/>
                  </a:lnTo>
                  <a:lnTo>
                    <a:pt x="179082" y="35661"/>
                  </a:lnTo>
                  <a:lnTo>
                    <a:pt x="179082" y="72605"/>
                  </a:lnTo>
                  <a:lnTo>
                    <a:pt x="143294" y="72605"/>
                  </a:lnTo>
                  <a:lnTo>
                    <a:pt x="143281" y="108267"/>
                  </a:lnTo>
                  <a:lnTo>
                    <a:pt x="143281" y="143941"/>
                  </a:lnTo>
                  <a:lnTo>
                    <a:pt x="35864" y="143941"/>
                  </a:lnTo>
                  <a:lnTo>
                    <a:pt x="35852" y="179603"/>
                  </a:lnTo>
                  <a:lnTo>
                    <a:pt x="12" y="179603"/>
                  </a:lnTo>
                  <a:lnTo>
                    <a:pt x="0" y="216547"/>
                  </a:lnTo>
                  <a:lnTo>
                    <a:pt x="12" y="252222"/>
                  </a:lnTo>
                  <a:lnTo>
                    <a:pt x="35864" y="252222"/>
                  </a:lnTo>
                  <a:lnTo>
                    <a:pt x="35864" y="216547"/>
                  </a:lnTo>
                  <a:lnTo>
                    <a:pt x="107492" y="216547"/>
                  </a:lnTo>
                  <a:lnTo>
                    <a:pt x="107505" y="179603"/>
                  </a:lnTo>
                  <a:lnTo>
                    <a:pt x="214934" y="179603"/>
                  </a:lnTo>
                  <a:lnTo>
                    <a:pt x="214947" y="143941"/>
                  </a:lnTo>
                  <a:lnTo>
                    <a:pt x="250723" y="143941"/>
                  </a:lnTo>
                  <a:lnTo>
                    <a:pt x="250736" y="108267"/>
                  </a:lnTo>
                  <a:lnTo>
                    <a:pt x="322326" y="108267"/>
                  </a:lnTo>
                  <a:lnTo>
                    <a:pt x="322326" y="143941"/>
                  </a:lnTo>
                  <a:lnTo>
                    <a:pt x="393979" y="143941"/>
                  </a:lnTo>
                  <a:lnTo>
                    <a:pt x="393992" y="108267"/>
                  </a:lnTo>
                  <a:lnTo>
                    <a:pt x="358152" y="108267"/>
                  </a:lnTo>
                  <a:lnTo>
                    <a:pt x="358152" y="72605"/>
                  </a:lnTo>
                  <a:lnTo>
                    <a:pt x="429755" y="72605"/>
                  </a:lnTo>
                  <a:lnTo>
                    <a:pt x="429755" y="108267"/>
                  </a:lnTo>
                  <a:lnTo>
                    <a:pt x="501396" y="108267"/>
                  </a:lnTo>
                  <a:lnTo>
                    <a:pt x="501396" y="143941"/>
                  </a:lnTo>
                  <a:lnTo>
                    <a:pt x="537184" y="143941"/>
                  </a:lnTo>
                  <a:lnTo>
                    <a:pt x="537184" y="179603"/>
                  </a:lnTo>
                  <a:lnTo>
                    <a:pt x="537197" y="216547"/>
                  </a:lnTo>
                  <a:lnTo>
                    <a:pt x="608850" y="216547"/>
                  </a:lnTo>
                  <a:lnTo>
                    <a:pt x="608850" y="179603"/>
                  </a:lnTo>
                  <a:lnTo>
                    <a:pt x="716241" y="179603"/>
                  </a:lnTo>
                  <a:lnTo>
                    <a:pt x="716241" y="216547"/>
                  </a:lnTo>
                  <a:lnTo>
                    <a:pt x="680466" y="216547"/>
                  </a:lnTo>
                  <a:lnTo>
                    <a:pt x="680453" y="252222"/>
                  </a:lnTo>
                  <a:lnTo>
                    <a:pt x="716241" y="252222"/>
                  </a:lnTo>
                  <a:lnTo>
                    <a:pt x="716241" y="287883"/>
                  </a:lnTo>
                  <a:lnTo>
                    <a:pt x="752094" y="287883"/>
                  </a:lnTo>
                  <a:lnTo>
                    <a:pt x="752106" y="252222"/>
                  </a:lnTo>
                  <a:lnTo>
                    <a:pt x="752106" y="216547"/>
                  </a:lnTo>
                  <a:close/>
                </a:path>
              </a:pathLst>
            </a:custGeom>
            <a:solidFill>
              <a:srgbClr val="77CB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843836" y="7748434"/>
              <a:ext cx="179705" cy="325120"/>
            </a:xfrm>
            <a:custGeom>
              <a:avLst/>
              <a:gdLst/>
              <a:ahLst/>
              <a:cxnLst/>
              <a:rect l="l" t="t" r="r" b="b"/>
              <a:pathLst>
                <a:path w="179705" h="325120">
                  <a:moveTo>
                    <a:pt x="179082" y="0"/>
                  </a:moveTo>
                  <a:lnTo>
                    <a:pt x="107480" y="0"/>
                  </a:lnTo>
                  <a:lnTo>
                    <a:pt x="107480" y="35674"/>
                  </a:lnTo>
                  <a:lnTo>
                    <a:pt x="35852" y="35674"/>
                  </a:lnTo>
                  <a:lnTo>
                    <a:pt x="35826" y="72618"/>
                  </a:lnTo>
                  <a:lnTo>
                    <a:pt x="35839" y="108280"/>
                  </a:lnTo>
                  <a:lnTo>
                    <a:pt x="12" y="108280"/>
                  </a:lnTo>
                  <a:lnTo>
                    <a:pt x="0" y="143954"/>
                  </a:lnTo>
                  <a:lnTo>
                    <a:pt x="35839" y="143954"/>
                  </a:lnTo>
                  <a:lnTo>
                    <a:pt x="35839" y="179616"/>
                  </a:lnTo>
                  <a:lnTo>
                    <a:pt x="12" y="179616"/>
                  </a:lnTo>
                  <a:lnTo>
                    <a:pt x="0" y="216560"/>
                  </a:lnTo>
                  <a:lnTo>
                    <a:pt x="35826" y="216560"/>
                  </a:lnTo>
                  <a:lnTo>
                    <a:pt x="35826" y="252222"/>
                  </a:lnTo>
                  <a:lnTo>
                    <a:pt x="35839" y="287896"/>
                  </a:lnTo>
                  <a:lnTo>
                    <a:pt x="71628" y="287896"/>
                  </a:lnTo>
                  <a:lnTo>
                    <a:pt x="71628" y="324840"/>
                  </a:lnTo>
                  <a:lnTo>
                    <a:pt x="143281" y="324840"/>
                  </a:lnTo>
                  <a:lnTo>
                    <a:pt x="143294" y="287896"/>
                  </a:lnTo>
                  <a:lnTo>
                    <a:pt x="107492" y="287896"/>
                  </a:lnTo>
                  <a:lnTo>
                    <a:pt x="107492" y="252222"/>
                  </a:lnTo>
                  <a:lnTo>
                    <a:pt x="71666" y="252222"/>
                  </a:lnTo>
                  <a:lnTo>
                    <a:pt x="71666" y="216560"/>
                  </a:lnTo>
                  <a:lnTo>
                    <a:pt x="71653" y="179616"/>
                  </a:lnTo>
                  <a:lnTo>
                    <a:pt x="71653" y="143954"/>
                  </a:lnTo>
                  <a:lnTo>
                    <a:pt x="71653" y="108280"/>
                  </a:lnTo>
                  <a:lnTo>
                    <a:pt x="71653" y="72618"/>
                  </a:lnTo>
                  <a:lnTo>
                    <a:pt x="143281" y="72618"/>
                  </a:lnTo>
                  <a:lnTo>
                    <a:pt x="143294" y="35674"/>
                  </a:lnTo>
                  <a:lnTo>
                    <a:pt x="179070" y="35674"/>
                  </a:lnTo>
                  <a:lnTo>
                    <a:pt x="179082" y="0"/>
                  </a:lnTo>
                  <a:close/>
                </a:path>
              </a:pathLst>
            </a:custGeom>
            <a:solidFill>
              <a:srgbClr val="6F4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4628990" y="7712773"/>
              <a:ext cx="287020" cy="360680"/>
            </a:xfrm>
            <a:custGeom>
              <a:avLst/>
              <a:gdLst/>
              <a:ahLst/>
              <a:cxnLst/>
              <a:rect l="l" t="t" r="r" b="b"/>
              <a:pathLst>
                <a:path w="287019" h="360679">
                  <a:moveTo>
                    <a:pt x="286499" y="323557"/>
                  </a:moveTo>
                  <a:lnTo>
                    <a:pt x="250710" y="323557"/>
                  </a:lnTo>
                  <a:lnTo>
                    <a:pt x="250710" y="287883"/>
                  </a:lnTo>
                  <a:lnTo>
                    <a:pt x="250698" y="252222"/>
                  </a:lnTo>
                  <a:lnTo>
                    <a:pt x="214871" y="252222"/>
                  </a:lnTo>
                  <a:lnTo>
                    <a:pt x="214871" y="215277"/>
                  </a:lnTo>
                  <a:lnTo>
                    <a:pt x="250698" y="215277"/>
                  </a:lnTo>
                  <a:lnTo>
                    <a:pt x="250710" y="179616"/>
                  </a:lnTo>
                  <a:lnTo>
                    <a:pt x="214871" y="179616"/>
                  </a:lnTo>
                  <a:lnTo>
                    <a:pt x="214871" y="143941"/>
                  </a:lnTo>
                  <a:lnTo>
                    <a:pt x="250698" y="143941"/>
                  </a:lnTo>
                  <a:lnTo>
                    <a:pt x="250710" y="108280"/>
                  </a:lnTo>
                  <a:lnTo>
                    <a:pt x="250698" y="71335"/>
                  </a:lnTo>
                  <a:lnTo>
                    <a:pt x="179070" y="71335"/>
                  </a:lnTo>
                  <a:lnTo>
                    <a:pt x="179070" y="35661"/>
                  </a:lnTo>
                  <a:lnTo>
                    <a:pt x="107454" y="35661"/>
                  </a:lnTo>
                  <a:lnTo>
                    <a:pt x="107454" y="0"/>
                  </a:lnTo>
                  <a:lnTo>
                    <a:pt x="71653" y="0"/>
                  </a:lnTo>
                  <a:lnTo>
                    <a:pt x="71628" y="35661"/>
                  </a:lnTo>
                  <a:lnTo>
                    <a:pt x="71640" y="71335"/>
                  </a:lnTo>
                  <a:lnTo>
                    <a:pt x="143256" y="71335"/>
                  </a:lnTo>
                  <a:lnTo>
                    <a:pt x="143256" y="108280"/>
                  </a:lnTo>
                  <a:lnTo>
                    <a:pt x="107454" y="108280"/>
                  </a:lnTo>
                  <a:lnTo>
                    <a:pt x="12" y="108280"/>
                  </a:lnTo>
                  <a:lnTo>
                    <a:pt x="0" y="143941"/>
                  </a:lnTo>
                  <a:lnTo>
                    <a:pt x="71640" y="143941"/>
                  </a:lnTo>
                  <a:lnTo>
                    <a:pt x="71640" y="179616"/>
                  </a:lnTo>
                  <a:lnTo>
                    <a:pt x="143256" y="179616"/>
                  </a:lnTo>
                  <a:lnTo>
                    <a:pt x="143256" y="287832"/>
                  </a:lnTo>
                  <a:lnTo>
                    <a:pt x="107442" y="287845"/>
                  </a:lnTo>
                  <a:lnTo>
                    <a:pt x="107429" y="323557"/>
                  </a:lnTo>
                  <a:lnTo>
                    <a:pt x="107429" y="323900"/>
                  </a:lnTo>
                  <a:lnTo>
                    <a:pt x="71653" y="323900"/>
                  </a:lnTo>
                  <a:lnTo>
                    <a:pt x="71653" y="359943"/>
                  </a:lnTo>
                  <a:lnTo>
                    <a:pt x="107429" y="359943"/>
                  </a:lnTo>
                  <a:lnTo>
                    <a:pt x="107429" y="360502"/>
                  </a:lnTo>
                  <a:lnTo>
                    <a:pt x="286486" y="360502"/>
                  </a:lnTo>
                  <a:lnTo>
                    <a:pt x="286499" y="323557"/>
                  </a:lnTo>
                  <a:close/>
                </a:path>
              </a:pathLst>
            </a:custGeom>
            <a:solidFill>
              <a:srgbClr val="AB5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4414119" y="7531886"/>
              <a:ext cx="788035" cy="361315"/>
            </a:xfrm>
            <a:custGeom>
              <a:avLst/>
              <a:gdLst/>
              <a:ahLst/>
              <a:cxnLst/>
              <a:rect l="l" t="t" r="r" b="b"/>
              <a:pathLst>
                <a:path w="788034" h="361315">
                  <a:moveTo>
                    <a:pt x="286537" y="360692"/>
                  </a:moveTo>
                  <a:lnTo>
                    <a:pt x="286524" y="324650"/>
                  </a:lnTo>
                  <a:lnTo>
                    <a:pt x="250672" y="324650"/>
                  </a:lnTo>
                  <a:lnTo>
                    <a:pt x="250672" y="360692"/>
                  </a:lnTo>
                  <a:lnTo>
                    <a:pt x="286537" y="360692"/>
                  </a:lnTo>
                  <a:close/>
                </a:path>
                <a:path w="788034" h="361315">
                  <a:moveTo>
                    <a:pt x="787857" y="216547"/>
                  </a:moveTo>
                  <a:lnTo>
                    <a:pt x="787844" y="180886"/>
                  </a:lnTo>
                  <a:lnTo>
                    <a:pt x="716229" y="180886"/>
                  </a:lnTo>
                  <a:lnTo>
                    <a:pt x="716216" y="216547"/>
                  </a:lnTo>
                  <a:lnTo>
                    <a:pt x="644652" y="216547"/>
                  </a:lnTo>
                  <a:lnTo>
                    <a:pt x="644652" y="180886"/>
                  </a:lnTo>
                  <a:lnTo>
                    <a:pt x="680440" y="180886"/>
                  </a:lnTo>
                  <a:lnTo>
                    <a:pt x="680440" y="143941"/>
                  </a:lnTo>
                  <a:lnTo>
                    <a:pt x="716229" y="143941"/>
                  </a:lnTo>
                  <a:lnTo>
                    <a:pt x="716241" y="108280"/>
                  </a:lnTo>
                  <a:lnTo>
                    <a:pt x="752055" y="108280"/>
                  </a:lnTo>
                  <a:lnTo>
                    <a:pt x="752055" y="72605"/>
                  </a:lnTo>
                  <a:lnTo>
                    <a:pt x="716241" y="72605"/>
                  </a:lnTo>
                  <a:lnTo>
                    <a:pt x="716241" y="36944"/>
                  </a:lnTo>
                  <a:lnTo>
                    <a:pt x="680440" y="36944"/>
                  </a:lnTo>
                  <a:lnTo>
                    <a:pt x="680427" y="72605"/>
                  </a:lnTo>
                  <a:lnTo>
                    <a:pt x="644639" y="72605"/>
                  </a:lnTo>
                  <a:lnTo>
                    <a:pt x="644626" y="108280"/>
                  </a:lnTo>
                  <a:lnTo>
                    <a:pt x="608787" y="108280"/>
                  </a:lnTo>
                  <a:lnTo>
                    <a:pt x="608787" y="143941"/>
                  </a:lnTo>
                  <a:lnTo>
                    <a:pt x="537197" y="143941"/>
                  </a:lnTo>
                  <a:lnTo>
                    <a:pt x="537184" y="180886"/>
                  </a:lnTo>
                  <a:lnTo>
                    <a:pt x="537197" y="216547"/>
                  </a:lnTo>
                  <a:lnTo>
                    <a:pt x="429742" y="216547"/>
                  </a:lnTo>
                  <a:lnTo>
                    <a:pt x="429742" y="180886"/>
                  </a:lnTo>
                  <a:lnTo>
                    <a:pt x="429742" y="143941"/>
                  </a:lnTo>
                  <a:lnTo>
                    <a:pt x="429729" y="108280"/>
                  </a:lnTo>
                  <a:lnTo>
                    <a:pt x="537197" y="108280"/>
                  </a:lnTo>
                  <a:lnTo>
                    <a:pt x="537222" y="72605"/>
                  </a:lnTo>
                  <a:lnTo>
                    <a:pt x="537210" y="36944"/>
                  </a:lnTo>
                  <a:lnTo>
                    <a:pt x="572998" y="36944"/>
                  </a:lnTo>
                  <a:lnTo>
                    <a:pt x="573011" y="0"/>
                  </a:lnTo>
                  <a:lnTo>
                    <a:pt x="501357" y="0"/>
                  </a:lnTo>
                  <a:lnTo>
                    <a:pt x="501345" y="36944"/>
                  </a:lnTo>
                  <a:lnTo>
                    <a:pt x="501357" y="72605"/>
                  </a:lnTo>
                  <a:lnTo>
                    <a:pt x="393928" y="72605"/>
                  </a:lnTo>
                  <a:lnTo>
                    <a:pt x="393915" y="108280"/>
                  </a:lnTo>
                  <a:lnTo>
                    <a:pt x="322326" y="108280"/>
                  </a:lnTo>
                  <a:lnTo>
                    <a:pt x="322326" y="72605"/>
                  </a:lnTo>
                  <a:lnTo>
                    <a:pt x="214896" y="72605"/>
                  </a:lnTo>
                  <a:lnTo>
                    <a:pt x="214896" y="36944"/>
                  </a:lnTo>
                  <a:lnTo>
                    <a:pt x="214884" y="0"/>
                  </a:lnTo>
                  <a:lnTo>
                    <a:pt x="179082" y="0"/>
                  </a:lnTo>
                  <a:lnTo>
                    <a:pt x="179070" y="36944"/>
                  </a:lnTo>
                  <a:lnTo>
                    <a:pt x="143243" y="36944"/>
                  </a:lnTo>
                  <a:lnTo>
                    <a:pt x="143230" y="72605"/>
                  </a:lnTo>
                  <a:lnTo>
                    <a:pt x="143243" y="108280"/>
                  </a:lnTo>
                  <a:lnTo>
                    <a:pt x="250672" y="108280"/>
                  </a:lnTo>
                  <a:lnTo>
                    <a:pt x="250672" y="143941"/>
                  </a:lnTo>
                  <a:lnTo>
                    <a:pt x="214884" y="143941"/>
                  </a:lnTo>
                  <a:lnTo>
                    <a:pt x="214871" y="180886"/>
                  </a:lnTo>
                  <a:lnTo>
                    <a:pt x="250659" y="180886"/>
                  </a:lnTo>
                  <a:lnTo>
                    <a:pt x="250659" y="216547"/>
                  </a:lnTo>
                  <a:lnTo>
                    <a:pt x="250672" y="252222"/>
                  </a:lnTo>
                  <a:lnTo>
                    <a:pt x="214896" y="252222"/>
                  </a:lnTo>
                  <a:lnTo>
                    <a:pt x="214896" y="216547"/>
                  </a:lnTo>
                  <a:lnTo>
                    <a:pt x="143256" y="216547"/>
                  </a:lnTo>
                  <a:lnTo>
                    <a:pt x="143256" y="180886"/>
                  </a:lnTo>
                  <a:lnTo>
                    <a:pt x="71615" y="180886"/>
                  </a:lnTo>
                  <a:lnTo>
                    <a:pt x="71615" y="143941"/>
                  </a:lnTo>
                  <a:lnTo>
                    <a:pt x="12" y="143941"/>
                  </a:lnTo>
                  <a:lnTo>
                    <a:pt x="0" y="180886"/>
                  </a:lnTo>
                  <a:lnTo>
                    <a:pt x="35801" y="180886"/>
                  </a:lnTo>
                  <a:lnTo>
                    <a:pt x="35801" y="216547"/>
                  </a:lnTo>
                  <a:lnTo>
                    <a:pt x="71589" y="216547"/>
                  </a:lnTo>
                  <a:lnTo>
                    <a:pt x="71589" y="252222"/>
                  </a:lnTo>
                  <a:lnTo>
                    <a:pt x="107442" y="252222"/>
                  </a:lnTo>
                  <a:lnTo>
                    <a:pt x="107442" y="289166"/>
                  </a:lnTo>
                  <a:lnTo>
                    <a:pt x="143230" y="289166"/>
                  </a:lnTo>
                  <a:lnTo>
                    <a:pt x="143230" y="324827"/>
                  </a:lnTo>
                  <a:lnTo>
                    <a:pt x="179057" y="324827"/>
                  </a:lnTo>
                  <a:lnTo>
                    <a:pt x="179082" y="360692"/>
                  </a:lnTo>
                  <a:lnTo>
                    <a:pt x="214909" y="360692"/>
                  </a:lnTo>
                  <a:lnTo>
                    <a:pt x="214884" y="324650"/>
                  </a:lnTo>
                  <a:lnTo>
                    <a:pt x="179095" y="324650"/>
                  </a:lnTo>
                  <a:lnTo>
                    <a:pt x="179095" y="289166"/>
                  </a:lnTo>
                  <a:lnTo>
                    <a:pt x="358127" y="289166"/>
                  </a:lnTo>
                  <a:lnTo>
                    <a:pt x="358140" y="252222"/>
                  </a:lnTo>
                  <a:lnTo>
                    <a:pt x="286537" y="252222"/>
                  </a:lnTo>
                  <a:lnTo>
                    <a:pt x="286537" y="216547"/>
                  </a:lnTo>
                  <a:lnTo>
                    <a:pt x="286524" y="180886"/>
                  </a:lnTo>
                  <a:lnTo>
                    <a:pt x="322300" y="180886"/>
                  </a:lnTo>
                  <a:lnTo>
                    <a:pt x="322300" y="216547"/>
                  </a:lnTo>
                  <a:lnTo>
                    <a:pt x="393915" y="216547"/>
                  </a:lnTo>
                  <a:lnTo>
                    <a:pt x="393915" y="252222"/>
                  </a:lnTo>
                  <a:lnTo>
                    <a:pt x="537197" y="252222"/>
                  </a:lnTo>
                  <a:lnTo>
                    <a:pt x="537210" y="216547"/>
                  </a:lnTo>
                  <a:lnTo>
                    <a:pt x="608787" y="216547"/>
                  </a:lnTo>
                  <a:lnTo>
                    <a:pt x="608787" y="252222"/>
                  </a:lnTo>
                  <a:lnTo>
                    <a:pt x="572998" y="252222"/>
                  </a:lnTo>
                  <a:lnTo>
                    <a:pt x="572985" y="289166"/>
                  </a:lnTo>
                  <a:lnTo>
                    <a:pt x="501357" y="289166"/>
                  </a:lnTo>
                  <a:lnTo>
                    <a:pt x="501345" y="324827"/>
                  </a:lnTo>
                  <a:lnTo>
                    <a:pt x="537197" y="324827"/>
                  </a:lnTo>
                  <a:lnTo>
                    <a:pt x="537197" y="360502"/>
                  </a:lnTo>
                  <a:lnTo>
                    <a:pt x="608787" y="360502"/>
                  </a:lnTo>
                  <a:lnTo>
                    <a:pt x="608799" y="324827"/>
                  </a:lnTo>
                  <a:lnTo>
                    <a:pt x="644639" y="324827"/>
                  </a:lnTo>
                  <a:lnTo>
                    <a:pt x="644652" y="289166"/>
                  </a:lnTo>
                  <a:lnTo>
                    <a:pt x="680427" y="289166"/>
                  </a:lnTo>
                  <a:lnTo>
                    <a:pt x="680427" y="324827"/>
                  </a:lnTo>
                  <a:lnTo>
                    <a:pt x="716229" y="324827"/>
                  </a:lnTo>
                  <a:lnTo>
                    <a:pt x="716241" y="289166"/>
                  </a:lnTo>
                  <a:lnTo>
                    <a:pt x="752055" y="289166"/>
                  </a:lnTo>
                  <a:lnTo>
                    <a:pt x="752055" y="252222"/>
                  </a:lnTo>
                  <a:lnTo>
                    <a:pt x="787844" y="252222"/>
                  </a:lnTo>
                  <a:lnTo>
                    <a:pt x="787857" y="216547"/>
                  </a:lnTo>
                  <a:close/>
                </a:path>
              </a:pathLst>
            </a:custGeom>
            <a:solidFill>
              <a:srgbClr val="2681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4378305" y="7316063"/>
              <a:ext cx="895350" cy="468630"/>
            </a:xfrm>
            <a:custGeom>
              <a:avLst/>
              <a:gdLst/>
              <a:ahLst/>
              <a:cxnLst/>
              <a:rect l="l" t="t" r="r" b="b"/>
              <a:pathLst>
                <a:path w="895350" h="468629">
                  <a:moveTo>
                    <a:pt x="250723" y="72123"/>
                  </a:moveTo>
                  <a:lnTo>
                    <a:pt x="250698" y="25"/>
                  </a:lnTo>
                  <a:lnTo>
                    <a:pt x="214896" y="25"/>
                  </a:lnTo>
                  <a:lnTo>
                    <a:pt x="214896" y="36017"/>
                  </a:lnTo>
                  <a:lnTo>
                    <a:pt x="179057" y="36042"/>
                  </a:lnTo>
                  <a:lnTo>
                    <a:pt x="179057" y="72123"/>
                  </a:lnTo>
                  <a:lnTo>
                    <a:pt x="250723" y="72123"/>
                  </a:lnTo>
                  <a:close/>
                </a:path>
                <a:path w="895350" h="468629">
                  <a:moveTo>
                    <a:pt x="429768" y="396354"/>
                  </a:moveTo>
                  <a:lnTo>
                    <a:pt x="429742" y="360324"/>
                  </a:lnTo>
                  <a:lnTo>
                    <a:pt x="393941" y="360324"/>
                  </a:lnTo>
                  <a:lnTo>
                    <a:pt x="393941" y="396354"/>
                  </a:lnTo>
                  <a:lnTo>
                    <a:pt x="429768" y="396354"/>
                  </a:lnTo>
                  <a:close/>
                </a:path>
                <a:path w="895350" h="468629">
                  <a:moveTo>
                    <a:pt x="537171" y="216204"/>
                  </a:moveTo>
                  <a:lnTo>
                    <a:pt x="250698" y="216204"/>
                  </a:lnTo>
                  <a:lnTo>
                    <a:pt x="250698" y="288251"/>
                  </a:lnTo>
                  <a:lnTo>
                    <a:pt x="358127" y="288251"/>
                  </a:lnTo>
                  <a:lnTo>
                    <a:pt x="358127" y="288429"/>
                  </a:lnTo>
                  <a:lnTo>
                    <a:pt x="358114" y="324104"/>
                  </a:lnTo>
                  <a:lnTo>
                    <a:pt x="358127" y="324269"/>
                  </a:lnTo>
                  <a:lnTo>
                    <a:pt x="429742" y="324269"/>
                  </a:lnTo>
                  <a:lnTo>
                    <a:pt x="429742" y="324104"/>
                  </a:lnTo>
                  <a:lnTo>
                    <a:pt x="429755" y="288429"/>
                  </a:lnTo>
                  <a:lnTo>
                    <a:pt x="429742" y="288251"/>
                  </a:lnTo>
                  <a:lnTo>
                    <a:pt x="537171" y="288251"/>
                  </a:lnTo>
                  <a:lnTo>
                    <a:pt x="537171" y="216204"/>
                  </a:lnTo>
                  <a:close/>
                </a:path>
                <a:path w="895350" h="468629">
                  <a:moveTo>
                    <a:pt x="787882" y="72123"/>
                  </a:moveTo>
                  <a:lnTo>
                    <a:pt x="787869" y="36042"/>
                  </a:lnTo>
                  <a:lnTo>
                    <a:pt x="752055" y="36042"/>
                  </a:lnTo>
                  <a:lnTo>
                    <a:pt x="752043" y="25"/>
                  </a:lnTo>
                  <a:lnTo>
                    <a:pt x="716254" y="25"/>
                  </a:lnTo>
                  <a:lnTo>
                    <a:pt x="716254" y="72123"/>
                  </a:lnTo>
                  <a:lnTo>
                    <a:pt x="787882" y="72123"/>
                  </a:lnTo>
                  <a:close/>
                </a:path>
                <a:path w="895350" h="468629">
                  <a:moveTo>
                    <a:pt x="895311" y="252768"/>
                  </a:moveTo>
                  <a:lnTo>
                    <a:pt x="895299" y="215823"/>
                  </a:lnTo>
                  <a:lnTo>
                    <a:pt x="823671" y="215823"/>
                  </a:lnTo>
                  <a:lnTo>
                    <a:pt x="823671" y="180162"/>
                  </a:lnTo>
                  <a:lnTo>
                    <a:pt x="787882" y="180162"/>
                  </a:lnTo>
                  <a:lnTo>
                    <a:pt x="787869" y="144487"/>
                  </a:lnTo>
                  <a:lnTo>
                    <a:pt x="823671" y="144487"/>
                  </a:lnTo>
                  <a:lnTo>
                    <a:pt x="823671" y="107543"/>
                  </a:lnTo>
                  <a:lnTo>
                    <a:pt x="716241" y="107543"/>
                  </a:lnTo>
                  <a:lnTo>
                    <a:pt x="716241" y="144132"/>
                  </a:lnTo>
                  <a:lnTo>
                    <a:pt x="644626" y="144132"/>
                  </a:lnTo>
                  <a:lnTo>
                    <a:pt x="644626" y="107543"/>
                  </a:lnTo>
                  <a:lnTo>
                    <a:pt x="644613" y="72123"/>
                  </a:lnTo>
                  <a:lnTo>
                    <a:pt x="680466" y="72123"/>
                  </a:lnTo>
                  <a:lnTo>
                    <a:pt x="680453" y="36042"/>
                  </a:lnTo>
                  <a:lnTo>
                    <a:pt x="644601" y="36042"/>
                  </a:lnTo>
                  <a:lnTo>
                    <a:pt x="644588" y="71882"/>
                  </a:lnTo>
                  <a:lnTo>
                    <a:pt x="608825" y="71882"/>
                  </a:lnTo>
                  <a:lnTo>
                    <a:pt x="608825" y="36207"/>
                  </a:lnTo>
                  <a:lnTo>
                    <a:pt x="608812" y="36042"/>
                  </a:lnTo>
                  <a:lnTo>
                    <a:pt x="608799" y="107543"/>
                  </a:lnTo>
                  <a:lnTo>
                    <a:pt x="608799" y="108102"/>
                  </a:lnTo>
                  <a:lnTo>
                    <a:pt x="573024" y="108115"/>
                  </a:lnTo>
                  <a:lnTo>
                    <a:pt x="573024" y="107543"/>
                  </a:lnTo>
                  <a:lnTo>
                    <a:pt x="608799" y="107543"/>
                  </a:lnTo>
                  <a:lnTo>
                    <a:pt x="608799" y="36042"/>
                  </a:lnTo>
                  <a:lnTo>
                    <a:pt x="537184" y="36042"/>
                  </a:lnTo>
                  <a:lnTo>
                    <a:pt x="537184" y="546"/>
                  </a:lnTo>
                  <a:lnTo>
                    <a:pt x="537171" y="25"/>
                  </a:lnTo>
                  <a:lnTo>
                    <a:pt x="465543" y="25"/>
                  </a:lnTo>
                  <a:lnTo>
                    <a:pt x="465543" y="546"/>
                  </a:lnTo>
                  <a:lnTo>
                    <a:pt x="465531" y="36207"/>
                  </a:lnTo>
                  <a:lnTo>
                    <a:pt x="501370" y="36207"/>
                  </a:lnTo>
                  <a:lnTo>
                    <a:pt x="501370" y="71882"/>
                  </a:lnTo>
                  <a:lnTo>
                    <a:pt x="429755" y="71882"/>
                  </a:lnTo>
                  <a:lnTo>
                    <a:pt x="429755" y="36207"/>
                  </a:lnTo>
                  <a:lnTo>
                    <a:pt x="429742" y="36042"/>
                  </a:lnTo>
                  <a:lnTo>
                    <a:pt x="358127" y="36042"/>
                  </a:lnTo>
                  <a:lnTo>
                    <a:pt x="358127" y="36207"/>
                  </a:lnTo>
                  <a:lnTo>
                    <a:pt x="358114" y="71882"/>
                  </a:lnTo>
                  <a:lnTo>
                    <a:pt x="322326" y="71882"/>
                  </a:lnTo>
                  <a:lnTo>
                    <a:pt x="322326" y="107543"/>
                  </a:lnTo>
                  <a:lnTo>
                    <a:pt x="214884" y="107543"/>
                  </a:lnTo>
                  <a:lnTo>
                    <a:pt x="214884" y="144132"/>
                  </a:lnTo>
                  <a:lnTo>
                    <a:pt x="143268" y="144132"/>
                  </a:lnTo>
                  <a:lnTo>
                    <a:pt x="143268" y="144487"/>
                  </a:lnTo>
                  <a:lnTo>
                    <a:pt x="143256" y="180162"/>
                  </a:lnTo>
                  <a:lnTo>
                    <a:pt x="107429" y="180162"/>
                  </a:lnTo>
                  <a:lnTo>
                    <a:pt x="107429" y="144487"/>
                  </a:lnTo>
                  <a:lnTo>
                    <a:pt x="71628" y="144487"/>
                  </a:lnTo>
                  <a:lnTo>
                    <a:pt x="71615" y="180162"/>
                  </a:lnTo>
                  <a:lnTo>
                    <a:pt x="71615" y="215823"/>
                  </a:lnTo>
                  <a:lnTo>
                    <a:pt x="35826" y="215823"/>
                  </a:lnTo>
                  <a:lnTo>
                    <a:pt x="35814" y="252768"/>
                  </a:lnTo>
                  <a:lnTo>
                    <a:pt x="35826" y="324104"/>
                  </a:lnTo>
                  <a:lnTo>
                    <a:pt x="0" y="324104"/>
                  </a:lnTo>
                  <a:lnTo>
                    <a:pt x="0" y="359765"/>
                  </a:lnTo>
                  <a:lnTo>
                    <a:pt x="12" y="360324"/>
                  </a:lnTo>
                  <a:lnTo>
                    <a:pt x="107403" y="360324"/>
                  </a:lnTo>
                  <a:lnTo>
                    <a:pt x="107403" y="396709"/>
                  </a:lnTo>
                  <a:lnTo>
                    <a:pt x="179031" y="396709"/>
                  </a:lnTo>
                  <a:lnTo>
                    <a:pt x="179057" y="432371"/>
                  </a:lnTo>
                  <a:lnTo>
                    <a:pt x="250672" y="432371"/>
                  </a:lnTo>
                  <a:lnTo>
                    <a:pt x="250698" y="468426"/>
                  </a:lnTo>
                  <a:lnTo>
                    <a:pt x="286512" y="468426"/>
                  </a:lnTo>
                  <a:lnTo>
                    <a:pt x="286499" y="432346"/>
                  </a:lnTo>
                  <a:lnTo>
                    <a:pt x="286486" y="396709"/>
                  </a:lnTo>
                  <a:lnTo>
                    <a:pt x="286486" y="396316"/>
                  </a:lnTo>
                  <a:lnTo>
                    <a:pt x="250710" y="396328"/>
                  </a:lnTo>
                  <a:lnTo>
                    <a:pt x="250710" y="360324"/>
                  </a:lnTo>
                  <a:lnTo>
                    <a:pt x="286486" y="360324"/>
                  </a:lnTo>
                  <a:lnTo>
                    <a:pt x="286486" y="359765"/>
                  </a:lnTo>
                  <a:lnTo>
                    <a:pt x="286499" y="324104"/>
                  </a:lnTo>
                  <a:lnTo>
                    <a:pt x="179057" y="324104"/>
                  </a:lnTo>
                  <a:lnTo>
                    <a:pt x="179057" y="252768"/>
                  </a:lnTo>
                  <a:lnTo>
                    <a:pt x="214896" y="252768"/>
                  </a:lnTo>
                  <a:lnTo>
                    <a:pt x="214909" y="215823"/>
                  </a:lnTo>
                  <a:lnTo>
                    <a:pt x="608799" y="215823"/>
                  </a:lnTo>
                  <a:lnTo>
                    <a:pt x="608799" y="252768"/>
                  </a:lnTo>
                  <a:lnTo>
                    <a:pt x="573011" y="252768"/>
                  </a:lnTo>
                  <a:lnTo>
                    <a:pt x="572998" y="288429"/>
                  </a:lnTo>
                  <a:lnTo>
                    <a:pt x="573011" y="324104"/>
                  </a:lnTo>
                  <a:lnTo>
                    <a:pt x="465543" y="324104"/>
                  </a:lnTo>
                  <a:lnTo>
                    <a:pt x="465518" y="359765"/>
                  </a:lnTo>
                  <a:lnTo>
                    <a:pt x="465543" y="432371"/>
                  </a:lnTo>
                  <a:lnTo>
                    <a:pt x="573011" y="432371"/>
                  </a:lnTo>
                  <a:lnTo>
                    <a:pt x="573011" y="359765"/>
                  </a:lnTo>
                  <a:lnTo>
                    <a:pt x="644601" y="359765"/>
                  </a:lnTo>
                  <a:lnTo>
                    <a:pt x="644613" y="324104"/>
                  </a:lnTo>
                  <a:lnTo>
                    <a:pt x="680453" y="324104"/>
                  </a:lnTo>
                  <a:lnTo>
                    <a:pt x="680466" y="288429"/>
                  </a:lnTo>
                  <a:lnTo>
                    <a:pt x="716254" y="288429"/>
                  </a:lnTo>
                  <a:lnTo>
                    <a:pt x="716254" y="252768"/>
                  </a:lnTo>
                  <a:lnTo>
                    <a:pt x="752030" y="252768"/>
                  </a:lnTo>
                  <a:lnTo>
                    <a:pt x="752030" y="288429"/>
                  </a:lnTo>
                  <a:lnTo>
                    <a:pt x="787857" y="288429"/>
                  </a:lnTo>
                  <a:lnTo>
                    <a:pt x="787857" y="324104"/>
                  </a:lnTo>
                  <a:lnTo>
                    <a:pt x="752043" y="324104"/>
                  </a:lnTo>
                  <a:lnTo>
                    <a:pt x="752030" y="359765"/>
                  </a:lnTo>
                  <a:lnTo>
                    <a:pt x="716254" y="359765"/>
                  </a:lnTo>
                  <a:lnTo>
                    <a:pt x="716241" y="396328"/>
                  </a:lnTo>
                  <a:lnTo>
                    <a:pt x="680453" y="396328"/>
                  </a:lnTo>
                  <a:lnTo>
                    <a:pt x="680453" y="396709"/>
                  </a:lnTo>
                  <a:lnTo>
                    <a:pt x="680440" y="432371"/>
                  </a:lnTo>
                  <a:lnTo>
                    <a:pt x="752055" y="432371"/>
                  </a:lnTo>
                  <a:lnTo>
                    <a:pt x="752055" y="396709"/>
                  </a:lnTo>
                  <a:lnTo>
                    <a:pt x="859497" y="396709"/>
                  </a:lnTo>
                  <a:lnTo>
                    <a:pt x="859510" y="359765"/>
                  </a:lnTo>
                  <a:lnTo>
                    <a:pt x="859510" y="324104"/>
                  </a:lnTo>
                  <a:lnTo>
                    <a:pt x="859497" y="288429"/>
                  </a:lnTo>
                  <a:lnTo>
                    <a:pt x="895299" y="288429"/>
                  </a:lnTo>
                  <a:lnTo>
                    <a:pt x="895311" y="252768"/>
                  </a:lnTo>
                  <a:close/>
                </a:path>
              </a:pathLst>
            </a:custGeom>
            <a:solidFill>
              <a:srgbClr val="4BBC3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2022-05-31T21:02:40Z</dcterms:created>
  <dcterms:modified xsi:type="dcterms:W3CDTF">2022-05-31T21:02:40Z</dcterms:modified>
</cp:coreProperties>
</file>