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Ex4.xml" ContentType="application/vnd.ms-office.chartex+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13" r:id="rId2"/>
    <p:sldMasterId id="2147483767" r:id="rId3"/>
  </p:sldMasterIdLst>
  <p:notesMasterIdLst>
    <p:notesMasterId r:id="rId18"/>
  </p:notesMasterIdLst>
  <p:handoutMasterIdLst>
    <p:handoutMasterId r:id="rId19"/>
  </p:handoutMasterIdLst>
  <p:sldIdLst>
    <p:sldId id="256" r:id="rId4"/>
    <p:sldId id="259" r:id="rId5"/>
    <p:sldId id="261" r:id="rId6"/>
    <p:sldId id="260" r:id="rId7"/>
    <p:sldId id="262" r:id="rId8"/>
    <p:sldId id="266" r:id="rId9"/>
    <p:sldId id="267" r:id="rId10"/>
    <p:sldId id="268" r:id="rId11"/>
    <p:sldId id="269" r:id="rId12"/>
    <p:sldId id="263" r:id="rId13"/>
    <p:sldId id="270" r:id="rId14"/>
    <p:sldId id="264" r:id="rId15"/>
    <p:sldId id="265" r:id="rId16"/>
    <p:sldId id="271" r:id="rId17"/>
  </p:sldIdLst>
  <p:sldSz cx="9144000" cy="5143500" type="screen16x9"/>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ley Neill" initials="BN"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2EF"/>
    <a:srgbClr val="9BD732"/>
    <a:srgbClr val="E9E5DF"/>
    <a:srgbClr val="C8BEAF"/>
    <a:srgbClr val="4F2D7F"/>
    <a:srgbClr val="00A7B5"/>
    <a:srgbClr val="DED8CF"/>
    <a:srgbClr val="3D1B6D"/>
    <a:srgbClr val="FFFFFF"/>
    <a:srgbClr val="E9284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2" autoAdjust="0"/>
    <p:restoredTop sz="96271" autoAdjust="0"/>
  </p:normalViewPr>
  <p:slideViewPr>
    <p:cSldViewPr snapToGrid="0" snapToObjects="1">
      <p:cViewPr varScale="1">
        <p:scale>
          <a:sx n="150" d="100"/>
          <a:sy n="150" d="100"/>
        </p:scale>
        <p:origin x="930" y="12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7" d="100"/>
          <a:sy n="77" d="100"/>
        </p:scale>
        <p:origin x="4008" y="120"/>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Book1"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Book1"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Book1"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900" dirty="0"/>
              <a:t>Top 10 words</a:t>
            </a:r>
            <a:r>
              <a:rPr lang="en-US" sz="900" baseline="0" dirty="0"/>
              <a:t> without stop words for Messy</a:t>
            </a:r>
            <a:endParaRPr lang="en-US" sz="9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'With stop words -messi'!$C$2</c:f>
              <c:strCache>
                <c:ptCount val="1"/>
                <c:pt idx="0">
                  <c:v>Count</c:v>
                </c:pt>
              </c:strCache>
            </c:strRef>
          </c:tx>
          <c:spPr>
            <a:solidFill>
              <a:srgbClr val="7030A0"/>
            </a:solidFill>
            <a:ln>
              <a:noFill/>
            </a:ln>
            <a:effectLst/>
          </c:spPr>
          <c:invertIfNegative val="0"/>
          <c:cat>
            <c:strRef>
              <c:f>'With stop words -messi'!$B$3:$B$12</c:f>
              <c:strCache>
                <c:ptCount val="10"/>
                <c:pt idx="0">
                  <c:v>ever</c:v>
                </c:pt>
                <c:pt idx="1">
                  <c:v>better</c:v>
                </c:pt>
                <c:pt idx="2">
                  <c:v>lionel</c:v>
                </c:pt>
                <c:pt idx="3">
                  <c:v>goal</c:v>
                </c:pt>
                <c:pt idx="4">
                  <c:v>one</c:v>
                </c:pt>
                <c:pt idx="5">
                  <c:v>think</c:v>
                </c:pt>
                <c:pt idx="6">
                  <c:v>football</c:v>
                </c:pt>
                <c:pt idx="7">
                  <c:v>really</c:v>
                </c:pt>
                <c:pt idx="8">
                  <c:v>anyone</c:v>
                </c:pt>
                <c:pt idx="9">
                  <c:v>footballer</c:v>
                </c:pt>
              </c:strCache>
            </c:strRef>
          </c:cat>
          <c:val>
            <c:numRef>
              <c:f>'With stop words -messi'!$C$3:$C$12</c:f>
              <c:numCache>
                <c:formatCode>General</c:formatCode>
                <c:ptCount val="10"/>
                <c:pt idx="0">
                  <c:v>13267</c:v>
                </c:pt>
                <c:pt idx="1">
                  <c:v>13081</c:v>
                </c:pt>
                <c:pt idx="2">
                  <c:v>9947</c:v>
                </c:pt>
                <c:pt idx="3">
                  <c:v>9680</c:v>
                </c:pt>
                <c:pt idx="4">
                  <c:v>7006</c:v>
                </c:pt>
                <c:pt idx="5">
                  <c:v>6810</c:v>
                </c:pt>
                <c:pt idx="6">
                  <c:v>6777</c:v>
                </c:pt>
                <c:pt idx="7">
                  <c:v>6676</c:v>
                </c:pt>
                <c:pt idx="8">
                  <c:v>6671</c:v>
                </c:pt>
                <c:pt idx="9">
                  <c:v>6629</c:v>
                </c:pt>
              </c:numCache>
            </c:numRef>
          </c:val>
          <c:extLst>
            <c:ext xmlns:c16="http://schemas.microsoft.com/office/drawing/2014/chart" uri="{C3380CC4-5D6E-409C-BE32-E72D297353CC}">
              <c16:uniqueId val="{00000000-704C-4657-9B25-27D34CA011F5}"/>
            </c:ext>
          </c:extLst>
        </c:ser>
        <c:dLbls>
          <c:showLegendKey val="0"/>
          <c:showVal val="0"/>
          <c:showCatName val="0"/>
          <c:showSerName val="0"/>
          <c:showPercent val="0"/>
          <c:showBubbleSize val="0"/>
        </c:dLbls>
        <c:gapWidth val="219"/>
        <c:overlap val="-27"/>
        <c:axId val="304967512"/>
        <c:axId val="304969864"/>
      </c:barChart>
      <c:catAx>
        <c:axId val="304967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04969864"/>
        <c:crosses val="autoZero"/>
        <c:auto val="1"/>
        <c:lblAlgn val="ctr"/>
        <c:lblOffset val="100"/>
        <c:noMultiLvlLbl val="0"/>
      </c:catAx>
      <c:valAx>
        <c:axId val="304969864"/>
        <c:scaling>
          <c:orientation val="minMax"/>
        </c:scaling>
        <c:delete val="0"/>
        <c:axPos val="l"/>
        <c:numFmt formatCode="General" sourceLinked="1"/>
        <c:majorTickMark val="none"/>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04967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900" dirty="0"/>
              <a:t>Top 10 words</a:t>
            </a:r>
            <a:r>
              <a:rPr lang="en-US" sz="900" baseline="0" dirty="0"/>
              <a:t> with stop words for Messy</a:t>
            </a:r>
            <a:endParaRPr lang="en-US" sz="9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7030A0"/>
            </a:solidFill>
            <a:ln>
              <a:noFill/>
            </a:ln>
            <a:effectLst/>
          </c:spPr>
          <c:invertIfNegative val="0"/>
          <c:cat>
            <c:strRef>
              <c:f>'Without words -messi (2)'!$B$4:$B$14</c:f>
              <c:strCache>
                <c:ptCount val="11"/>
                <c:pt idx="0">
                  <c:v>messi</c:v>
                </c:pt>
                <c:pt idx="1">
                  <c:v>the</c:v>
                </c:pt>
                <c:pt idx="2">
                  <c:v>ever</c:v>
                </c:pt>
                <c:pt idx="3">
                  <c:v>better</c:v>
                </c:pt>
                <c:pt idx="4">
                  <c:v>been</c:v>
                </c:pt>
                <c:pt idx="5">
                  <c:v>there</c:v>
                </c:pt>
                <c:pt idx="6">
                  <c:v>https</c:v>
                </c:pt>
                <c:pt idx="7">
                  <c:v>not</c:v>
                </c:pt>
                <c:pt idx="8">
                  <c:v>lionel</c:v>
                </c:pt>
                <c:pt idx="9">
                  <c:v>goal</c:v>
                </c:pt>
                <c:pt idx="10">
                  <c:v>has</c:v>
                </c:pt>
              </c:strCache>
            </c:strRef>
          </c:cat>
          <c:val>
            <c:numRef>
              <c:f>'Without words -messi (2)'!$C$4:$C$14</c:f>
              <c:numCache>
                <c:formatCode>General</c:formatCode>
                <c:ptCount val="11"/>
                <c:pt idx="0">
                  <c:v>50538</c:v>
                </c:pt>
                <c:pt idx="1">
                  <c:v>24026</c:v>
                </c:pt>
                <c:pt idx="2">
                  <c:v>13267</c:v>
                </c:pt>
                <c:pt idx="3">
                  <c:v>13081</c:v>
                </c:pt>
                <c:pt idx="4">
                  <c:v>12878</c:v>
                </c:pt>
                <c:pt idx="5">
                  <c:v>12726</c:v>
                </c:pt>
                <c:pt idx="6">
                  <c:v>11903</c:v>
                </c:pt>
                <c:pt idx="7">
                  <c:v>11007</c:v>
                </c:pt>
                <c:pt idx="8">
                  <c:v>9947</c:v>
                </c:pt>
                <c:pt idx="9">
                  <c:v>9680</c:v>
                </c:pt>
                <c:pt idx="10">
                  <c:v>9314</c:v>
                </c:pt>
              </c:numCache>
            </c:numRef>
          </c:val>
          <c:extLst>
            <c:ext xmlns:c16="http://schemas.microsoft.com/office/drawing/2014/chart" uri="{C3380CC4-5D6E-409C-BE32-E72D297353CC}">
              <c16:uniqueId val="{00000000-9750-4067-9574-C88DA109EA5C}"/>
            </c:ext>
          </c:extLst>
        </c:ser>
        <c:dLbls>
          <c:showLegendKey val="0"/>
          <c:showVal val="0"/>
          <c:showCatName val="0"/>
          <c:showSerName val="0"/>
          <c:showPercent val="0"/>
          <c:showBubbleSize val="0"/>
        </c:dLbls>
        <c:gapWidth val="219"/>
        <c:overlap val="-27"/>
        <c:axId val="306961992"/>
        <c:axId val="306965520"/>
      </c:barChart>
      <c:catAx>
        <c:axId val="306961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06965520"/>
        <c:crosses val="autoZero"/>
        <c:auto val="1"/>
        <c:lblAlgn val="ctr"/>
        <c:lblOffset val="100"/>
        <c:noMultiLvlLbl val="0"/>
      </c:catAx>
      <c:valAx>
        <c:axId val="306965520"/>
        <c:scaling>
          <c:orientation val="minMax"/>
        </c:scaling>
        <c:delete val="0"/>
        <c:axPos val="l"/>
        <c:numFmt formatCode="General" sourceLinked="1"/>
        <c:majorTickMark val="none"/>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069619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900" dirty="0"/>
              <a:t>Top 10 words</a:t>
            </a:r>
            <a:r>
              <a:rPr lang="en-US" sz="900" baseline="0" dirty="0"/>
              <a:t> without stop words for Messy</a:t>
            </a:r>
            <a:endParaRPr lang="en-US" sz="9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DED8CF"/>
            </a:solidFill>
            <a:ln>
              <a:noFill/>
            </a:ln>
            <a:effectLst/>
          </c:spPr>
          <c:invertIfNegative val="0"/>
          <c:cat>
            <c:strRef>
              <c:f>Sheet6!$B$2:$B$12</c:f>
              <c:strCache>
                <c:ptCount val="11"/>
                <c:pt idx="0">
                  <c:v>hat</c:v>
                </c:pt>
                <c:pt idx="1">
                  <c:v>psg</c:v>
                </c:pt>
                <c:pt idx="2">
                  <c:v>trick</c:v>
                </c:pt>
                <c:pt idx="3">
                  <c:v>scored</c:v>
                </c:pt>
                <c:pt idx="4">
                  <c:v>league</c:v>
                </c:pt>
                <c:pt idx="5">
                  <c:v>hazard</c:v>
                </c:pt>
                <c:pt idx="6">
                  <c:v>games</c:v>
                </c:pt>
                <c:pt idx="7">
                  <c:v>champions</c:v>
                </c:pt>
                <c:pt idx="8">
                  <c:v>ucl</c:v>
                </c:pt>
                <c:pt idx="9">
                  <c:v>star</c:v>
                </c:pt>
                <c:pt idx="10">
                  <c:v>red</c:v>
                </c:pt>
              </c:strCache>
            </c:strRef>
          </c:cat>
          <c:val>
            <c:numRef>
              <c:f>Sheet6!$C$2:$C$12</c:f>
              <c:numCache>
                <c:formatCode>General</c:formatCode>
                <c:ptCount val="11"/>
                <c:pt idx="0">
                  <c:v>2718</c:v>
                </c:pt>
                <c:pt idx="1">
                  <c:v>2670</c:v>
                </c:pt>
                <c:pt idx="2">
                  <c:v>2526</c:v>
                </c:pt>
                <c:pt idx="3">
                  <c:v>2495</c:v>
                </c:pt>
                <c:pt idx="4">
                  <c:v>2239</c:v>
                </c:pt>
                <c:pt idx="5">
                  <c:v>2233</c:v>
                </c:pt>
                <c:pt idx="6">
                  <c:v>2217</c:v>
                </c:pt>
                <c:pt idx="7">
                  <c:v>2183</c:v>
                </c:pt>
                <c:pt idx="8">
                  <c:v>1994</c:v>
                </c:pt>
                <c:pt idx="9">
                  <c:v>1475</c:v>
                </c:pt>
                <c:pt idx="10">
                  <c:v>1397</c:v>
                </c:pt>
              </c:numCache>
            </c:numRef>
          </c:val>
          <c:extLst>
            <c:ext xmlns:c16="http://schemas.microsoft.com/office/drawing/2014/chart" uri="{C3380CC4-5D6E-409C-BE32-E72D297353CC}">
              <c16:uniqueId val="{00000000-9A81-4BEB-8F6D-F15D1776B503}"/>
            </c:ext>
          </c:extLst>
        </c:ser>
        <c:dLbls>
          <c:showLegendKey val="0"/>
          <c:showVal val="0"/>
          <c:showCatName val="0"/>
          <c:showSerName val="0"/>
          <c:showPercent val="0"/>
          <c:showBubbleSize val="0"/>
        </c:dLbls>
        <c:gapWidth val="219"/>
        <c:overlap val="-27"/>
        <c:axId val="306960032"/>
        <c:axId val="306963560"/>
      </c:barChart>
      <c:catAx>
        <c:axId val="30696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06963560"/>
        <c:crosses val="autoZero"/>
        <c:auto val="1"/>
        <c:lblAlgn val="ctr"/>
        <c:lblOffset val="100"/>
        <c:noMultiLvlLbl val="0"/>
      </c:catAx>
      <c:valAx>
        <c:axId val="306963560"/>
        <c:scaling>
          <c:orientation val="minMax"/>
        </c:scaling>
        <c:delete val="0"/>
        <c:axPos val="l"/>
        <c:numFmt formatCode="General" sourceLinked="1"/>
        <c:majorTickMark val="none"/>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06960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900" dirty="0"/>
              <a:t>Top 10 words</a:t>
            </a:r>
            <a:r>
              <a:rPr lang="en-US" sz="900" baseline="0" dirty="0"/>
              <a:t> with stop words for Messy</a:t>
            </a:r>
            <a:endParaRPr lang="en-US" sz="9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E9E5DF"/>
            </a:solidFill>
            <a:ln>
              <a:noFill/>
            </a:ln>
            <a:effectLst/>
          </c:spPr>
          <c:invertIfNegative val="0"/>
          <c:cat>
            <c:strRef>
              <c:f>Sheet7!$B$4:$B$14</c:f>
              <c:strCache>
                <c:ptCount val="11"/>
                <c:pt idx="0">
                  <c:v>goals</c:v>
                </c:pt>
                <c:pt idx="1">
                  <c:v>has</c:v>
                </c:pt>
                <c:pt idx="2">
                  <c:v>hat</c:v>
                </c:pt>
                <c:pt idx="3">
                  <c:v>psg</c:v>
                </c:pt>
                <c:pt idx="4">
                  <c:v>and</c:v>
                </c:pt>
                <c:pt idx="5">
                  <c:v>trick</c:v>
                </c:pt>
                <c:pt idx="6">
                  <c:v>his</c:v>
                </c:pt>
                <c:pt idx="7">
                  <c:v>this</c:v>
                </c:pt>
                <c:pt idx="8">
                  <c:v>scored</c:v>
                </c:pt>
                <c:pt idx="9">
                  <c:v>league</c:v>
                </c:pt>
                <c:pt idx="10">
                  <c:v>hazard</c:v>
                </c:pt>
              </c:strCache>
            </c:strRef>
          </c:cat>
          <c:val>
            <c:numRef>
              <c:f>Sheet7!$C$4:$C$14</c:f>
              <c:numCache>
                <c:formatCode>General</c:formatCode>
                <c:ptCount val="11"/>
                <c:pt idx="0">
                  <c:v>4627</c:v>
                </c:pt>
                <c:pt idx="1">
                  <c:v>3421</c:v>
                </c:pt>
                <c:pt idx="2">
                  <c:v>2718</c:v>
                </c:pt>
                <c:pt idx="3">
                  <c:v>2670</c:v>
                </c:pt>
                <c:pt idx="4">
                  <c:v>2607</c:v>
                </c:pt>
                <c:pt idx="5">
                  <c:v>2526</c:v>
                </c:pt>
                <c:pt idx="6">
                  <c:v>2509</c:v>
                </c:pt>
                <c:pt idx="7">
                  <c:v>2508</c:v>
                </c:pt>
                <c:pt idx="8">
                  <c:v>2495</c:v>
                </c:pt>
                <c:pt idx="9">
                  <c:v>2239</c:v>
                </c:pt>
                <c:pt idx="10">
                  <c:v>2233</c:v>
                </c:pt>
              </c:numCache>
            </c:numRef>
          </c:val>
          <c:extLst>
            <c:ext xmlns:c16="http://schemas.microsoft.com/office/drawing/2014/chart" uri="{C3380CC4-5D6E-409C-BE32-E72D297353CC}">
              <c16:uniqueId val="{00000000-6BDC-42FA-B715-6106EA67BD20}"/>
            </c:ext>
          </c:extLst>
        </c:ser>
        <c:dLbls>
          <c:showLegendKey val="0"/>
          <c:showVal val="0"/>
          <c:showCatName val="0"/>
          <c:showSerName val="0"/>
          <c:showPercent val="0"/>
          <c:showBubbleSize val="0"/>
        </c:dLbls>
        <c:gapWidth val="219"/>
        <c:overlap val="-27"/>
        <c:axId val="306964344"/>
        <c:axId val="306962384"/>
      </c:barChart>
      <c:catAx>
        <c:axId val="306964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06962384"/>
        <c:crosses val="autoZero"/>
        <c:auto val="1"/>
        <c:lblAlgn val="ctr"/>
        <c:lblOffset val="100"/>
        <c:noMultiLvlLbl val="0"/>
      </c:catAx>
      <c:valAx>
        <c:axId val="306962384"/>
        <c:scaling>
          <c:orientation val="minMax"/>
        </c:scaling>
        <c:delete val="0"/>
        <c:axPos val="l"/>
        <c:numFmt formatCode="General" sourceLinked="1"/>
        <c:majorTickMark val="none"/>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06964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Sheet4!$C$3:$C$12</cx:f>
        <cx:lvl ptCount="10">
          <cx:pt idx="0">#SpursBarça</cx:pt>
          <cx:pt idx="1">#Messi</cx:pt>
          <cx:pt idx="2">#UCL</cx:pt>
          <cx:pt idx="3">#TOTBAR</cx:pt>
          <cx:pt idx="4">#ChampionsLeague</cx:pt>
          <cx:pt idx="5">#ChampionsxFOX</cx:pt>
          <cx:pt idx="6">#OJOALDATO</cx:pt>
          <cx:pt idx="7">#ForçaBarça</cx:pt>
          <cx:pt idx="8">#TottenhamBarça</cx:pt>
          <cx:pt idx="9">#TOTFCB</cx:pt>
        </cx:lvl>
      </cx:strDim>
      <cx:numDim type="size">
        <cx:f>Sheet4!$D$3:$D$12</cx:f>
        <cx:lvl ptCount="10" formatCode="General">
          <cx:pt idx="0">2777</cx:pt>
          <cx:pt idx="1">2235</cx:pt>
          <cx:pt idx="2">1588</cx:pt>
          <cx:pt idx="3">1065</cx:pt>
          <cx:pt idx="4">345</cx:pt>
          <cx:pt idx="5">320</cx:pt>
          <cx:pt idx="6">274</cx:pt>
          <cx:pt idx="7">274</cx:pt>
          <cx:pt idx="8">224</cx:pt>
          <cx:pt idx="9">191</cx:pt>
        </cx:lvl>
      </cx:numDim>
    </cx:data>
  </cx:chartData>
  <cx:chart>
    <cx:plotArea>
      <cx:plotAreaRegion>
        <cx:series layoutId="treemap" uniqueId="{21194231-5E55-4999-8BA2-6AE4B90EF6A1}">
          <cx:dataPt idx="0">
            <cx:spPr>
              <a:solidFill>
                <a:srgbClr val="4F2D7F"/>
              </a:solidFill>
            </cx:spPr>
          </cx:dataPt>
          <cx:dataPt idx="3">
            <cx:spPr>
              <a:solidFill>
                <a:srgbClr val="00A7B5"/>
              </a:solidFill>
              <a:ln>
                <a:solidFill>
                  <a:srgbClr val="E9E5DF"/>
                </a:solidFill>
              </a:ln>
            </cx:spPr>
          </cx:dataPt>
          <cx:dataLabels pos="inEnd">
            <cx:txPr>
              <a:bodyPr spcFirstLastPara="1" vertOverflow="ellipsis" horzOverflow="overflow" wrap="square" lIns="0" tIns="0" rIns="0" bIns="0" anchor="ctr" anchorCtr="1"/>
              <a:lstStyle/>
              <a:p>
                <a:pPr algn="ctr" rtl="0">
                  <a:defRPr sz="500"/>
                </a:pPr>
                <a:endParaRPr lang="en-US" sz="500" b="0" i="0" u="none" strike="noStrike" baseline="0">
                  <a:solidFill>
                    <a:prstClr val="white"/>
                  </a:solidFill>
                  <a:latin typeface="Arial"/>
                </a:endParaRPr>
              </a:p>
            </cx:txPr>
            <cx:visibility seriesName="0" categoryName="1" value="0"/>
          </cx:dataLabels>
          <cx:dataId val="0"/>
          <cx:layoutPr>
            <cx:parentLabelLayout val="overlapping"/>
          </cx:layoutPr>
        </cx:series>
      </cx:plotAreaRegion>
    </cx:plotArea>
    <cx:legend pos="r" align="ctr" overlay="0">
      <cx:txPr>
        <a:bodyPr spcFirstLastPara="1" vertOverflow="ellipsis" horzOverflow="overflow" wrap="square" lIns="0" tIns="0" rIns="0" bIns="0" anchor="ctr" anchorCtr="1"/>
        <a:lstStyle/>
        <a:p>
          <a:pPr algn="ctr" rtl="0">
            <a:defRPr/>
          </a:pPr>
          <a:endParaRPr lang="en-US" sz="900" b="0" i="0" u="none" strike="noStrike" baseline="0">
            <a:solidFill>
              <a:prstClr val="black">
                <a:lumMod val="65000"/>
                <a:lumOff val="35000"/>
              </a:prstClr>
            </a:solidFill>
            <a:latin typeface="Arial"/>
          </a:endParaRPr>
        </a:p>
      </cx:txPr>
    </cx:legend>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Sheet8!$C$3:$C$13</cx:f>
        <cx:lvl ptCount="11">
          <cx:pt idx="0">#Neymar</cx:pt>
          <cx:pt idx="1">#PSG</cx:pt>
          <cx:pt idx="2">#PSGERB</cx:pt>
          <cx:pt idx="3">#LDC</cx:pt>
          <cx:pt idx="4">#ChampionsLeague</cx:pt>
          <cx:pt idx="5">#FIFA19</cx:pt>
          <cx:pt idx="6">#TOTW</cx:pt>
          <cx:pt idx="7">#Stat</cx:pt>
          <cx:pt idx="8">#FUT</cx:pt>
          <cx:pt idx="9">#CasaDaChampions</cx:pt>
          <cx:pt idx="10">#ChampionsxESPN</cx:pt>
        </cx:lvl>
      </cx:strDim>
      <cx:numDim type="size">
        <cx:f>Sheet8!$D$3:$D$13</cx:f>
        <cx:lvl ptCount="11" formatCode="General">
          <cx:pt idx="0">1331</cx:pt>
          <cx:pt idx="1">921</cx:pt>
          <cx:pt idx="2">842</cx:pt>
          <cx:pt idx="3">503</cx:pt>
          <cx:pt idx="4">381</cx:pt>
          <cx:pt idx="5">328</cx:pt>
          <cx:pt idx="6">299</cx:pt>
          <cx:pt idx="7">297</cx:pt>
          <cx:pt idx="8">284</cx:pt>
          <cx:pt idx="9">232</cx:pt>
          <cx:pt idx="10">195</cx:pt>
        </cx:lvl>
      </cx:numDim>
    </cx:data>
  </cx:chartData>
  <cx:chart>
    <cx:plotArea>
      <cx:plotAreaRegion>
        <cx:series layoutId="treemap" uniqueId="{512C4BEB-4CE2-4601-9C16-51025F4074E3}">
          <cx:dataLabels>
            <cx:txPr>
              <a:bodyPr spcFirstLastPara="1" vertOverflow="ellipsis" horzOverflow="overflow" wrap="square" lIns="0" tIns="0" rIns="0" bIns="0" anchor="ctr" anchorCtr="1"/>
              <a:lstStyle/>
              <a:p>
                <a:pPr algn="ctr" rtl="0">
                  <a:defRPr sz="600"/>
                </a:pPr>
                <a:endParaRPr lang="en-US" sz="600" b="0" i="0" u="none" strike="noStrike" baseline="0">
                  <a:solidFill>
                    <a:prstClr val="white"/>
                  </a:solidFill>
                  <a:latin typeface="Arial"/>
                </a:endParaRPr>
              </a:p>
            </cx:txPr>
          </cx:dataLabels>
          <cx:dataId val="0"/>
          <cx:layoutPr/>
        </cx:series>
      </cx:plotAreaRegion>
    </cx:plotArea>
    <cx:legend pos="l" align="ctr" overlay="0">
      <cx:txPr>
        <a:bodyPr spcFirstLastPara="1" vertOverflow="ellipsis" horzOverflow="overflow" wrap="square" lIns="0" tIns="0" rIns="0" bIns="0" anchor="ctr" anchorCtr="1"/>
        <a:lstStyle/>
        <a:p>
          <a:pPr algn="ctr" rtl="0">
            <a:defRPr/>
          </a:pPr>
          <a:endParaRPr lang="en-US" sz="900" b="0" i="0" u="none" strike="noStrike" baseline="0">
            <a:solidFill>
              <a:prstClr val="black">
                <a:lumMod val="65000"/>
                <a:lumOff val="35000"/>
              </a:prstClr>
            </a:solidFill>
            <a:latin typeface="Arial"/>
          </a:endParaRPr>
        </a:p>
      </cx:txPr>
    </cx:legend>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Sheet5!$A$3:$A$13</cx:f>
        <cx:lvl ptCount="11">
          <cx:pt idx="0">roximey1</cx:pt>
          <cx:pt idx="1">LionelM22114404</cx:pt>
          <cx:pt idx="2">Despicably_Me_</cx:pt>
          <cx:pt idx="3">megan_kz</cx:pt>
          <cx:pt idx="4">togethxrgarrix</cx:pt>
          <cx:pt idx="5">__D10SD</cx:pt>
          <cx:pt idx="6">FranklinOG10</cx:pt>
          <cx:pt idx="7">stephenoflyf</cx:pt>
          <cx:pt idx="8">LMD1OS</cx:pt>
          <cx:pt idx="9">jackreggie123</cx:pt>
          <cx:pt idx="10">Anne1899</cx:pt>
        </cx:lvl>
      </cx:strDim>
      <cx:numDim type="val">
        <cx:f>Sheet5!$B$3:$B$13</cx:f>
        <cx:lvl ptCount="11" formatCode="General">
          <cx:pt idx="0">78</cx:pt>
          <cx:pt idx="1">68</cx:pt>
          <cx:pt idx="2">56</cx:pt>
          <cx:pt idx="3">47</cx:pt>
          <cx:pt idx="4">42</cx:pt>
          <cx:pt idx="5">33</cx:pt>
          <cx:pt idx="6">32</cx:pt>
          <cx:pt idx="7">31</cx:pt>
          <cx:pt idx="8">30</cx:pt>
          <cx:pt idx="9">29</cx:pt>
          <cx:pt idx="10">29</cx:pt>
        </cx:lvl>
      </cx:numDim>
    </cx:data>
  </cx:chartData>
  <cx:chart>
    <cx:title pos="t" align="ctr" overlay="0">
      <cx:tx>
        <cx:txData>
          <cx:v>                             Most frequent username for Messy</cx:v>
        </cx:txData>
      </cx:tx>
      <cx:txPr>
        <a:bodyPr spcFirstLastPara="1" vertOverflow="ellipsis" horzOverflow="overflow" wrap="square" lIns="0" tIns="0" rIns="0" bIns="0" anchor="ctr" anchorCtr="1"/>
        <a:lstStyle/>
        <a:p>
          <a:pPr algn="ctr" rtl="0">
            <a:defRPr/>
          </a:pPr>
          <a:r>
            <a:rPr lang="en-US" sz="1000" b="0" i="0" u="none" strike="noStrike" baseline="0" dirty="0">
              <a:solidFill>
                <a:prstClr val="black">
                  <a:lumMod val="65000"/>
                  <a:lumOff val="35000"/>
                </a:prstClr>
              </a:solidFill>
              <a:latin typeface="Arial"/>
            </a:rPr>
            <a:t>                             Most frequent username for Messy</a:t>
          </a:r>
        </a:p>
      </cx:txPr>
    </cx:title>
    <cx:plotArea>
      <cx:plotAreaRegion>
        <cx:series layoutId="funnel" uniqueId="{626FAEFB-69B1-4BFB-BDE4-903ABFD77D18}">
          <cx:tx>
            <cx:txData>
              <cx:f>Sheet5!$B$2</cx:f>
              <cx:v/>
            </cx:txData>
          </cx:tx>
          <cx:spPr>
            <a:solidFill>
              <a:srgbClr val="4F2D7F"/>
            </a:solidFill>
          </cx:spPr>
          <cx:dataLabels>
            <cx:txPr>
              <a:bodyPr spcFirstLastPara="1" vertOverflow="ellipsis" horzOverflow="overflow" wrap="square" lIns="0" tIns="0" rIns="0" bIns="0" anchor="ctr" anchorCtr="1"/>
              <a:lstStyle/>
              <a:p>
                <a:pPr algn="ctr" rtl="0">
                  <a:defRPr>
                    <a:solidFill>
                      <a:schemeClr val="bg1"/>
                    </a:solidFill>
                  </a:defRPr>
                </a:pPr>
                <a:endParaRPr lang="en-US" sz="900" b="0" i="0" u="none" strike="noStrike" baseline="0">
                  <a:solidFill>
                    <a:schemeClr val="bg1"/>
                  </a:solidFill>
                  <a:latin typeface="Arial"/>
                </a:endParaRPr>
              </a:p>
            </cx:txPr>
            <cx:visibility seriesName="0" categoryName="0" value="1"/>
          </cx:dataLabels>
          <cx:dataId val="0"/>
        </cx:series>
      </cx:plotAreaRegion>
      <cx:axis id="0">
        <cx:catScaling gapWidth="0.0599999987"/>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Sheet9!$A$2:$A$13</cx:f>
        <cx:lvl ptCount="12">
          <cx:pt idx="0">AndreinaRoldan1</cx:pt>
          <cx:pt idx="1">Yank4Souza</cx:pt>
          <cx:pt idx="2">rKakaJr</cx:pt>
          <cx:pt idx="3">meteoroblessed</cx:pt>
          <cx:pt idx="4">SossoPSG75974</cx:pt>
          <cx:pt idx="5">Kusiemaametw3</cx:pt>
          <cx:pt idx="6">Arthur4guiar</cx:pt>
          <cx:pt idx="7">FelipeBastosJr</cx:pt>
          <cx:pt idx="8">daddyneymarjr</cx:pt>
          <cx:pt idx="9">Matheus70699646</cx:pt>
          <cx:pt idx="10">koluwasegun_</cx:pt>
          <cx:pt idx="11">tsio_rbm</cx:pt>
        </cx:lvl>
      </cx:strDim>
      <cx:numDim type="val">
        <cx:f>Sheet9!$B$2:$B$13</cx:f>
        <cx:lvl ptCount="12" formatCode="General">
          <cx:pt idx="0">58</cx:pt>
          <cx:pt idx="1">55</cx:pt>
          <cx:pt idx="2">36</cx:pt>
          <cx:pt idx="3">34</cx:pt>
          <cx:pt idx="4">34</cx:pt>
          <cx:pt idx="5">31</cx:pt>
          <cx:pt idx="6">29</cx:pt>
          <cx:pt idx="7">28</cx:pt>
          <cx:pt idx="8">27</cx:pt>
          <cx:pt idx="9">26</cx:pt>
          <cx:pt idx="10">26</cx:pt>
          <cx:pt idx="11">25</cx:pt>
        </cx:lvl>
      </cx:numDim>
    </cx:data>
  </cx:chartData>
  <cx:chart>
    <cx:title pos="t" align="ctr" overlay="0">
      <cx:tx>
        <cx:txData>
          <cx:v>                             Most frequent username for Neymar</cx:v>
        </cx:txData>
      </cx:tx>
      <cx:txPr>
        <a:bodyPr spcFirstLastPara="1" vertOverflow="ellipsis" horzOverflow="overflow" wrap="square" lIns="0" tIns="0" rIns="0" bIns="0" anchor="ctr" anchorCtr="1"/>
        <a:lstStyle/>
        <a:p>
          <a:pPr algn="ctr" rtl="0">
            <a:defRPr/>
          </a:pPr>
          <a:r>
            <a:rPr lang="en-US" sz="1000" b="0" i="0" u="none" strike="noStrike" baseline="0" dirty="0">
              <a:solidFill>
                <a:prstClr val="black">
                  <a:lumMod val="65000"/>
                  <a:lumOff val="35000"/>
                </a:prstClr>
              </a:solidFill>
              <a:latin typeface="Arial"/>
            </a:rPr>
            <a:t>                             Most frequent username for Neymar</a:t>
          </a:r>
        </a:p>
      </cx:txPr>
    </cx:title>
    <cx:plotArea>
      <cx:plotAreaRegion>
        <cx:series layoutId="funnel" uniqueId="{F63C8723-6BE8-4FAD-A263-4343155BB5F4}">
          <cx:dataLabels>
            <cx:txPr>
              <a:bodyPr spcFirstLastPara="1" vertOverflow="ellipsis" horzOverflow="overflow" wrap="square" lIns="0" tIns="0" rIns="0" bIns="0" anchor="ctr" anchorCtr="1"/>
              <a:lstStyle/>
              <a:p>
                <a:pPr algn="ctr" rtl="0">
                  <a:defRPr>
                    <a:solidFill>
                      <a:schemeClr val="bg1"/>
                    </a:solidFill>
                  </a:defRPr>
                </a:pPr>
                <a:endParaRPr lang="en-US" sz="900" b="0" i="0" u="none" strike="noStrike" baseline="0">
                  <a:solidFill>
                    <a:schemeClr val="bg1"/>
                  </a:solidFill>
                  <a:latin typeface="Arial"/>
                </a:endParaRPr>
              </a:p>
            </cx:txPr>
          </cx:dataLabels>
          <cx:dataId val="0"/>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ABFD0ED4-3F2C-A44D-BF2A-70F28B4760E9}" type="datetimeFigureOut">
              <a:rPr lang="en-US" smtClean="0"/>
              <a:pPr/>
              <a:t>10/12/2018</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a:p>
        </p:txBody>
      </p:sp>
    </p:spTree>
    <p:extLst>
      <p:ext uri="{BB962C8B-B14F-4D97-AF65-F5344CB8AC3E}">
        <p14:creationId xmlns:p14="http://schemas.microsoft.com/office/powerpoint/2010/main" val="1457784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AD0E53BD-8CD6-F647-884B-5A78FF9E62EE}" type="datetimeFigureOut">
              <a:rPr lang="en-US" smtClean="0"/>
              <a:pPr/>
              <a:t>10/12/2018</a:t>
            </a:fld>
            <a:endParaRPr lang="en-US"/>
          </a:p>
        </p:txBody>
      </p:sp>
      <p:sp>
        <p:nvSpPr>
          <p:cNvPr id="4" name="Slide Image Placeholder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77B8929E-C352-7849-9DF7-6A0F55DB2C3C}" type="slidenum">
              <a:rPr lang="en-US" smtClean="0"/>
              <a:pPr/>
              <a:t>‹#›</a:t>
            </a:fld>
            <a:endParaRPr lang="en-US"/>
          </a:p>
        </p:txBody>
      </p:sp>
    </p:spTree>
    <p:extLst>
      <p:ext uri="{BB962C8B-B14F-4D97-AF65-F5344CB8AC3E}">
        <p14:creationId xmlns:p14="http://schemas.microsoft.com/office/powerpoint/2010/main" val="412731826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hoto">
    <p:spTree>
      <p:nvGrpSpPr>
        <p:cNvPr id="1" name=""/>
        <p:cNvGrpSpPr/>
        <p:nvPr/>
      </p:nvGrpSpPr>
      <p:grpSpPr>
        <a:xfrm>
          <a:off x="0" y="0"/>
          <a:ext cx="0" cy="0"/>
          <a:chOff x="0" y="0"/>
          <a:chExt cx="0" cy="0"/>
        </a:xfrm>
      </p:grpSpPr>
      <p:sp>
        <p:nvSpPr>
          <p:cNvPr id="22" name="Text Placeholder 21"/>
          <p:cNvSpPr>
            <a:spLocks noGrp="1"/>
          </p:cNvSpPr>
          <p:nvPr>
            <p:ph type="body" sz="quarter" idx="10" hasCustomPrompt="1"/>
          </p:nvPr>
        </p:nvSpPr>
        <p:spPr>
          <a:xfrm>
            <a:off x="470699" y="3296279"/>
            <a:ext cx="4029864" cy="416346"/>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23" name="Text Placeholder 21"/>
          <p:cNvSpPr>
            <a:spLocks noGrp="1"/>
          </p:cNvSpPr>
          <p:nvPr>
            <p:ph type="body" sz="quarter" idx="11" hasCustomPrompt="1"/>
          </p:nvPr>
        </p:nvSpPr>
        <p:spPr>
          <a:xfrm>
            <a:off x="468313" y="3712625"/>
            <a:ext cx="4032250" cy="443449"/>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10" name="Picture Placeholder 2"/>
          <p:cNvSpPr>
            <a:spLocks noGrp="1"/>
          </p:cNvSpPr>
          <p:nvPr>
            <p:ph type="pic" idx="1" hasCustomPrompt="1"/>
          </p:nvPr>
        </p:nvSpPr>
        <p:spPr>
          <a:xfrm>
            <a:off x="4679950" y="1023938"/>
            <a:ext cx="4464050" cy="4119561"/>
          </a:xfrm>
          <a:prstGeom prst="rect">
            <a:avLst/>
          </a:prstGeom>
        </p:spPr>
        <p:txBody>
          <a:bodyPr tIns="720000"/>
          <a:lstStyle>
            <a:lvl1pPr marL="0" indent="0">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2" name="Rectangle 1"/>
          <p:cNvSpPr/>
          <p:nvPr userDrawn="1"/>
        </p:nvSpPr>
        <p:spPr>
          <a:xfrm>
            <a:off x="9220200" y="0"/>
            <a:ext cx="1466850" cy="5143500"/>
          </a:xfrm>
          <a:prstGeom prst="rect">
            <a:avLst/>
          </a:prstGeom>
          <a:solidFill>
            <a:srgbClr val="C8BE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To insert </a:t>
            </a:r>
            <a:r>
              <a:rPr lang="en-GB" sz="1400" baseline="0" dirty="0"/>
              <a:t>image into frame click on the image frame and select image.</a:t>
            </a:r>
          </a:p>
          <a:p>
            <a:pPr algn="ctr"/>
            <a:r>
              <a:rPr lang="en-GB" sz="1400" baseline="0" dirty="0"/>
              <a:t>To scale , crop and move the image, right click and choose the crop tool. You can now scale and move the image to the desired position.</a:t>
            </a:r>
            <a:endParaRPr lang="en-GB" sz="1400" dirty="0"/>
          </a:p>
        </p:txBody>
      </p:sp>
      <p:sp>
        <p:nvSpPr>
          <p:cNvPr id="7" name="Text Placeholder 3"/>
          <p:cNvSpPr>
            <a:spLocks noGrp="1"/>
          </p:cNvSpPr>
          <p:nvPr>
            <p:ph type="body" sz="quarter" idx="13" hasCustomPrompt="1"/>
          </p:nvPr>
        </p:nvSpPr>
        <p:spPr>
          <a:xfrm>
            <a:off x="474619" y="1359602"/>
            <a:ext cx="4025944" cy="1140712"/>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spTree>
    <p:extLst>
      <p:ext uri="{BB962C8B-B14F-4D97-AF65-F5344CB8AC3E}">
        <p14:creationId xmlns:p14="http://schemas.microsoft.com/office/powerpoint/2010/main" val="405759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 Quote">
    <p:spTree>
      <p:nvGrpSpPr>
        <p:cNvPr id="1" name=""/>
        <p:cNvGrpSpPr/>
        <p:nvPr/>
      </p:nvGrpSpPr>
      <p:grpSpPr>
        <a:xfrm>
          <a:off x="0" y="0"/>
          <a:ext cx="0" cy="0"/>
          <a:chOff x="0" y="0"/>
          <a:chExt cx="0" cy="0"/>
        </a:xfrm>
      </p:grpSpPr>
      <p:grpSp>
        <p:nvGrpSpPr>
          <p:cNvPr id="5" name="Group 4"/>
          <p:cNvGrpSpPr/>
          <p:nvPr userDrawn="1"/>
        </p:nvGrpSpPr>
        <p:grpSpPr>
          <a:xfrm>
            <a:off x="4679950" y="1527176"/>
            <a:ext cx="3995738" cy="2955372"/>
            <a:chOff x="4679950" y="1527176"/>
            <a:chExt cx="3995738" cy="2955372"/>
          </a:xfrm>
        </p:grpSpPr>
        <p:sp>
          <p:nvSpPr>
            <p:cNvPr id="4" name="Rectangle 3"/>
            <p:cNvSpPr/>
            <p:nvPr userDrawn="1"/>
          </p:nvSpPr>
          <p:spPr>
            <a:xfrm>
              <a:off x="4679950" y="1527176"/>
              <a:ext cx="3995738" cy="2955372"/>
            </a:xfrm>
            <a:prstGeom prst="rect">
              <a:avLst/>
            </a:prstGeom>
            <a:solidFill>
              <a:srgbClr val="00A7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a:stretch>
              <a:fillRect/>
            </a:stretch>
          </p:blipFill>
          <p:spPr>
            <a:xfrm>
              <a:off x="6419938" y="1743757"/>
              <a:ext cx="405188" cy="298263"/>
            </a:xfrm>
            <a:prstGeom prst="rect">
              <a:avLst/>
            </a:prstGeom>
          </p:spPr>
        </p:pic>
        <p:pic>
          <p:nvPicPr>
            <p:cNvPr id="3" name="Picture 2"/>
            <p:cNvPicPr>
              <a:picLocks noChangeAspect="1"/>
            </p:cNvPicPr>
            <p:nvPr userDrawn="1"/>
          </p:nvPicPr>
          <p:blipFill>
            <a:blip r:embed="rId3"/>
            <a:stretch>
              <a:fillRect/>
            </a:stretch>
          </p:blipFill>
          <p:spPr>
            <a:xfrm>
              <a:off x="6470595" y="3947775"/>
              <a:ext cx="405188" cy="298263"/>
            </a:xfrm>
            <a:prstGeom prst="rect">
              <a:avLst/>
            </a:prstGeom>
          </p:spPr>
        </p:pic>
      </p:grpSp>
      <p:sp>
        <p:nvSpPr>
          <p:cNvPr id="13" name="Text Placeholder 12"/>
          <p:cNvSpPr>
            <a:spLocks noGrp="1"/>
          </p:cNvSpPr>
          <p:nvPr>
            <p:ph type="body" sz="quarter" idx="10" hasCustomPrompt="1"/>
          </p:nvPr>
        </p:nvSpPr>
        <p:spPr>
          <a:xfrm>
            <a:off x="4679950" y="1527175"/>
            <a:ext cx="3995738" cy="2955372"/>
          </a:xfrm>
          <a:prstGeom prst="rect">
            <a:avLst/>
          </a:prstGeom>
          <a:noFill/>
        </p:spPr>
        <p:txBody>
          <a:bodyPr vert="horz" lIns="180000" tIns="655200" rIns="180000" bIns="655200" anchor="ctr" anchorCtr="0"/>
          <a:lstStyle>
            <a:lvl1pPr marL="0" indent="0" algn="ctr">
              <a:lnSpc>
                <a:spcPts val="1900"/>
              </a:lnSpc>
              <a:spcBef>
                <a:spcPts val="0"/>
              </a:spcBef>
              <a:buClr>
                <a:srgbClr val="FF7D1E"/>
              </a:buClr>
              <a:buSzPct val="78000"/>
              <a:buFont typeface="Arial"/>
              <a:buNone/>
              <a:defRPr sz="1800" b="0" baseline="0">
                <a:solidFill>
                  <a:srgbClr val="FFFFFF"/>
                </a:solidFill>
              </a:defRPr>
            </a:lvl1pPr>
          </a:lstStyle>
          <a:p>
            <a:pPr lvl="0"/>
            <a:r>
              <a:rPr lang="en-US" dirty="0"/>
              <a:t>Click here to add pull quote – </a:t>
            </a:r>
            <a:br>
              <a:rPr lang="en-US" dirty="0"/>
            </a:br>
            <a:r>
              <a:rPr lang="en-US" dirty="0"/>
              <a:t>If need to shift speech marks</a:t>
            </a:r>
            <a:br>
              <a:rPr lang="en-US" dirty="0"/>
            </a:br>
            <a:r>
              <a:rPr lang="en-US" dirty="0"/>
              <a:t>edit on Master page</a:t>
            </a:r>
          </a:p>
        </p:txBody>
      </p:sp>
      <p:sp>
        <p:nvSpPr>
          <p:cNvPr id="12" name="Picture Placeholder 2"/>
          <p:cNvSpPr>
            <a:spLocks noGrp="1"/>
          </p:cNvSpPr>
          <p:nvPr>
            <p:ph type="pic" idx="1" hasCustomPrompt="1"/>
          </p:nvPr>
        </p:nvSpPr>
        <p:spPr>
          <a:xfrm>
            <a:off x="468314" y="1527175"/>
            <a:ext cx="4032250" cy="2955372"/>
          </a:xfrm>
          <a:prstGeom prst="rect">
            <a:avLst/>
          </a:prstGeom>
        </p:spPr>
        <p:txBody>
          <a:bodyPr tIns="720000"/>
          <a:lstStyle>
            <a:lvl1pPr marL="0" indent="0">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0" name="Slide Number Placeholder 2"/>
          <p:cNvSpPr txBox="1">
            <a:spLocks/>
          </p:cNvSpPr>
          <p:nvPr userDrawn="1"/>
        </p:nvSpPr>
        <p:spPr>
          <a:xfrm>
            <a:off x="472545" y="4899037"/>
            <a:ext cx="166756" cy="207229"/>
          </a:xfrm>
          <a:prstGeom prst="rect">
            <a:avLst/>
          </a:prstGeom>
        </p:spPr>
        <p:txBody>
          <a:bodyPr lIns="0" rIns="0"/>
          <a:lstStyle>
            <a:defPPr>
              <a:defRPr lang="en-US"/>
            </a:defPPr>
            <a:lvl1pPr marL="0" algn="l" defTabSz="457200" rtl="0" eaLnBrk="1" latinLnBrk="0" hangingPunct="1">
              <a:defRPr sz="7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B8EE54B-3F47-064B-A553-EA9C9EAD2777}" type="slidenum">
              <a:rPr lang="en-US" smtClean="0"/>
              <a:pPr/>
              <a:t>‹#›</a:t>
            </a:fld>
            <a:endParaRPr lang="en-US" dirty="0"/>
          </a:p>
        </p:txBody>
      </p:sp>
      <p:sp>
        <p:nvSpPr>
          <p:cNvPr id="11" name="Title 13"/>
          <p:cNvSpPr>
            <a:spLocks noGrp="1"/>
          </p:cNvSpPr>
          <p:nvPr>
            <p:ph type="title" hasCustomPrompt="1"/>
          </p:nvPr>
        </p:nvSpPr>
        <p:spPr>
          <a:xfrm>
            <a:off x="469370" y="330720"/>
            <a:ext cx="8206317" cy="872606"/>
          </a:xfrm>
          <a:prstGeom prst="rect">
            <a:avLst/>
          </a:prstGeom>
        </p:spPr>
        <p:txBody>
          <a:bodyPr vert="horz" lIns="0" rIns="0" bIns="0"/>
          <a:lstStyle>
            <a:lvl1pPr algn="l" rtl="0">
              <a:lnSpc>
                <a:spcPts val="3400"/>
              </a:lnSpc>
              <a:defRPr sz="3000" b="1">
                <a:solidFill>
                  <a:srgbClr val="4F2D7F"/>
                </a:solidFill>
                <a:latin typeface="+mn-lt"/>
              </a:defRPr>
            </a:lvl1pPr>
          </a:lstStyle>
          <a:p>
            <a:pPr rtl="0">
              <a:lnSpc>
                <a:spcPts val="3400"/>
              </a:lnSpc>
            </a:pPr>
            <a:r>
              <a:rPr lang="en-US" dirty="0"/>
              <a:t>Click here to add title</a:t>
            </a:r>
          </a:p>
        </p:txBody>
      </p:sp>
    </p:spTree>
    <p:extLst>
      <p:ext uri="{BB962C8B-B14F-4D97-AF65-F5344CB8AC3E}">
        <p14:creationId xmlns:p14="http://schemas.microsoft.com/office/powerpoint/2010/main" val="528273586"/>
      </p:ext>
    </p:extLst>
  </p:cSld>
  <p:clrMapOvr>
    <a:masterClrMapping/>
  </p:clrMapOvr>
  <p:extLst mod="1">
    <p:ext uri="{DCECCB84-F9BA-43D5-87BE-67443E8EF086}">
      <p15:sldGuideLst xmlns:p15="http://schemas.microsoft.com/office/powerpoint/2012/main">
        <p15:guide id="1" orient="horz" pos="962">
          <p15:clr>
            <a:srgbClr val="FBAE40"/>
          </p15:clr>
        </p15:guide>
        <p15:guide id="2" orient="horz" pos="282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urple Quote">
    <p:spTree>
      <p:nvGrpSpPr>
        <p:cNvPr id="1" name=""/>
        <p:cNvGrpSpPr/>
        <p:nvPr/>
      </p:nvGrpSpPr>
      <p:grpSpPr>
        <a:xfrm>
          <a:off x="0" y="0"/>
          <a:ext cx="0" cy="0"/>
          <a:chOff x="0" y="0"/>
          <a:chExt cx="0" cy="0"/>
        </a:xfrm>
      </p:grpSpPr>
      <p:grpSp>
        <p:nvGrpSpPr>
          <p:cNvPr id="2" name="Group 1"/>
          <p:cNvGrpSpPr/>
          <p:nvPr userDrawn="1"/>
        </p:nvGrpSpPr>
        <p:grpSpPr>
          <a:xfrm>
            <a:off x="0" y="1"/>
            <a:ext cx="9144000" cy="4695826"/>
            <a:chOff x="0" y="123825"/>
            <a:chExt cx="9144000" cy="4572001"/>
          </a:xfrm>
        </p:grpSpPr>
        <p:sp>
          <p:nvSpPr>
            <p:cNvPr id="6" name="Rectangle 5"/>
            <p:cNvSpPr/>
            <p:nvPr userDrawn="1"/>
          </p:nvSpPr>
          <p:spPr>
            <a:xfrm>
              <a:off x="0" y="123825"/>
              <a:ext cx="9144000" cy="4572001"/>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lum bright="70000" contrast="-70000"/>
            </a:blip>
            <a:stretch>
              <a:fillRect/>
            </a:stretch>
          </p:blipFill>
          <p:spPr>
            <a:xfrm>
              <a:off x="4318000" y="645334"/>
              <a:ext cx="508000" cy="378604"/>
            </a:xfrm>
            <a:prstGeom prst="rect">
              <a:avLst/>
            </a:prstGeom>
          </p:spPr>
        </p:pic>
        <p:pic>
          <p:nvPicPr>
            <p:cNvPr id="9" name="Picture 8"/>
            <p:cNvPicPr>
              <a:picLocks noChangeAspect="1"/>
            </p:cNvPicPr>
            <p:nvPr userDrawn="1"/>
          </p:nvPicPr>
          <p:blipFill>
            <a:blip r:embed="rId3">
              <a:lum bright="70000" contrast="-70000"/>
            </a:blip>
            <a:stretch>
              <a:fillRect/>
            </a:stretch>
          </p:blipFill>
          <p:spPr>
            <a:xfrm>
              <a:off x="4318000" y="3740959"/>
              <a:ext cx="508000" cy="378604"/>
            </a:xfrm>
            <a:prstGeom prst="rect">
              <a:avLst/>
            </a:prstGeom>
          </p:spPr>
        </p:pic>
      </p:grpSp>
      <p:sp>
        <p:nvSpPr>
          <p:cNvPr id="3" name="Slide Number Placeholder 2"/>
          <p:cNvSpPr>
            <a:spLocks noGrp="1"/>
          </p:cNvSpPr>
          <p:nvPr>
            <p:ph type="sldNum" sz="quarter" idx="10"/>
          </p:nvPr>
        </p:nvSpPr>
        <p:spPr>
          <a:xfrm>
            <a:off x="468313" y="4895862"/>
            <a:ext cx="166756" cy="207229"/>
          </a:xfrm>
        </p:spPr>
        <p:txBody>
          <a:bodyPr/>
          <a:lstStyle/>
          <a:p>
            <a:fld id="{2B8EE54B-3F47-064B-A553-EA9C9EAD2777}" type="slidenum">
              <a:rPr lang="en-US" smtClean="0"/>
              <a:pPr/>
              <a:t>‹#›</a:t>
            </a:fld>
            <a:endParaRPr lang="en-US" dirty="0"/>
          </a:p>
        </p:txBody>
      </p:sp>
      <p:sp>
        <p:nvSpPr>
          <p:cNvPr id="7" name="Text Placeholder 12"/>
          <p:cNvSpPr>
            <a:spLocks noGrp="1"/>
          </p:cNvSpPr>
          <p:nvPr>
            <p:ph type="body" sz="quarter" idx="11" hasCustomPrompt="1"/>
          </p:nvPr>
        </p:nvSpPr>
        <p:spPr>
          <a:xfrm>
            <a:off x="0" y="447675"/>
            <a:ext cx="9144000" cy="4248150"/>
          </a:xfrm>
          <a:prstGeom prst="rect">
            <a:avLst/>
          </a:prstGeom>
          <a:noFill/>
        </p:spPr>
        <p:txBody>
          <a:bodyPr vert="horz" lIns="180000" tIns="655200" rIns="180000" bIns="655200" anchor="ctr" anchorCtr="0"/>
          <a:lstStyle>
            <a:lvl1pPr marL="0" indent="0" algn="ctr">
              <a:lnSpc>
                <a:spcPts val="2700"/>
              </a:lnSpc>
              <a:spcBef>
                <a:spcPts val="0"/>
              </a:spcBef>
              <a:buClr>
                <a:srgbClr val="FF7D1E"/>
              </a:buClr>
              <a:buSzPct val="78000"/>
              <a:buFont typeface="Arial"/>
              <a:buNone/>
              <a:defRPr sz="2400" b="0" baseline="0">
                <a:solidFill>
                  <a:srgbClr val="FFFFFF"/>
                </a:solidFill>
              </a:defRPr>
            </a:lvl1pPr>
          </a:lstStyle>
          <a:p>
            <a:pPr lvl="0"/>
            <a:r>
              <a:rPr lang="en-US" dirty="0"/>
              <a:t>Click here to add pull quote</a:t>
            </a:r>
          </a:p>
        </p:txBody>
      </p:sp>
    </p:spTree>
    <p:extLst>
      <p:ext uri="{BB962C8B-B14F-4D97-AF65-F5344CB8AC3E}">
        <p14:creationId xmlns:p14="http://schemas.microsoft.com/office/powerpoint/2010/main" val="1230862357"/>
      </p:ext>
    </p:extLst>
  </p:cSld>
  <p:clrMapOvr>
    <a:masterClrMapping/>
  </p:clrMapOvr>
  <p:extLst mod="1">
    <p:ext uri="{DCECCB84-F9BA-43D5-87BE-67443E8EF086}">
      <p15:sldGuideLst xmlns:p15="http://schemas.microsoft.com/office/powerpoint/2012/main">
        <p15:guide id="1" orient="horz" pos="7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rm Grey Quote">
    <p:spTree>
      <p:nvGrpSpPr>
        <p:cNvPr id="1" name=""/>
        <p:cNvGrpSpPr/>
        <p:nvPr/>
      </p:nvGrpSpPr>
      <p:grpSpPr>
        <a:xfrm>
          <a:off x="0" y="0"/>
          <a:ext cx="0" cy="0"/>
          <a:chOff x="0" y="0"/>
          <a:chExt cx="0" cy="0"/>
        </a:xfrm>
      </p:grpSpPr>
      <p:grpSp>
        <p:nvGrpSpPr>
          <p:cNvPr id="2" name="Group 1"/>
          <p:cNvGrpSpPr/>
          <p:nvPr userDrawn="1"/>
        </p:nvGrpSpPr>
        <p:grpSpPr>
          <a:xfrm>
            <a:off x="0" y="0"/>
            <a:ext cx="9144000" cy="4695825"/>
            <a:chOff x="0" y="123825"/>
            <a:chExt cx="9144000" cy="4572000"/>
          </a:xfrm>
        </p:grpSpPr>
        <p:sp>
          <p:nvSpPr>
            <p:cNvPr id="4" name="Rectangle 3"/>
            <p:cNvSpPr/>
            <p:nvPr userDrawn="1"/>
          </p:nvSpPr>
          <p:spPr>
            <a:xfrm>
              <a:off x="0" y="123825"/>
              <a:ext cx="9144000" cy="4572000"/>
            </a:xfrm>
            <a:prstGeom prst="rect">
              <a:avLst/>
            </a:prstGeom>
            <a:solidFill>
              <a:srgbClr val="DED8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stretch>
              <a:fillRect/>
            </a:stretch>
          </p:blipFill>
          <p:spPr>
            <a:xfrm>
              <a:off x="4318000" y="658583"/>
              <a:ext cx="508000" cy="378604"/>
            </a:xfrm>
            <a:prstGeom prst="rect">
              <a:avLst/>
            </a:prstGeom>
          </p:spPr>
        </p:pic>
        <p:pic>
          <p:nvPicPr>
            <p:cNvPr id="7" name="Picture 6"/>
            <p:cNvPicPr>
              <a:picLocks noChangeAspect="1"/>
            </p:cNvPicPr>
            <p:nvPr userDrawn="1"/>
          </p:nvPicPr>
          <p:blipFill>
            <a:blip r:embed="rId3"/>
            <a:stretch>
              <a:fillRect/>
            </a:stretch>
          </p:blipFill>
          <p:spPr>
            <a:xfrm>
              <a:off x="4318000" y="3757746"/>
              <a:ext cx="508000" cy="378604"/>
            </a:xfrm>
            <a:prstGeom prst="rect">
              <a:avLst/>
            </a:prstGeom>
          </p:spPr>
        </p:pic>
      </p:grpSp>
      <p:sp>
        <p:nvSpPr>
          <p:cNvPr id="3" name="Slide Number Placeholder 2"/>
          <p:cNvSpPr>
            <a:spLocks noGrp="1"/>
          </p:cNvSpPr>
          <p:nvPr>
            <p:ph type="sldNum" sz="quarter" idx="10"/>
          </p:nvPr>
        </p:nvSpPr>
        <p:spPr>
          <a:xfrm>
            <a:off x="471488" y="4899037"/>
            <a:ext cx="166756" cy="207229"/>
          </a:xfrm>
        </p:spPr>
        <p:txBody>
          <a:bodyPr/>
          <a:lstStyle/>
          <a:p>
            <a:fld id="{2B8EE54B-3F47-064B-A553-EA9C9EAD2777}" type="slidenum">
              <a:rPr lang="en-US" smtClean="0"/>
              <a:pPr/>
              <a:t>‹#›</a:t>
            </a:fld>
            <a:endParaRPr lang="en-US" dirty="0"/>
          </a:p>
        </p:txBody>
      </p:sp>
      <p:sp>
        <p:nvSpPr>
          <p:cNvPr id="5" name="Text Placeholder 12"/>
          <p:cNvSpPr>
            <a:spLocks noGrp="1"/>
          </p:cNvSpPr>
          <p:nvPr>
            <p:ph type="body" sz="quarter" idx="11" hasCustomPrompt="1"/>
          </p:nvPr>
        </p:nvSpPr>
        <p:spPr>
          <a:xfrm>
            <a:off x="0" y="447675"/>
            <a:ext cx="9144000" cy="4248150"/>
          </a:xfrm>
          <a:prstGeom prst="rect">
            <a:avLst/>
          </a:prstGeom>
          <a:noFill/>
        </p:spPr>
        <p:txBody>
          <a:bodyPr vert="horz" lIns="180000" tIns="655200" rIns="180000" bIns="655200" anchor="ctr" anchorCtr="0"/>
          <a:lstStyle>
            <a:lvl1pPr marL="0" indent="0" algn="ctr">
              <a:lnSpc>
                <a:spcPts val="2700"/>
              </a:lnSpc>
              <a:spcBef>
                <a:spcPts val="0"/>
              </a:spcBef>
              <a:buClr>
                <a:srgbClr val="FF7D1E"/>
              </a:buClr>
              <a:buSzPct val="78000"/>
              <a:buFont typeface="Arial"/>
              <a:buNone/>
              <a:defRPr sz="2400" b="0" baseline="0">
                <a:solidFill>
                  <a:srgbClr val="4F2D7F"/>
                </a:solidFill>
              </a:defRPr>
            </a:lvl1pPr>
          </a:lstStyle>
          <a:p>
            <a:pPr lvl="0"/>
            <a:r>
              <a:rPr lang="en-US" dirty="0"/>
              <a:t>Click here to add pull quote</a:t>
            </a:r>
          </a:p>
        </p:txBody>
      </p:sp>
    </p:spTree>
    <p:extLst>
      <p:ext uri="{BB962C8B-B14F-4D97-AF65-F5344CB8AC3E}">
        <p14:creationId xmlns:p14="http://schemas.microsoft.com/office/powerpoint/2010/main" val="944232613"/>
      </p:ext>
    </p:extLst>
  </p:cSld>
  <p:clrMapOvr>
    <a:masterClrMapping/>
  </p:clrMapOvr>
  <p:extLst mod="1">
    <p:ext uri="{DCECCB84-F9BA-43D5-87BE-67443E8EF086}">
      <p15:sldGuideLst xmlns:p15="http://schemas.microsoft.com/office/powerpoint/2012/main">
        <p15:guide id="1" orient="horz" pos="7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urp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468313" y="4899037"/>
            <a:ext cx="166756" cy="207229"/>
          </a:xfrm>
        </p:spPr>
        <p:txBody>
          <a:bodyPr/>
          <a:lstStyle/>
          <a:p>
            <a:fld id="{2B8EE54B-3F47-064B-A553-EA9C9EAD2777}" type="slidenum">
              <a:rPr lang="en-US" smtClean="0"/>
              <a:pPr/>
              <a:t>‹#›</a:t>
            </a:fld>
            <a:endParaRPr lang="en-US" dirty="0"/>
          </a:p>
        </p:txBody>
      </p:sp>
      <p:sp>
        <p:nvSpPr>
          <p:cNvPr id="4" name="Rectangle 3"/>
          <p:cNvSpPr/>
          <p:nvPr userDrawn="1"/>
        </p:nvSpPr>
        <p:spPr>
          <a:xfrm>
            <a:off x="4572001" y="1563688"/>
            <a:ext cx="4103688" cy="2663825"/>
          </a:xfrm>
          <a:prstGeom prst="rect">
            <a:avLst/>
          </a:prstGeom>
          <a:solidFill>
            <a:srgbClr val="4F2D7F">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468313" y="1563688"/>
            <a:ext cx="4103687" cy="2663825"/>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userDrawn="1"/>
        </p:nvSpPr>
        <p:spPr>
          <a:xfrm>
            <a:off x="3159760" y="2496562"/>
            <a:ext cx="1544320" cy="847249"/>
          </a:xfrm>
          <a:prstGeom prst="ellipse">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12"/>
          <p:cNvSpPr>
            <a:spLocks noGrp="1"/>
          </p:cNvSpPr>
          <p:nvPr>
            <p:ph type="body" sz="quarter" idx="11" hasCustomPrompt="1"/>
          </p:nvPr>
        </p:nvSpPr>
        <p:spPr>
          <a:xfrm>
            <a:off x="468312" y="1649524"/>
            <a:ext cx="4032251" cy="2470039"/>
          </a:xfrm>
          <a:prstGeom prst="rect">
            <a:avLst/>
          </a:prstGeom>
          <a:noFill/>
        </p:spPr>
        <p:txBody>
          <a:bodyPr vert="horz" lIns="72000" tIns="0" rIns="0" bIns="0" anchor="t" anchorCtr="0"/>
          <a:lstStyle>
            <a:lvl1pPr marL="342900" indent="-342900" algn="l">
              <a:lnSpc>
                <a:spcPts val="2700"/>
              </a:lnSpc>
              <a:spcBef>
                <a:spcPts val="0"/>
              </a:spcBef>
              <a:buClr>
                <a:schemeClr val="bg1"/>
              </a:buClr>
              <a:buSzPct val="100000"/>
              <a:buFont typeface="Arial" panose="020B0604020202020204" pitchFamily="34" charset="0"/>
              <a:buChar char="•"/>
              <a:defRPr sz="2400" b="0" baseline="0">
                <a:solidFill>
                  <a:srgbClr val="FFFFFF"/>
                </a:solidFill>
              </a:defRPr>
            </a:lvl1pPr>
            <a:lvl2pPr>
              <a:buClr>
                <a:schemeClr val="bg1"/>
              </a:buClr>
              <a:defRPr sz="2000">
                <a:solidFill>
                  <a:srgbClr val="FFFFFF"/>
                </a:solidFill>
              </a:defRPr>
            </a:lvl2pPr>
            <a:lvl3pPr marL="982663" indent="-228600">
              <a:buClr>
                <a:schemeClr val="bg1"/>
              </a:buClr>
              <a:buFont typeface="Arial" panose="020B0604020202020204" pitchFamily="34" charset="0"/>
              <a:buChar char="–"/>
              <a:defRPr sz="2000">
                <a:solidFill>
                  <a:srgbClr val="FFFFFF"/>
                </a:solidFill>
              </a:defRPr>
            </a:lvl3pPr>
            <a:lvl4pPr marL="1255713" indent="-273050">
              <a:buClr>
                <a:schemeClr val="bg1"/>
              </a:buClr>
              <a:buSzPct val="90000"/>
              <a:buFont typeface="+mj-lt"/>
              <a:buAutoNum type="alphaLcPeriod"/>
              <a:defRPr sz="2000">
                <a:solidFill>
                  <a:srgbClr val="FFFFFF"/>
                </a:solidFill>
              </a:defRPr>
            </a:lvl4pPr>
          </a:lstStyle>
          <a:p>
            <a:pPr lvl="0"/>
            <a:r>
              <a:rPr lang="en-US" dirty="0"/>
              <a:t>Click here to add pull quote</a:t>
            </a:r>
          </a:p>
          <a:p>
            <a:pPr lvl="1"/>
            <a:r>
              <a:rPr lang="en-US" dirty="0" err="1"/>
              <a:t>Wdwdew</a:t>
            </a:r>
            <a:endParaRPr lang="en-US" dirty="0"/>
          </a:p>
          <a:p>
            <a:pPr lvl="2"/>
            <a:r>
              <a:rPr lang="en-US" dirty="0" err="1"/>
              <a:t>Asdde</a:t>
            </a:r>
            <a:endParaRPr lang="en-US" dirty="0"/>
          </a:p>
          <a:p>
            <a:pPr lvl="3"/>
            <a:r>
              <a:rPr lang="en-US" dirty="0" err="1"/>
              <a:t>asdd</a:t>
            </a:r>
            <a:endParaRPr lang="en-US" dirty="0"/>
          </a:p>
          <a:p>
            <a:pPr lvl="3"/>
            <a:endParaRPr lang="en-US" dirty="0"/>
          </a:p>
        </p:txBody>
      </p:sp>
      <p:sp>
        <p:nvSpPr>
          <p:cNvPr id="13" name="Text Placeholder 12"/>
          <p:cNvSpPr>
            <a:spLocks noGrp="1"/>
          </p:cNvSpPr>
          <p:nvPr>
            <p:ph type="body" sz="quarter" idx="12" hasCustomPrompt="1"/>
          </p:nvPr>
        </p:nvSpPr>
        <p:spPr>
          <a:xfrm>
            <a:off x="4787899" y="1649524"/>
            <a:ext cx="3779839" cy="2470039"/>
          </a:xfrm>
          <a:prstGeom prst="rect">
            <a:avLst/>
          </a:prstGeom>
          <a:noFill/>
        </p:spPr>
        <p:txBody>
          <a:bodyPr vert="horz" lIns="72000" tIns="0" rIns="0" bIns="0" anchor="t" anchorCtr="0"/>
          <a:lstStyle>
            <a:lvl1pPr marL="342900" indent="-342900" algn="l">
              <a:lnSpc>
                <a:spcPts val="2700"/>
              </a:lnSpc>
              <a:spcBef>
                <a:spcPts val="0"/>
              </a:spcBef>
              <a:buClrTx/>
              <a:buSzPct val="100000"/>
              <a:buFont typeface="Arial" panose="020B0604020202020204" pitchFamily="34" charset="0"/>
              <a:buChar char="•"/>
              <a:defRPr sz="2400" b="0" baseline="0">
                <a:solidFill>
                  <a:schemeClr val="tx1"/>
                </a:solidFill>
              </a:defRPr>
            </a:lvl1pPr>
            <a:lvl2pPr>
              <a:buClrTx/>
              <a:defRPr sz="2000">
                <a:solidFill>
                  <a:schemeClr val="tx1"/>
                </a:solidFill>
              </a:defRPr>
            </a:lvl2pPr>
            <a:lvl3pPr marL="982663" indent="-228600">
              <a:buClrTx/>
              <a:buFont typeface="Arial" panose="020B0604020202020204" pitchFamily="34" charset="0"/>
              <a:buChar char="–"/>
              <a:defRPr sz="2000">
                <a:solidFill>
                  <a:schemeClr val="tx1"/>
                </a:solidFill>
              </a:defRPr>
            </a:lvl3pPr>
            <a:lvl4pPr marL="1255713" indent="-273050">
              <a:buClrTx/>
              <a:buSzPct val="90000"/>
              <a:buFont typeface="+mj-lt"/>
              <a:buAutoNum type="alphaLcPeriod"/>
              <a:defRPr sz="2000">
                <a:solidFill>
                  <a:schemeClr val="tx1"/>
                </a:solidFill>
              </a:defRPr>
            </a:lvl4pPr>
          </a:lstStyle>
          <a:p>
            <a:pPr lvl="0"/>
            <a:r>
              <a:rPr lang="en-US" dirty="0"/>
              <a:t>Click here to add pull quote</a:t>
            </a:r>
          </a:p>
          <a:p>
            <a:pPr lvl="1"/>
            <a:r>
              <a:rPr lang="en-US" dirty="0" err="1"/>
              <a:t>Wdwdew</a:t>
            </a:r>
            <a:endParaRPr lang="en-US" dirty="0"/>
          </a:p>
          <a:p>
            <a:pPr lvl="2"/>
            <a:r>
              <a:rPr lang="en-US" dirty="0" err="1"/>
              <a:t>Asdde</a:t>
            </a:r>
            <a:endParaRPr lang="en-US" dirty="0"/>
          </a:p>
          <a:p>
            <a:pPr lvl="3"/>
            <a:r>
              <a:rPr lang="en-US" dirty="0" err="1"/>
              <a:t>asdd</a:t>
            </a:r>
            <a:endParaRPr lang="en-US" dirty="0"/>
          </a:p>
          <a:p>
            <a:pPr lvl="3"/>
            <a:endParaRPr lang="en-US" dirty="0"/>
          </a:p>
        </p:txBody>
      </p:sp>
      <p:sp>
        <p:nvSpPr>
          <p:cNvPr id="12" name="Title 13"/>
          <p:cNvSpPr>
            <a:spLocks noGrp="1"/>
          </p:cNvSpPr>
          <p:nvPr>
            <p:ph type="title" hasCustomPrompt="1"/>
          </p:nvPr>
        </p:nvSpPr>
        <p:spPr>
          <a:xfrm>
            <a:off x="469370" y="329692"/>
            <a:ext cx="8206318" cy="873633"/>
          </a:xfrm>
          <a:prstGeom prst="rect">
            <a:avLst/>
          </a:prstGeom>
        </p:spPr>
        <p:txBody>
          <a:bodyPr vert="horz" lIns="0" rIns="0" bIns="0"/>
          <a:lstStyle>
            <a:lvl1pPr algn="l" rtl="0">
              <a:lnSpc>
                <a:spcPts val="3400"/>
              </a:lnSpc>
              <a:defRPr sz="3000" b="1">
                <a:solidFill>
                  <a:srgbClr val="4F2D7F"/>
                </a:solidFill>
                <a:latin typeface="+mn-lt"/>
              </a:defRPr>
            </a:lvl1pPr>
          </a:lstStyle>
          <a:p>
            <a:pPr rtl="0">
              <a:lnSpc>
                <a:spcPts val="3400"/>
              </a:lnSpc>
            </a:pPr>
            <a:r>
              <a:rPr lang="en-US" dirty="0"/>
              <a:t>Click here to add title</a:t>
            </a:r>
          </a:p>
        </p:txBody>
      </p:sp>
    </p:spTree>
    <p:extLst>
      <p:ext uri="{BB962C8B-B14F-4D97-AF65-F5344CB8AC3E}">
        <p14:creationId xmlns:p14="http://schemas.microsoft.com/office/powerpoint/2010/main" val="1639472270"/>
      </p:ext>
    </p:extLst>
  </p:cSld>
  <p:clrMapOvr>
    <a:masterClrMapping/>
  </p:clrMapOvr>
  <p:extLst mod="1">
    <p:ext uri="{DCECCB84-F9BA-43D5-87BE-67443E8EF086}">
      <p15:sldGuideLst xmlns:p15="http://schemas.microsoft.com/office/powerpoint/2012/main">
        <p15:guide id="1" orient="horz" pos="985">
          <p15:clr>
            <a:srgbClr val="FBAE40"/>
          </p15:clr>
        </p15:guide>
        <p15:guide id="2" orient="horz" pos="2663">
          <p15:clr>
            <a:srgbClr val="FBAE40"/>
          </p15:clr>
        </p15:guide>
        <p15:guide id="3" pos="2880">
          <p15:clr>
            <a:srgbClr val="FBAE40"/>
          </p15:clr>
        </p15:guide>
        <p15:guide id="4" pos="3016">
          <p15:clr>
            <a:srgbClr val="FBAE40"/>
          </p15:clr>
        </p15:guide>
        <p15:guide id="5" pos="539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blu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468313" y="4895862"/>
            <a:ext cx="166756" cy="207229"/>
          </a:xfrm>
        </p:spPr>
        <p:txBody>
          <a:bodyPr/>
          <a:lstStyle/>
          <a:p>
            <a:fld id="{2B8EE54B-3F47-064B-A553-EA9C9EAD2777}" type="slidenum">
              <a:rPr lang="en-US" smtClean="0"/>
              <a:pPr/>
              <a:t>‹#›</a:t>
            </a:fld>
            <a:endParaRPr lang="en-US" dirty="0"/>
          </a:p>
        </p:txBody>
      </p:sp>
      <p:sp>
        <p:nvSpPr>
          <p:cNvPr id="18" name="Rectangle 17"/>
          <p:cNvSpPr/>
          <p:nvPr userDrawn="1"/>
        </p:nvSpPr>
        <p:spPr>
          <a:xfrm>
            <a:off x="4572001" y="1563688"/>
            <a:ext cx="4103688" cy="2663825"/>
          </a:xfrm>
          <a:prstGeom prst="rect">
            <a:avLst/>
          </a:prstGeom>
          <a:solidFill>
            <a:srgbClr val="00A7B5">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467214" y="1563688"/>
            <a:ext cx="4104786" cy="2663825"/>
          </a:xfrm>
          <a:prstGeom prst="rect">
            <a:avLst/>
          </a:prstGeom>
          <a:solidFill>
            <a:srgbClr val="00A7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userDrawn="1"/>
        </p:nvSpPr>
        <p:spPr>
          <a:xfrm>
            <a:off x="3159760" y="2496562"/>
            <a:ext cx="1544320" cy="847249"/>
          </a:xfrm>
          <a:prstGeom prst="ellipse">
            <a:avLst/>
          </a:prstGeom>
          <a:solidFill>
            <a:srgbClr val="00A7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 Placeholder 12"/>
          <p:cNvSpPr>
            <a:spLocks noGrp="1"/>
          </p:cNvSpPr>
          <p:nvPr>
            <p:ph type="body" sz="quarter" idx="11" hasCustomPrompt="1"/>
          </p:nvPr>
        </p:nvSpPr>
        <p:spPr>
          <a:xfrm>
            <a:off x="467212" y="1646833"/>
            <a:ext cx="4044965" cy="2472730"/>
          </a:xfrm>
          <a:prstGeom prst="rect">
            <a:avLst/>
          </a:prstGeom>
          <a:noFill/>
        </p:spPr>
        <p:txBody>
          <a:bodyPr vert="horz" lIns="72000" tIns="0" rIns="0" bIns="0" anchor="t" anchorCtr="0"/>
          <a:lstStyle>
            <a:lvl1pPr marL="342900" indent="-342900" algn="l">
              <a:lnSpc>
                <a:spcPts val="2700"/>
              </a:lnSpc>
              <a:spcBef>
                <a:spcPts val="0"/>
              </a:spcBef>
              <a:buClr>
                <a:schemeClr val="bg1"/>
              </a:buClr>
              <a:buSzPct val="100000"/>
              <a:buFont typeface="Arial" panose="020B0604020202020204" pitchFamily="34" charset="0"/>
              <a:buChar char="•"/>
              <a:defRPr sz="2400" b="0" baseline="0">
                <a:solidFill>
                  <a:srgbClr val="FFFFFF"/>
                </a:solidFill>
              </a:defRPr>
            </a:lvl1pPr>
            <a:lvl2pPr>
              <a:buClr>
                <a:schemeClr val="bg1"/>
              </a:buClr>
              <a:defRPr sz="2000">
                <a:solidFill>
                  <a:srgbClr val="FFFFFF"/>
                </a:solidFill>
              </a:defRPr>
            </a:lvl2pPr>
            <a:lvl3pPr marL="982663" indent="-228600">
              <a:buClr>
                <a:schemeClr val="bg1"/>
              </a:buClr>
              <a:buFont typeface="Arial" panose="020B0604020202020204" pitchFamily="34" charset="0"/>
              <a:buChar char="–"/>
              <a:defRPr sz="2000">
                <a:solidFill>
                  <a:srgbClr val="FFFFFF"/>
                </a:solidFill>
              </a:defRPr>
            </a:lvl3pPr>
            <a:lvl4pPr marL="1255713" indent="-273050">
              <a:buClr>
                <a:schemeClr val="bg1"/>
              </a:buClr>
              <a:buSzPct val="90000"/>
              <a:buFont typeface="+mj-lt"/>
              <a:buAutoNum type="alphaLcPeriod"/>
              <a:defRPr sz="2000">
                <a:solidFill>
                  <a:srgbClr val="FFFFFF"/>
                </a:solidFill>
              </a:defRPr>
            </a:lvl4pPr>
          </a:lstStyle>
          <a:p>
            <a:pPr lvl="0"/>
            <a:r>
              <a:rPr lang="en-US" dirty="0"/>
              <a:t>Click here to add pull quote</a:t>
            </a:r>
          </a:p>
          <a:p>
            <a:pPr lvl="1"/>
            <a:r>
              <a:rPr lang="en-US" dirty="0" err="1"/>
              <a:t>Wdwdew</a:t>
            </a:r>
            <a:endParaRPr lang="en-US" dirty="0"/>
          </a:p>
          <a:p>
            <a:pPr lvl="2"/>
            <a:r>
              <a:rPr lang="en-US" dirty="0" err="1"/>
              <a:t>Asdde</a:t>
            </a:r>
            <a:endParaRPr lang="en-US" dirty="0"/>
          </a:p>
          <a:p>
            <a:pPr lvl="3"/>
            <a:r>
              <a:rPr lang="en-US" dirty="0" err="1"/>
              <a:t>asdd</a:t>
            </a:r>
            <a:endParaRPr lang="en-US" dirty="0"/>
          </a:p>
          <a:p>
            <a:pPr lvl="3"/>
            <a:endParaRPr lang="en-US" dirty="0"/>
          </a:p>
        </p:txBody>
      </p:sp>
      <p:sp>
        <p:nvSpPr>
          <p:cNvPr id="11" name="Text Placeholder 12"/>
          <p:cNvSpPr>
            <a:spLocks noGrp="1"/>
          </p:cNvSpPr>
          <p:nvPr>
            <p:ph type="body" sz="quarter" idx="12" hasCustomPrompt="1"/>
          </p:nvPr>
        </p:nvSpPr>
        <p:spPr>
          <a:xfrm>
            <a:off x="4787899" y="1646833"/>
            <a:ext cx="3779839" cy="2472730"/>
          </a:xfrm>
          <a:prstGeom prst="rect">
            <a:avLst/>
          </a:prstGeom>
          <a:noFill/>
        </p:spPr>
        <p:txBody>
          <a:bodyPr vert="horz" lIns="72000" tIns="0" rIns="0" bIns="0" anchor="t" anchorCtr="0"/>
          <a:lstStyle>
            <a:lvl1pPr marL="342900" indent="-342900" algn="l">
              <a:lnSpc>
                <a:spcPts val="2700"/>
              </a:lnSpc>
              <a:spcBef>
                <a:spcPts val="0"/>
              </a:spcBef>
              <a:buClrTx/>
              <a:buSzPct val="100000"/>
              <a:buFont typeface="Arial" panose="020B0604020202020204" pitchFamily="34" charset="0"/>
              <a:buChar char="•"/>
              <a:defRPr sz="2400" b="0" baseline="0">
                <a:solidFill>
                  <a:schemeClr val="tx1"/>
                </a:solidFill>
              </a:defRPr>
            </a:lvl1pPr>
            <a:lvl2pPr>
              <a:buClrTx/>
              <a:defRPr sz="2000">
                <a:solidFill>
                  <a:schemeClr val="tx1"/>
                </a:solidFill>
              </a:defRPr>
            </a:lvl2pPr>
            <a:lvl3pPr marL="982663" indent="-228600">
              <a:buClr>
                <a:schemeClr val="tx1"/>
              </a:buClr>
              <a:buFont typeface="Arial" panose="020B0604020202020204" pitchFamily="34" charset="0"/>
              <a:buChar char="–"/>
              <a:defRPr sz="2000">
                <a:solidFill>
                  <a:schemeClr val="tx1"/>
                </a:solidFill>
              </a:defRPr>
            </a:lvl3pPr>
            <a:lvl4pPr marL="1255713" indent="-273050">
              <a:buClrTx/>
              <a:buSzPct val="90000"/>
              <a:buFont typeface="+mj-lt"/>
              <a:buAutoNum type="alphaLcPeriod"/>
              <a:defRPr sz="2000">
                <a:solidFill>
                  <a:schemeClr val="tx1"/>
                </a:solidFill>
              </a:defRPr>
            </a:lvl4pPr>
          </a:lstStyle>
          <a:p>
            <a:pPr lvl="0"/>
            <a:r>
              <a:rPr lang="en-US" dirty="0"/>
              <a:t>Click here to add pull quote</a:t>
            </a:r>
          </a:p>
          <a:p>
            <a:pPr lvl="1"/>
            <a:r>
              <a:rPr lang="en-US" dirty="0" err="1"/>
              <a:t>Wdwdew</a:t>
            </a:r>
            <a:endParaRPr lang="en-US" dirty="0"/>
          </a:p>
          <a:p>
            <a:pPr lvl="2"/>
            <a:r>
              <a:rPr lang="en-US" dirty="0" err="1"/>
              <a:t>Asdde</a:t>
            </a:r>
            <a:endParaRPr lang="en-US" dirty="0"/>
          </a:p>
          <a:p>
            <a:pPr lvl="3"/>
            <a:r>
              <a:rPr lang="en-US" dirty="0" err="1"/>
              <a:t>asdd</a:t>
            </a:r>
            <a:endParaRPr lang="en-US" dirty="0"/>
          </a:p>
          <a:p>
            <a:pPr lvl="3"/>
            <a:endParaRPr lang="en-US" dirty="0"/>
          </a:p>
        </p:txBody>
      </p:sp>
      <p:sp>
        <p:nvSpPr>
          <p:cNvPr id="12" name="Title 13"/>
          <p:cNvSpPr>
            <a:spLocks noGrp="1"/>
          </p:cNvSpPr>
          <p:nvPr>
            <p:ph type="title" hasCustomPrompt="1"/>
          </p:nvPr>
        </p:nvSpPr>
        <p:spPr>
          <a:xfrm>
            <a:off x="468313" y="329692"/>
            <a:ext cx="8207376" cy="873633"/>
          </a:xfrm>
          <a:prstGeom prst="rect">
            <a:avLst/>
          </a:prstGeom>
        </p:spPr>
        <p:txBody>
          <a:bodyPr vert="horz" lIns="0" rIns="0" bIns="0"/>
          <a:lstStyle>
            <a:lvl1pPr algn="l" rtl="0">
              <a:lnSpc>
                <a:spcPts val="3400"/>
              </a:lnSpc>
              <a:defRPr sz="3000" b="1">
                <a:solidFill>
                  <a:srgbClr val="4F2D7F"/>
                </a:solidFill>
                <a:latin typeface="+mn-lt"/>
              </a:defRPr>
            </a:lvl1pPr>
          </a:lstStyle>
          <a:p>
            <a:pPr rtl="0">
              <a:lnSpc>
                <a:spcPts val="3400"/>
              </a:lnSpc>
            </a:pPr>
            <a:r>
              <a:rPr lang="en-US" dirty="0"/>
              <a:t>Click here to add title</a:t>
            </a:r>
          </a:p>
        </p:txBody>
      </p:sp>
    </p:spTree>
    <p:extLst>
      <p:ext uri="{BB962C8B-B14F-4D97-AF65-F5344CB8AC3E}">
        <p14:creationId xmlns:p14="http://schemas.microsoft.com/office/powerpoint/2010/main" val="1085512894"/>
      </p:ext>
    </p:extLst>
  </p:cSld>
  <p:clrMapOvr>
    <a:masterClrMapping/>
  </p:clrMapOvr>
  <p:extLst>
    <p:ext uri="{DCECCB84-F9BA-43D5-87BE-67443E8EF086}">
      <p15:sldGuideLst xmlns:p15="http://schemas.microsoft.com/office/powerpoint/2012/main">
        <p15:guide id="1" orient="horz" pos="985">
          <p15:clr>
            <a:srgbClr val="FBAE40"/>
          </p15:clr>
        </p15:guide>
        <p15:guide id="2" orient="horz" pos="2663">
          <p15:clr>
            <a:srgbClr val="FBAE40"/>
          </p15:clr>
        </p15:guide>
        <p15:guide id="3" pos="2880">
          <p15:clr>
            <a:srgbClr val="FBAE40"/>
          </p15:clr>
        </p15:guide>
        <p15:guide id="4" pos="3016">
          <p15:clr>
            <a:srgbClr val="FBAE40"/>
          </p15:clr>
        </p15:guide>
        <p15:guide id="5" pos="539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s green">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468313" y="4895862"/>
            <a:ext cx="166756" cy="207229"/>
          </a:xfrm>
        </p:spPr>
        <p:txBody>
          <a:bodyPr/>
          <a:lstStyle/>
          <a:p>
            <a:fld id="{2B8EE54B-3F47-064B-A553-EA9C9EAD2777}" type="slidenum">
              <a:rPr lang="en-US" smtClean="0"/>
              <a:pPr/>
              <a:t>‹#›</a:t>
            </a:fld>
            <a:endParaRPr lang="en-US" dirty="0"/>
          </a:p>
        </p:txBody>
      </p:sp>
      <p:sp>
        <p:nvSpPr>
          <p:cNvPr id="4" name="Rectangle 3"/>
          <p:cNvSpPr/>
          <p:nvPr userDrawn="1"/>
        </p:nvSpPr>
        <p:spPr>
          <a:xfrm>
            <a:off x="4572000" y="1563688"/>
            <a:ext cx="4103688" cy="2663825"/>
          </a:xfrm>
          <a:prstGeom prst="rect">
            <a:avLst/>
          </a:prstGeom>
          <a:solidFill>
            <a:srgbClr val="9BD732">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468314" y="1563688"/>
            <a:ext cx="4103686" cy="2663825"/>
          </a:xfrm>
          <a:prstGeom prst="rect">
            <a:avLst/>
          </a:prstGeom>
          <a:solidFill>
            <a:srgbClr val="9BD7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userDrawn="1"/>
        </p:nvSpPr>
        <p:spPr>
          <a:xfrm>
            <a:off x="3159760" y="2496562"/>
            <a:ext cx="1544320" cy="847249"/>
          </a:xfrm>
          <a:prstGeom prst="ellipse">
            <a:avLst/>
          </a:prstGeom>
          <a:solidFill>
            <a:srgbClr val="9BD7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12"/>
          <p:cNvSpPr>
            <a:spLocks noGrp="1"/>
          </p:cNvSpPr>
          <p:nvPr>
            <p:ph type="body" sz="quarter" idx="11" hasCustomPrompt="1"/>
          </p:nvPr>
        </p:nvSpPr>
        <p:spPr>
          <a:xfrm>
            <a:off x="468313" y="1646833"/>
            <a:ext cx="4043864" cy="2472730"/>
          </a:xfrm>
          <a:prstGeom prst="rect">
            <a:avLst/>
          </a:prstGeom>
          <a:noFill/>
        </p:spPr>
        <p:txBody>
          <a:bodyPr vert="horz" lIns="72000" tIns="0" rIns="0" bIns="0" anchor="t" anchorCtr="0"/>
          <a:lstStyle>
            <a:lvl1pPr marL="342900" indent="-342900" algn="l">
              <a:lnSpc>
                <a:spcPts val="2700"/>
              </a:lnSpc>
              <a:spcBef>
                <a:spcPts val="0"/>
              </a:spcBef>
              <a:buClr>
                <a:schemeClr val="bg1"/>
              </a:buClr>
              <a:buSzPct val="100000"/>
              <a:buFont typeface="Arial" panose="020B0604020202020204" pitchFamily="34" charset="0"/>
              <a:buChar char="•"/>
              <a:defRPr sz="2400" b="0" baseline="0">
                <a:solidFill>
                  <a:srgbClr val="FFFFFF"/>
                </a:solidFill>
              </a:defRPr>
            </a:lvl1pPr>
            <a:lvl2pPr>
              <a:buClr>
                <a:schemeClr val="bg1"/>
              </a:buClr>
              <a:defRPr sz="2000">
                <a:solidFill>
                  <a:srgbClr val="FFFFFF"/>
                </a:solidFill>
              </a:defRPr>
            </a:lvl2pPr>
            <a:lvl3pPr marL="982663" indent="-228600">
              <a:buClr>
                <a:schemeClr val="bg1"/>
              </a:buClr>
              <a:buFont typeface="Arial" panose="020B0604020202020204" pitchFamily="34" charset="0"/>
              <a:buChar char="–"/>
              <a:defRPr sz="2000">
                <a:solidFill>
                  <a:srgbClr val="FFFFFF"/>
                </a:solidFill>
              </a:defRPr>
            </a:lvl3pPr>
            <a:lvl4pPr marL="1255713" indent="-273050">
              <a:buClr>
                <a:schemeClr val="bg1"/>
              </a:buClr>
              <a:buSzPct val="90000"/>
              <a:buFont typeface="+mj-lt"/>
              <a:buAutoNum type="alphaLcPeriod"/>
              <a:defRPr sz="2000">
                <a:solidFill>
                  <a:srgbClr val="FFFFFF"/>
                </a:solidFill>
              </a:defRPr>
            </a:lvl4pPr>
          </a:lstStyle>
          <a:p>
            <a:pPr lvl="0"/>
            <a:r>
              <a:rPr lang="en-US" dirty="0"/>
              <a:t>Click here to add pull quote</a:t>
            </a:r>
          </a:p>
          <a:p>
            <a:pPr lvl="1"/>
            <a:r>
              <a:rPr lang="en-US" dirty="0" err="1"/>
              <a:t>Wdwdew</a:t>
            </a:r>
            <a:endParaRPr lang="en-US" dirty="0"/>
          </a:p>
          <a:p>
            <a:pPr lvl="2"/>
            <a:r>
              <a:rPr lang="en-US" dirty="0" err="1"/>
              <a:t>Asdde</a:t>
            </a:r>
            <a:endParaRPr lang="en-US" dirty="0"/>
          </a:p>
          <a:p>
            <a:pPr lvl="3"/>
            <a:r>
              <a:rPr lang="en-US" dirty="0" err="1"/>
              <a:t>asdd</a:t>
            </a:r>
            <a:endParaRPr lang="en-US" dirty="0"/>
          </a:p>
          <a:p>
            <a:pPr lvl="3"/>
            <a:endParaRPr lang="en-US" dirty="0"/>
          </a:p>
        </p:txBody>
      </p:sp>
      <p:sp>
        <p:nvSpPr>
          <p:cNvPr id="12" name="Text Placeholder 12"/>
          <p:cNvSpPr>
            <a:spLocks noGrp="1"/>
          </p:cNvSpPr>
          <p:nvPr>
            <p:ph type="body" sz="quarter" idx="12" hasCustomPrompt="1"/>
          </p:nvPr>
        </p:nvSpPr>
        <p:spPr>
          <a:xfrm>
            <a:off x="4787899" y="1646833"/>
            <a:ext cx="3783533" cy="2472730"/>
          </a:xfrm>
          <a:prstGeom prst="rect">
            <a:avLst/>
          </a:prstGeom>
          <a:noFill/>
        </p:spPr>
        <p:txBody>
          <a:bodyPr vert="horz" lIns="72000" tIns="0" rIns="0" bIns="0" anchor="t" anchorCtr="0"/>
          <a:lstStyle>
            <a:lvl1pPr marL="342900" indent="-342900" algn="l">
              <a:lnSpc>
                <a:spcPts val="2700"/>
              </a:lnSpc>
              <a:spcBef>
                <a:spcPts val="0"/>
              </a:spcBef>
              <a:buClrTx/>
              <a:buSzPct val="100000"/>
              <a:buFont typeface="Arial" panose="020B0604020202020204" pitchFamily="34" charset="0"/>
              <a:buChar char="•"/>
              <a:defRPr sz="2400" b="0" baseline="0">
                <a:solidFill>
                  <a:schemeClr val="tx1"/>
                </a:solidFill>
              </a:defRPr>
            </a:lvl1pPr>
            <a:lvl2pPr>
              <a:buClrTx/>
              <a:defRPr sz="2000">
                <a:solidFill>
                  <a:schemeClr val="tx1"/>
                </a:solidFill>
              </a:defRPr>
            </a:lvl2pPr>
            <a:lvl3pPr marL="982663" indent="-228600">
              <a:buClr>
                <a:schemeClr val="tx1"/>
              </a:buClr>
              <a:buFont typeface="Arial" panose="020B0604020202020204" pitchFamily="34" charset="0"/>
              <a:buChar char="–"/>
              <a:defRPr sz="2000">
                <a:solidFill>
                  <a:schemeClr val="tx1"/>
                </a:solidFill>
              </a:defRPr>
            </a:lvl3pPr>
            <a:lvl4pPr marL="1255713" indent="-273050">
              <a:buClrTx/>
              <a:buSzPct val="90000"/>
              <a:buFont typeface="+mj-lt"/>
              <a:buAutoNum type="alphaLcPeriod"/>
              <a:defRPr sz="2000">
                <a:solidFill>
                  <a:schemeClr val="tx1"/>
                </a:solidFill>
              </a:defRPr>
            </a:lvl4pPr>
          </a:lstStyle>
          <a:p>
            <a:pPr lvl="0"/>
            <a:r>
              <a:rPr lang="en-US" dirty="0"/>
              <a:t>Click here to add pull quote</a:t>
            </a:r>
          </a:p>
          <a:p>
            <a:pPr lvl="1"/>
            <a:r>
              <a:rPr lang="en-US" dirty="0" err="1"/>
              <a:t>Wdwdew</a:t>
            </a:r>
            <a:endParaRPr lang="en-US" dirty="0"/>
          </a:p>
          <a:p>
            <a:pPr lvl="2"/>
            <a:r>
              <a:rPr lang="en-US" dirty="0" err="1"/>
              <a:t>Asdde</a:t>
            </a:r>
            <a:endParaRPr lang="en-US" dirty="0"/>
          </a:p>
          <a:p>
            <a:pPr lvl="3"/>
            <a:r>
              <a:rPr lang="en-US" dirty="0" err="1"/>
              <a:t>asdd</a:t>
            </a:r>
            <a:endParaRPr lang="en-US" dirty="0"/>
          </a:p>
          <a:p>
            <a:pPr lvl="3"/>
            <a:endParaRPr lang="en-US" dirty="0"/>
          </a:p>
        </p:txBody>
      </p:sp>
      <p:sp>
        <p:nvSpPr>
          <p:cNvPr id="13" name="Title 13"/>
          <p:cNvSpPr>
            <a:spLocks noGrp="1"/>
          </p:cNvSpPr>
          <p:nvPr>
            <p:ph type="title" hasCustomPrompt="1"/>
          </p:nvPr>
        </p:nvSpPr>
        <p:spPr>
          <a:xfrm>
            <a:off x="468314" y="329692"/>
            <a:ext cx="8207374" cy="873633"/>
          </a:xfrm>
          <a:prstGeom prst="rect">
            <a:avLst/>
          </a:prstGeom>
        </p:spPr>
        <p:txBody>
          <a:bodyPr vert="horz" lIns="0" rIns="0" bIns="0"/>
          <a:lstStyle>
            <a:lvl1pPr algn="l" rtl="0">
              <a:lnSpc>
                <a:spcPts val="3400"/>
              </a:lnSpc>
              <a:defRPr sz="3000" b="1">
                <a:solidFill>
                  <a:srgbClr val="4F2D7F"/>
                </a:solidFill>
                <a:latin typeface="+mn-lt"/>
              </a:defRPr>
            </a:lvl1pPr>
          </a:lstStyle>
          <a:p>
            <a:pPr rtl="0">
              <a:lnSpc>
                <a:spcPts val="3400"/>
              </a:lnSpc>
            </a:pPr>
            <a:r>
              <a:rPr lang="en-US" dirty="0"/>
              <a:t>Click here to add title</a:t>
            </a:r>
          </a:p>
        </p:txBody>
      </p:sp>
    </p:spTree>
    <p:extLst>
      <p:ext uri="{BB962C8B-B14F-4D97-AF65-F5344CB8AC3E}">
        <p14:creationId xmlns:p14="http://schemas.microsoft.com/office/powerpoint/2010/main" val="2464726760"/>
      </p:ext>
    </p:extLst>
  </p:cSld>
  <p:clrMapOvr>
    <a:masterClrMapping/>
  </p:clrMapOvr>
  <p:extLst>
    <p:ext uri="{DCECCB84-F9BA-43D5-87BE-67443E8EF086}">
      <p15:sldGuideLst xmlns:p15="http://schemas.microsoft.com/office/powerpoint/2012/main">
        <p15:guide id="1" orient="horz" pos="985">
          <p15:clr>
            <a:srgbClr val="FBAE40"/>
          </p15:clr>
        </p15:guide>
        <p15:guide id="2" orient="horz" pos="2663">
          <p15:clr>
            <a:srgbClr val="FBAE40"/>
          </p15:clr>
        </p15:guide>
        <p15:guide id="3" pos="2880">
          <p15:clr>
            <a:srgbClr val="FBAE40"/>
          </p15:clr>
        </p15:guide>
        <p15:guide id="4" pos="3016">
          <p15:clr>
            <a:srgbClr val="FBAE40"/>
          </p15:clr>
        </p15:guide>
        <p15:guide id="5" pos="539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oran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468313" y="4895862"/>
            <a:ext cx="166756" cy="207229"/>
          </a:xfrm>
        </p:spPr>
        <p:txBody>
          <a:bodyPr/>
          <a:lstStyle/>
          <a:p>
            <a:fld id="{2B8EE54B-3F47-064B-A553-EA9C9EAD2777}" type="slidenum">
              <a:rPr lang="en-US" smtClean="0"/>
              <a:pPr/>
              <a:t>‹#›</a:t>
            </a:fld>
            <a:endParaRPr lang="en-US" dirty="0"/>
          </a:p>
        </p:txBody>
      </p:sp>
      <p:sp>
        <p:nvSpPr>
          <p:cNvPr id="4" name="Rectangle 3"/>
          <p:cNvSpPr/>
          <p:nvPr userDrawn="1"/>
        </p:nvSpPr>
        <p:spPr>
          <a:xfrm>
            <a:off x="4572000" y="1563688"/>
            <a:ext cx="4103688" cy="2663825"/>
          </a:xfrm>
          <a:prstGeom prst="rect">
            <a:avLst/>
          </a:prstGeom>
          <a:solidFill>
            <a:srgbClr val="FF7D1E">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475719" y="1563688"/>
            <a:ext cx="4096281" cy="2663825"/>
          </a:xfrm>
          <a:prstGeom prst="rect">
            <a:avLst/>
          </a:prstGeom>
          <a:solidFill>
            <a:srgbClr val="FF7D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userDrawn="1"/>
        </p:nvSpPr>
        <p:spPr>
          <a:xfrm>
            <a:off x="3159760" y="2496562"/>
            <a:ext cx="1544320" cy="847249"/>
          </a:xfrm>
          <a:prstGeom prst="ellipse">
            <a:avLst/>
          </a:prstGeom>
          <a:solidFill>
            <a:srgbClr val="FF7D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12"/>
          <p:cNvSpPr>
            <a:spLocks noGrp="1"/>
          </p:cNvSpPr>
          <p:nvPr>
            <p:ph type="body" sz="quarter" idx="11" hasCustomPrompt="1"/>
          </p:nvPr>
        </p:nvSpPr>
        <p:spPr>
          <a:xfrm>
            <a:off x="468313" y="1646833"/>
            <a:ext cx="4043864" cy="2472730"/>
          </a:xfrm>
          <a:prstGeom prst="rect">
            <a:avLst/>
          </a:prstGeom>
          <a:noFill/>
        </p:spPr>
        <p:txBody>
          <a:bodyPr vert="horz" lIns="72000" tIns="0" rIns="0" bIns="0" anchor="t" anchorCtr="0"/>
          <a:lstStyle>
            <a:lvl1pPr marL="342900" indent="-342900" algn="l">
              <a:lnSpc>
                <a:spcPts val="2700"/>
              </a:lnSpc>
              <a:spcBef>
                <a:spcPts val="0"/>
              </a:spcBef>
              <a:buClr>
                <a:schemeClr val="bg1"/>
              </a:buClr>
              <a:buSzPct val="100000"/>
              <a:buFont typeface="Arial" panose="020B0604020202020204" pitchFamily="34" charset="0"/>
              <a:buChar char="•"/>
              <a:defRPr sz="2400" b="0" baseline="0">
                <a:solidFill>
                  <a:srgbClr val="FFFFFF"/>
                </a:solidFill>
              </a:defRPr>
            </a:lvl1pPr>
            <a:lvl2pPr>
              <a:buClr>
                <a:schemeClr val="bg1"/>
              </a:buClr>
              <a:defRPr sz="2000">
                <a:solidFill>
                  <a:srgbClr val="FFFFFF"/>
                </a:solidFill>
              </a:defRPr>
            </a:lvl2pPr>
            <a:lvl3pPr marL="982663" indent="-228600">
              <a:buClr>
                <a:schemeClr val="bg1"/>
              </a:buClr>
              <a:buFont typeface="Arial" panose="020B0604020202020204" pitchFamily="34" charset="0"/>
              <a:buChar char="–"/>
              <a:defRPr sz="2000">
                <a:solidFill>
                  <a:srgbClr val="FFFFFF"/>
                </a:solidFill>
              </a:defRPr>
            </a:lvl3pPr>
            <a:lvl4pPr marL="1255713" indent="-273050">
              <a:buClr>
                <a:schemeClr val="bg1"/>
              </a:buClr>
              <a:buSzPct val="90000"/>
              <a:buFont typeface="+mj-lt"/>
              <a:buAutoNum type="alphaLcPeriod"/>
              <a:defRPr sz="2000">
                <a:solidFill>
                  <a:srgbClr val="FFFFFF"/>
                </a:solidFill>
              </a:defRPr>
            </a:lvl4pPr>
          </a:lstStyle>
          <a:p>
            <a:pPr lvl="0"/>
            <a:r>
              <a:rPr lang="en-US" dirty="0"/>
              <a:t>Click here to add pull quote</a:t>
            </a:r>
          </a:p>
          <a:p>
            <a:pPr lvl="1"/>
            <a:r>
              <a:rPr lang="en-US" dirty="0" err="1"/>
              <a:t>Wdwdew</a:t>
            </a:r>
            <a:endParaRPr lang="en-US" dirty="0"/>
          </a:p>
          <a:p>
            <a:pPr lvl="2"/>
            <a:r>
              <a:rPr lang="en-US" dirty="0" err="1"/>
              <a:t>Asdde</a:t>
            </a:r>
            <a:endParaRPr lang="en-US" dirty="0"/>
          </a:p>
          <a:p>
            <a:pPr lvl="3"/>
            <a:r>
              <a:rPr lang="en-US" dirty="0" err="1"/>
              <a:t>asdd</a:t>
            </a:r>
            <a:endParaRPr lang="en-US" dirty="0"/>
          </a:p>
          <a:p>
            <a:pPr lvl="3"/>
            <a:endParaRPr lang="en-US" dirty="0"/>
          </a:p>
        </p:txBody>
      </p:sp>
      <p:sp>
        <p:nvSpPr>
          <p:cNvPr id="12" name="Text Placeholder 12"/>
          <p:cNvSpPr>
            <a:spLocks noGrp="1"/>
          </p:cNvSpPr>
          <p:nvPr>
            <p:ph type="body" sz="quarter" idx="12" hasCustomPrompt="1"/>
          </p:nvPr>
        </p:nvSpPr>
        <p:spPr>
          <a:xfrm>
            <a:off x="4787899" y="1646833"/>
            <a:ext cx="3779839" cy="2487218"/>
          </a:xfrm>
          <a:prstGeom prst="rect">
            <a:avLst/>
          </a:prstGeom>
          <a:noFill/>
        </p:spPr>
        <p:txBody>
          <a:bodyPr vert="horz" lIns="72000" tIns="0" rIns="0" bIns="0" anchor="t" anchorCtr="0"/>
          <a:lstStyle>
            <a:lvl1pPr marL="342900" indent="-342900" algn="l">
              <a:lnSpc>
                <a:spcPts val="2700"/>
              </a:lnSpc>
              <a:spcBef>
                <a:spcPts val="0"/>
              </a:spcBef>
              <a:buClrTx/>
              <a:buSzPct val="100000"/>
              <a:buFont typeface="Arial" panose="020B0604020202020204" pitchFamily="34" charset="0"/>
              <a:buChar char="•"/>
              <a:defRPr sz="2400" b="0" baseline="0">
                <a:solidFill>
                  <a:schemeClr val="tx1"/>
                </a:solidFill>
              </a:defRPr>
            </a:lvl1pPr>
            <a:lvl2pPr>
              <a:buClrTx/>
              <a:defRPr sz="2000">
                <a:solidFill>
                  <a:schemeClr val="tx1"/>
                </a:solidFill>
              </a:defRPr>
            </a:lvl2pPr>
            <a:lvl3pPr marL="982663" indent="-228600">
              <a:buClr>
                <a:schemeClr val="tx1"/>
              </a:buClr>
              <a:buFont typeface="Arial" panose="020B0604020202020204" pitchFamily="34" charset="0"/>
              <a:buChar char="–"/>
              <a:defRPr sz="2000">
                <a:solidFill>
                  <a:schemeClr val="tx1"/>
                </a:solidFill>
              </a:defRPr>
            </a:lvl3pPr>
            <a:lvl4pPr marL="1255713" indent="-273050">
              <a:buClrTx/>
              <a:buSzPct val="90000"/>
              <a:buFont typeface="+mj-lt"/>
              <a:buAutoNum type="alphaLcPeriod"/>
              <a:defRPr sz="2000">
                <a:solidFill>
                  <a:schemeClr val="tx1"/>
                </a:solidFill>
              </a:defRPr>
            </a:lvl4pPr>
          </a:lstStyle>
          <a:p>
            <a:pPr lvl="0"/>
            <a:r>
              <a:rPr lang="en-US" dirty="0"/>
              <a:t>Click here to add pull quote</a:t>
            </a:r>
          </a:p>
          <a:p>
            <a:pPr lvl="1"/>
            <a:r>
              <a:rPr lang="en-US" dirty="0" err="1"/>
              <a:t>Wdwdew</a:t>
            </a:r>
            <a:endParaRPr lang="en-US" dirty="0"/>
          </a:p>
          <a:p>
            <a:pPr lvl="2"/>
            <a:r>
              <a:rPr lang="en-US" dirty="0" err="1"/>
              <a:t>Asdde</a:t>
            </a:r>
            <a:endParaRPr lang="en-US" dirty="0"/>
          </a:p>
          <a:p>
            <a:pPr lvl="3"/>
            <a:r>
              <a:rPr lang="en-US" dirty="0" err="1"/>
              <a:t>asdd</a:t>
            </a:r>
            <a:endParaRPr lang="en-US" dirty="0"/>
          </a:p>
          <a:p>
            <a:pPr lvl="3"/>
            <a:endParaRPr lang="en-US" dirty="0"/>
          </a:p>
        </p:txBody>
      </p:sp>
      <p:sp>
        <p:nvSpPr>
          <p:cNvPr id="13" name="Title 13"/>
          <p:cNvSpPr>
            <a:spLocks noGrp="1"/>
          </p:cNvSpPr>
          <p:nvPr>
            <p:ph type="title" hasCustomPrompt="1"/>
          </p:nvPr>
        </p:nvSpPr>
        <p:spPr>
          <a:xfrm>
            <a:off x="468314" y="329692"/>
            <a:ext cx="8207374" cy="873633"/>
          </a:xfrm>
          <a:prstGeom prst="rect">
            <a:avLst/>
          </a:prstGeom>
        </p:spPr>
        <p:txBody>
          <a:bodyPr vert="horz" lIns="0" rIns="0" bIns="0"/>
          <a:lstStyle>
            <a:lvl1pPr algn="l" rtl="0">
              <a:lnSpc>
                <a:spcPts val="3400"/>
              </a:lnSpc>
              <a:defRPr sz="3000" b="1">
                <a:solidFill>
                  <a:srgbClr val="4F2D7F"/>
                </a:solidFill>
                <a:latin typeface="+mn-lt"/>
              </a:defRPr>
            </a:lvl1pPr>
          </a:lstStyle>
          <a:p>
            <a:pPr rtl="0">
              <a:lnSpc>
                <a:spcPts val="3400"/>
              </a:lnSpc>
            </a:pPr>
            <a:r>
              <a:rPr lang="en-US" dirty="0"/>
              <a:t>Click here to add title</a:t>
            </a:r>
          </a:p>
        </p:txBody>
      </p:sp>
    </p:spTree>
    <p:extLst>
      <p:ext uri="{BB962C8B-B14F-4D97-AF65-F5344CB8AC3E}">
        <p14:creationId xmlns:p14="http://schemas.microsoft.com/office/powerpoint/2010/main" val="2129868093"/>
      </p:ext>
    </p:extLst>
  </p:cSld>
  <p:clrMapOvr>
    <a:masterClrMapping/>
  </p:clrMapOvr>
  <p:extLst>
    <p:ext uri="{DCECCB84-F9BA-43D5-87BE-67443E8EF086}">
      <p15:sldGuideLst xmlns:p15="http://schemas.microsoft.com/office/powerpoint/2012/main">
        <p15:guide id="1" orient="horz" pos="985">
          <p15:clr>
            <a:srgbClr val="FBAE40"/>
          </p15:clr>
        </p15:guide>
        <p15:guide id="2" orient="horz" pos="2663">
          <p15:clr>
            <a:srgbClr val="FBAE40"/>
          </p15:clr>
        </p15:guide>
        <p15:guide id="3" pos="2880">
          <p15:clr>
            <a:srgbClr val="FBAE40"/>
          </p15:clr>
        </p15:guide>
        <p15:guide id="4" pos="3016">
          <p15:clr>
            <a:srgbClr val="FBAE40"/>
          </p15:clr>
        </p15:guide>
        <p15:guide id="5" pos="539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re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468313" y="4895862"/>
            <a:ext cx="166756" cy="207229"/>
          </a:xfrm>
        </p:spPr>
        <p:txBody>
          <a:bodyPr/>
          <a:lstStyle/>
          <a:p>
            <a:fld id="{2B8EE54B-3F47-064B-A553-EA9C9EAD2777}" type="slidenum">
              <a:rPr lang="en-US" smtClean="0"/>
              <a:pPr/>
              <a:t>‹#›</a:t>
            </a:fld>
            <a:endParaRPr lang="en-US" dirty="0"/>
          </a:p>
        </p:txBody>
      </p:sp>
      <p:sp>
        <p:nvSpPr>
          <p:cNvPr id="4" name="Rectangle 3"/>
          <p:cNvSpPr/>
          <p:nvPr userDrawn="1"/>
        </p:nvSpPr>
        <p:spPr>
          <a:xfrm>
            <a:off x="4572000" y="1563688"/>
            <a:ext cx="4103688" cy="2663825"/>
          </a:xfrm>
          <a:prstGeom prst="rect">
            <a:avLst/>
          </a:prstGeom>
          <a:solidFill>
            <a:srgbClr val="E92841">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468313" y="1563688"/>
            <a:ext cx="4103687" cy="2663825"/>
          </a:xfrm>
          <a:prstGeom prst="rect">
            <a:avLst/>
          </a:prstGeom>
          <a:solidFill>
            <a:srgbClr val="E928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userDrawn="1"/>
        </p:nvSpPr>
        <p:spPr>
          <a:xfrm>
            <a:off x="3159760" y="2496562"/>
            <a:ext cx="1544320" cy="847249"/>
          </a:xfrm>
          <a:prstGeom prst="ellipse">
            <a:avLst/>
          </a:prstGeom>
          <a:solidFill>
            <a:srgbClr val="E928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3"/>
          <p:cNvSpPr>
            <a:spLocks noGrp="1"/>
          </p:cNvSpPr>
          <p:nvPr>
            <p:ph type="title" hasCustomPrompt="1"/>
          </p:nvPr>
        </p:nvSpPr>
        <p:spPr>
          <a:xfrm>
            <a:off x="468313" y="329692"/>
            <a:ext cx="8207375" cy="873633"/>
          </a:xfrm>
          <a:prstGeom prst="rect">
            <a:avLst/>
          </a:prstGeom>
        </p:spPr>
        <p:txBody>
          <a:bodyPr vert="horz" lIns="0" rIns="0" bIns="0"/>
          <a:lstStyle>
            <a:lvl1pPr algn="l" rtl="0">
              <a:lnSpc>
                <a:spcPts val="3400"/>
              </a:lnSpc>
              <a:defRPr sz="3000" b="1">
                <a:solidFill>
                  <a:srgbClr val="4F2D7F"/>
                </a:solidFill>
                <a:latin typeface="+mn-lt"/>
              </a:defRPr>
            </a:lvl1pPr>
          </a:lstStyle>
          <a:p>
            <a:pPr rtl="0">
              <a:lnSpc>
                <a:spcPts val="3400"/>
              </a:lnSpc>
            </a:pPr>
            <a:r>
              <a:rPr lang="en-US" dirty="0"/>
              <a:t>Click here to add title</a:t>
            </a:r>
          </a:p>
        </p:txBody>
      </p:sp>
      <p:sp>
        <p:nvSpPr>
          <p:cNvPr id="10" name="Text Placeholder 12"/>
          <p:cNvSpPr>
            <a:spLocks noGrp="1"/>
          </p:cNvSpPr>
          <p:nvPr>
            <p:ph type="body" sz="quarter" idx="11" hasCustomPrompt="1"/>
          </p:nvPr>
        </p:nvSpPr>
        <p:spPr>
          <a:xfrm>
            <a:off x="468313" y="1646833"/>
            <a:ext cx="4032250" cy="2487218"/>
          </a:xfrm>
          <a:prstGeom prst="rect">
            <a:avLst/>
          </a:prstGeom>
          <a:noFill/>
        </p:spPr>
        <p:txBody>
          <a:bodyPr vert="horz" lIns="72000" tIns="0" rIns="0" bIns="0" anchor="t" anchorCtr="0"/>
          <a:lstStyle>
            <a:lvl1pPr marL="342900" indent="-342900" algn="l">
              <a:lnSpc>
                <a:spcPts val="2700"/>
              </a:lnSpc>
              <a:spcBef>
                <a:spcPts val="0"/>
              </a:spcBef>
              <a:buClr>
                <a:schemeClr val="bg1"/>
              </a:buClr>
              <a:buSzPct val="100000"/>
              <a:buFont typeface="Arial" panose="020B0604020202020204" pitchFamily="34" charset="0"/>
              <a:buChar char="•"/>
              <a:defRPr sz="2400" b="0" baseline="0">
                <a:solidFill>
                  <a:srgbClr val="FFFFFF"/>
                </a:solidFill>
              </a:defRPr>
            </a:lvl1pPr>
            <a:lvl2pPr>
              <a:buClr>
                <a:schemeClr val="bg1"/>
              </a:buClr>
              <a:defRPr sz="2000">
                <a:solidFill>
                  <a:srgbClr val="FFFFFF"/>
                </a:solidFill>
              </a:defRPr>
            </a:lvl2pPr>
            <a:lvl3pPr marL="982663" indent="-228600">
              <a:buClr>
                <a:schemeClr val="bg1"/>
              </a:buClr>
              <a:buFont typeface="Arial" panose="020B0604020202020204" pitchFamily="34" charset="0"/>
              <a:buChar char="–"/>
              <a:defRPr sz="2000">
                <a:solidFill>
                  <a:srgbClr val="FFFFFF"/>
                </a:solidFill>
              </a:defRPr>
            </a:lvl3pPr>
            <a:lvl4pPr marL="1255713" indent="-273050">
              <a:buClr>
                <a:schemeClr val="bg1"/>
              </a:buClr>
              <a:buSzPct val="90000"/>
              <a:buFont typeface="+mj-lt"/>
              <a:buAutoNum type="alphaLcPeriod"/>
              <a:defRPr sz="2000">
                <a:solidFill>
                  <a:srgbClr val="FFFFFF"/>
                </a:solidFill>
              </a:defRPr>
            </a:lvl4pPr>
          </a:lstStyle>
          <a:p>
            <a:pPr lvl="0"/>
            <a:r>
              <a:rPr lang="en-US" dirty="0"/>
              <a:t>Click here to add pull quote</a:t>
            </a:r>
          </a:p>
          <a:p>
            <a:pPr lvl="1"/>
            <a:r>
              <a:rPr lang="en-US" dirty="0" err="1"/>
              <a:t>Wdwdew</a:t>
            </a:r>
            <a:endParaRPr lang="en-US" dirty="0"/>
          </a:p>
          <a:p>
            <a:pPr lvl="2"/>
            <a:r>
              <a:rPr lang="en-US" dirty="0" err="1"/>
              <a:t>Asdde</a:t>
            </a:r>
            <a:endParaRPr lang="en-US" dirty="0"/>
          </a:p>
          <a:p>
            <a:pPr lvl="3"/>
            <a:r>
              <a:rPr lang="en-US" dirty="0" err="1"/>
              <a:t>asdd</a:t>
            </a:r>
            <a:endParaRPr lang="en-US" dirty="0"/>
          </a:p>
          <a:p>
            <a:pPr lvl="3"/>
            <a:endParaRPr lang="en-US" dirty="0"/>
          </a:p>
        </p:txBody>
      </p:sp>
      <p:sp>
        <p:nvSpPr>
          <p:cNvPr id="12" name="Text Placeholder 12"/>
          <p:cNvSpPr>
            <a:spLocks noGrp="1"/>
          </p:cNvSpPr>
          <p:nvPr>
            <p:ph type="body" sz="quarter" idx="12" hasCustomPrompt="1"/>
          </p:nvPr>
        </p:nvSpPr>
        <p:spPr>
          <a:xfrm>
            <a:off x="4787899" y="1646833"/>
            <a:ext cx="3779839" cy="2487218"/>
          </a:xfrm>
          <a:prstGeom prst="rect">
            <a:avLst/>
          </a:prstGeom>
          <a:noFill/>
        </p:spPr>
        <p:txBody>
          <a:bodyPr vert="horz" lIns="72000" tIns="0" rIns="0" bIns="0" anchor="t" anchorCtr="0"/>
          <a:lstStyle>
            <a:lvl1pPr marL="342900" indent="-342900" algn="l">
              <a:lnSpc>
                <a:spcPts val="2700"/>
              </a:lnSpc>
              <a:spcBef>
                <a:spcPts val="0"/>
              </a:spcBef>
              <a:buClrTx/>
              <a:buSzPct val="100000"/>
              <a:buFont typeface="Arial" panose="020B0604020202020204" pitchFamily="34" charset="0"/>
              <a:buChar char="•"/>
              <a:defRPr sz="2400" b="0" baseline="0">
                <a:solidFill>
                  <a:schemeClr val="tx1"/>
                </a:solidFill>
              </a:defRPr>
            </a:lvl1pPr>
            <a:lvl2pPr>
              <a:buClrTx/>
              <a:defRPr sz="2000">
                <a:solidFill>
                  <a:schemeClr val="tx1"/>
                </a:solidFill>
              </a:defRPr>
            </a:lvl2pPr>
            <a:lvl3pPr marL="982663" indent="-228600">
              <a:buClr>
                <a:schemeClr val="tx1"/>
              </a:buClr>
              <a:buFont typeface="Arial" panose="020B0604020202020204" pitchFamily="34" charset="0"/>
              <a:buChar char="–"/>
              <a:defRPr sz="2000">
                <a:solidFill>
                  <a:schemeClr val="tx1"/>
                </a:solidFill>
              </a:defRPr>
            </a:lvl3pPr>
            <a:lvl4pPr marL="1255713" indent="-273050">
              <a:buClrTx/>
              <a:buSzPct val="90000"/>
              <a:buFont typeface="+mj-lt"/>
              <a:buAutoNum type="alphaLcPeriod"/>
              <a:defRPr sz="2000">
                <a:solidFill>
                  <a:schemeClr val="tx1"/>
                </a:solidFill>
              </a:defRPr>
            </a:lvl4pPr>
          </a:lstStyle>
          <a:p>
            <a:pPr lvl="0"/>
            <a:r>
              <a:rPr lang="en-US" dirty="0"/>
              <a:t>Click here to add pull quote</a:t>
            </a:r>
          </a:p>
          <a:p>
            <a:pPr lvl="1"/>
            <a:r>
              <a:rPr lang="en-US" dirty="0" err="1"/>
              <a:t>Wdwdew</a:t>
            </a:r>
            <a:endParaRPr lang="en-US" dirty="0"/>
          </a:p>
          <a:p>
            <a:pPr lvl="2"/>
            <a:r>
              <a:rPr lang="en-US" dirty="0" err="1"/>
              <a:t>Asdde</a:t>
            </a:r>
            <a:endParaRPr lang="en-US" dirty="0"/>
          </a:p>
          <a:p>
            <a:pPr lvl="3"/>
            <a:r>
              <a:rPr lang="en-US" dirty="0" err="1"/>
              <a:t>asdd</a:t>
            </a:r>
            <a:endParaRPr lang="en-US" dirty="0"/>
          </a:p>
          <a:p>
            <a:pPr lvl="3"/>
            <a:endParaRPr lang="en-US" dirty="0"/>
          </a:p>
        </p:txBody>
      </p:sp>
    </p:spTree>
    <p:extLst>
      <p:ext uri="{BB962C8B-B14F-4D97-AF65-F5344CB8AC3E}">
        <p14:creationId xmlns:p14="http://schemas.microsoft.com/office/powerpoint/2010/main" val="1369499844"/>
      </p:ext>
    </p:extLst>
  </p:cSld>
  <p:clrMapOvr>
    <a:masterClrMapping/>
  </p:clrMapOvr>
  <p:extLst>
    <p:ext uri="{DCECCB84-F9BA-43D5-87BE-67443E8EF086}">
      <p15:sldGuideLst xmlns:p15="http://schemas.microsoft.com/office/powerpoint/2012/main">
        <p15:guide id="1" orient="horz" pos="985">
          <p15:clr>
            <a:srgbClr val="FBAE40"/>
          </p15:clr>
        </p15:guide>
        <p15:guide id="2" orient="horz" pos="2663">
          <p15:clr>
            <a:srgbClr val="FBAE40"/>
          </p15:clr>
        </p15:guide>
        <p15:guide id="3" pos="2880">
          <p15:clr>
            <a:srgbClr val="FBAE40"/>
          </p15:clr>
        </p15:guide>
        <p15:guide id="4" pos="3016">
          <p15:clr>
            <a:srgbClr val="FBAE40"/>
          </p15:clr>
        </p15:guide>
        <p15:guide id="5" pos="539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gre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468313" y="4895862"/>
            <a:ext cx="166756" cy="207229"/>
          </a:xfrm>
        </p:spPr>
        <p:txBody>
          <a:bodyPr/>
          <a:lstStyle/>
          <a:p>
            <a:fld id="{2B8EE54B-3F47-064B-A553-EA9C9EAD2777}" type="slidenum">
              <a:rPr lang="en-US" smtClean="0"/>
              <a:pPr/>
              <a:t>‹#›</a:t>
            </a:fld>
            <a:endParaRPr lang="en-US" dirty="0"/>
          </a:p>
        </p:txBody>
      </p:sp>
      <p:sp>
        <p:nvSpPr>
          <p:cNvPr id="4" name="Rectangle 3"/>
          <p:cNvSpPr/>
          <p:nvPr userDrawn="1"/>
        </p:nvSpPr>
        <p:spPr>
          <a:xfrm>
            <a:off x="4572592" y="1563688"/>
            <a:ext cx="4103688" cy="2663825"/>
          </a:xfrm>
          <a:prstGeom prst="rect">
            <a:avLst/>
          </a:prstGeom>
          <a:solidFill>
            <a:srgbClr val="C8BEAF">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468313" y="1563688"/>
            <a:ext cx="4103687" cy="2663825"/>
          </a:xfrm>
          <a:prstGeom prst="rect">
            <a:avLst/>
          </a:prstGeom>
          <a:solidFill>
            <a:srgbClr val="C8BEA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userDrawn="1"/>
        </p:nvSpPr>
        <p:spPr>
          <a:xfrm>
            <a:off x="3159760" y="2496562"/>
            <a:ext cx="1544320" cy="847249"/>
          </a:xfrm>
          <a:prstGeom prst="ellipse">
            <a:avLst/>
          </a:prstGeom>
          <a:solidFill>
            <a:srgbClr val="C8BEA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3"/>
          <p:cNvSpPr>
            <a:spLocks noGrp="1"/>
          </p:cNvSpPr>
          <p:nvPr>
            <p:ph type="title" hasCustomPrompt="1"/>
          </p:nvPr>
        </p:nvSpPr>
        <p:spPr>
          <a:xfrm>
            <a:off x="468314" y="329692"/>
            <a:ext cx="8207374" cy="873633"/>
          </a:xfrm>
          <a:prstGeom prst="rect">
            <a:avLst/>
          </a:prstGeom>
        </p:spPr>
        <p:txBody>
          <a:bodyPr vert="horz" lIns="0" rIns="0" bIns="0"/>
          <a:lstStyle>
            <a:lvl1pPr algn="l" rtl="0">
              <a:lnSpc>
                <a:spcPts val="3400"/>
              </a:lnSpc>
              <a:defRPr sz="3000" b="1">
                <a:solidFill>
                  <a:srgbClr val="4F2D7F"/>
                </a:solidFill>
                <a:latin typeface="+mn-lt"/>
              </a:defRPr>
            </a:lvl1pPr>
          </a:lstStyle>
          <a:p>
            <a:pPr rtl="0">
              <a:lnSpc>
                <a:spcPts val="3400"/>
              </a:lnSpc>
            </a:pPr>
            <a:r>
              <a:rPr lang="en-US" dirty="0"/>
              <a:t>Click here to add title</a:t>
            </a:r>
          </a:p>
        </p:txBody>
      </p:sp>
      <p:sp>
        <p:nvSpPr>
          <p:cNvPr id="10" name="Text Placeholder 12"/>
          <p:cNvSpPr>
            <a:spLocks noGrp="1"/>
          </p:cNvSpPr>
          <p:nvPr>
            <p:ph type="body" sz="quarter" idx="11" hasCustomPrompt="1"/>
          </p:nvPr>
        </p:nvSpPr>
        <p:spPr>
          <a:xfrm>
            <a:off x="472265" y="1646833"/>
            <a:ext cx="4039912" cy="2487218"/>
          </a:xfrm>
          <a:prstGeom prst="rect">
            <a:avLst/>
          </a:prstGeom>
          <a:noFill/>
        </p:spPr>
        <p:txBody>
          <a:bodyPr vert="horz" lIns="72000" tIns="0" rIns="0" bIns="0" anchor="t" anchorCtr="0"/>
          <a:lstStyle>
            <a:lvl1pPr marL="342900" indent="-342900" algn="l">
              <a:lnSpc>
                <a:spcPts val="2700"/>
              </a:lnSpc>
              <a:spcBef>
                <a:spcPts val="0"/>
              </a:spcBef>
              <a:buClr>
                <a:schemeClr val="bg1"/>
              </a:buClr>
              <a:buSzPct val="100000"/>
              <a:buFont typeface="Arial" panose="020B0604020202020204" pitchFamily="34" charset="0"/>
              <a:buChar char="•"/>
              <a:defRPr sz="2400" b="0" baseline="0">
                <a:solidFill>
                  <a:srgbClr val="FFFFFF"/>
                </a:solidFill>
              </a:defRPr>
            </a:lvl1pPr>
            <a:lvl2pPr>
              <a:buClr>
                <a:schemeClr val="bg1"/>
              </a:buClr>
              <a:defRPr sz="2000">
                <a:solidFill>
                  <a:srgbClr val="FFFFFF"/>
                </a:solidFill>
              </a:defRPr>
            </a:lvl2pPr>
            <a:lvl3pPr marL="982663" indent="-228600">
              <a:buClr>
                <a:schemeClr val="bg1"/>
              </a:buClr>
              <a:buFont typeface="Arial" panose="020B0604020202020204" pitchFamily="34" charset="0"/>
              <a:buChar char="–"/>
              <a:defRPr sz="2000">
                <a:solidFill>
                  <a:srgbClr val="FFFFFF"/>
                </a:solidFill>
              </a:defRPr>
            </a:lvl3pPr>
            <a:lvl4pPr marL="1255713" indent="-273050">
              <a:buClr>
                <a:schemeClr val="bg1"/>
              </a:buClr>
              <a:buSzPct val="90000"/>
              <a:buFont typeface="+mj-lt"/>
              <a:buAutoNum type="alphaLcPeriod"/>
              <a:defRPr sz="2000">
                <a:solidFill>
                  <a:srgbClr val="FFFFFF"/>
                </a:solidFill>
              </a:defRPr>
            </a:lvl4pPr>
          </a:lstStyle>
          <a:p>
            <a:pPr lvl="0"/>
            <a:r>
              <a:rPr lang="en-US" dirty="0"/>
              <a:t>Click here to add pull quote</a:t>
            </a:r>
          </a:p>
          <a:p>
            <a:pPr lvl="1"/>
            <a:r>
              <a:rPr lang="en-US" dirty="0" err="1"/>
              <a:t>Wdwdew</a:t>
            </a:r>
            <a:endParaRPr lang="en-US" dirty="0"/>
          </a:p>
          <a:p>
            <a:pPr lvl="2"/>
            <a:r>
              <a:rPr lang="en-US" dirty="0" err="1"/>
              <a:t>Asdde</a:t>
            </a:r>
            <a:endParaRPr lang="en-US" dirty="0"/>
          </a:p>
          <a:p>
            <a:pPr lvl="3"/>
            <a:r>
              <a:rPr lang="en-US" dirty="0" err="1"/>
              <a:t>asdd</a:t>
            </a:r>
            <a:endParaRPr lang="en-US" dirty="0"/>
          </a:p>
          <a:p>
            <a:pPr lvl="3"/>
            <a:endParaRPr lang="en-US" dirty="0"/>
          </a:p>
        </p:txBody>
      </p:sp>
      <p:sp>
        <p:nvSpPr>
          <p:cNvPr id="12" name="Text Placeholder 12"/>
          <p:cNvSpPr>
            <a:spLocks noGrp="1"/>
          </p:cNvSpPr>
          <p:nvPr>
            <p:ph type="body" sz="quarter" idx="12" hasCustomPrompt="1"/>
          </p:nvPr>
        </p:nvSpPr>
        <p:spPr>
          <a:xfrm>
            <a:off x="4787899" y="1646833"/>
            <a:ext cx="3779839" cy="2487218"/>
          </a:xfrm>
          <a:prstGeom prst="rect">
            <a:avLst/>
          </a:prstGeom>
          <a:noFill/>
        </p:spPr>
        <p:txBody>
          <a:bodyPr vert="horz" lIns="72000" tIns="0" rIns="0" bIns="0" anchor="t" anchorCtr="0"/>
          <a:lstStyle>
            <a:lvl1pPr marL="342900" indent="-342900" algn="l">
              <a:lnSpc>
                <a:spcPts val="2700"/>
              </a:lnSpc>
              <a:spcBef>
                <a:spcPts val="0"/>
              </a:spcBef>
              <a:buClrTx/>
              <a:buSzPct val="100000"/>
              <a:buFont typeface="Arial" panose="020B0604020202020204" pitchFamily="34" charset="0"/>
              <a:buChar char="•"/>
              <a:defRPr sz="2400" b="0" baseline="0">
                <a:solidFill>
                  <a:schemeClr val="tx1"/>
                </a:solidFill>
              </a:defRPr>
            </a:lvl1pPr>
            <a:lvl2pPr>
              <a:buClrTx/>
              <a:defRPr sz="2000">
                <a:solidFill>
                  <a:schemeClr val="tx1"/>
                </a:solidFill>
              </a:defRPr>
            </a:lvl2pPr>
            <a:lvl3pPr marL="982663" indent="-228600">
              <a:buClr>
                <a:schemeClr val="tx1"/>
              </a:buClr>
              <a:buFont typeface="Arial" panose="020B0604020202020204" pitchFamily="34" charset="0"/>
              <a:buChar char="–"/>
              <a:defRPr sz="2000">
                <a:solidFill>
                  <a:schemeClr val="tx1"/>
                </a:solidFill>
              </a:defRPr>
            </a:lvl3pPr>
            <a:lvl4pPr marL="1255713" indent="-273050">
              <a:buClrTx/>
              <a:buSzPct val="90000"/>
              <a:buFont typeface="+mj-lt"/>
              <a:buAutoNum type="alphaLcPeriod"/>
              <a:defRPr sz="2000">
                <a:solidFill>
                  <a:schemeClr val="tx1"/>
                </a:solidFill>
              </a:defRPr>
            </a:lvl4pPr>
          </a:lstStyle>
          <a:p>
            <a:pPr lvl="0"/>
            <a:r>
              <a:rPr lang="en-US" dirty="0"/>
              <a:t>Click here to add pull quote</a:t>
            </a:r>
          </a:p>
          <a:p>
            <a:pPr lvl="1"/>
            <a:r>
              <a:rPr lang="en-US" dirty="0" err="1"/>
              <a:t>Wdwdew</a:t>
            </a:r>
            <a:endParaRPr lang="en-US" dirty="0"/>
          </a:p>
          <a:p>
            <a:pPr lvl="2"/>
            <a:r>
              <a:rPr lang="en-US" dirty="0" err="1"/>
              <a:t>Asdde</a:t>
            </a:r>
            <a:endParaRPr lang="en-US" dirty="0"/>
          </a:p>
          <a:p>
            <a:pPr lvl="3"/>
            <a:r>
              <a:rPr lang="en-US" dirty="0" err="1"/>
              <a:t>asdd</a:t>
            </a:r>
            <a:endParaRPr lang="en-US" dirty="0"/>
          </a:p>
          <a:p>
            <a:pPr lvl="3"/>
            <a:endParaRPr lang="en-US" dirty="0"/>
          </a:p>
        </p:txBody>
      </p:sp>
    </p:spTree>
    <p:extLst>
      <p:ext uri="{BB962C8B-B14F-4D97-AF65-F5344CB8AC3E}">
        <p14:creationId xmlns:p14="http://schemas.microsoft.com/office/powerpoint/2010/main" val="3836254290"/>
      </p:ext>
    </p:extLst>
  </p:cSld>
  <p:clrMapOvr>
    <a:masterClrMapping/>
  </p:clrMapOvr>
  <p:extLst>
    <p:ext uri="{DCECCB84-F9BA-43D5-87BE-67443E8EF086}">
      <p15:sldGuideLst xmlns:p15="http://schemas.microsoft.com/office/powerpoint/2012/main">
        <p15:guide id="1" orient="horz" pos="985">
          <p15:clr>
            <a:srgbClr val="FBAE40"/>
          </p15:clr>
        </p15:guide>
        <p15:guide id="2" orient="horz" pos="2663">
          <p15:clr>
            <a:srgbClr val="FBAE40"/>
          </p15:clr>
        </p15:guide>
        <p15:guide id="3" pos="2880">
          <p15:clr>
            <a:srgbClr val="FBAE40"/>
          </p15:clr>
        </p15:guide>
        <p15:guide id="4" pos="3016">
          <p15:clr>
            <a:srgbClr val="FBAE40"/>
          </p15:clr>
        </p15:guide>
        <p15:guide id="5" pos="539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wo columns grey">
    <p:spTree>
      <p:nvGrpSpPr>
        <p:cNvPr id="1" name=""/>
        <p:cNvGrpSpPr/>
        <p:nvPr/>
      </p:nvGrpSpPr>
      <p:grpSpPr>
        <a:xfrm>
          <a:off x="0" y="0"/>
          <a:ext cx="0" cy="0"/>
          <a:chOff x="0" y="0"/>
          <a:chExt cx="0" cy="0"/>
        </a:xfrm>
      </p:grpSpPr>
      <p:sp>
        <p:nvSpPr>
          <p:cNvPr id="2" name="Rectangle 1"/>
          <p:cNvSpPr/>
          <p:nvPr userDrawn="1"/>
        </p:nvSpPr>
        <p:spPr>
          <a:xfrm>
            <a:off x="468313" y="1203325"/>
            <a:ext cx="8207376" cy="3492500"/>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0"/>
          </p:nvPr>
        </p:nvSpPr>
        <p:spPr>
          <a:xfrm>
            <a:off x="468313" y="4895862"/>
            <a:ext cx="166756" cy="207229"/>
          </a:xfrm>
        </p:spPr>
        <p:txBody>
          <a:bodyPr/>
          <a:lstStyle/>
          <a:p>
            <a:fld id="{2B8EE54B-3F47-064B-A553-EA9C9EAD2777}" type="slidenum">
              <a:rPr lang="en-US" smtClean="0"/>
              <a:pPr/>
              <a:t>‹#›</a:t>
            </a:fld>
            <a:endParaRPr lang="en-US" dirty="0"/>
          </a:p>
        </p:txBody>
      </p:sp>
      <p:sp>
        <p:nvSpPr>
          <p:cNvPr id="6" name="Title 13"/>
          <p:cNvSpPr>
            <a:spLocks noGrp="1"/>
          </p:cNvSpPr>
          <p:nvPr>
            <p:ph type="title" hasCustomPrompt="1"/>
          </p:nvPr>
        </p:nvSpPr>
        <p:spPr>
          <a:xfrm>
            <a:off x="468313" y="329692"/>
            <a:ext cx="8207375" cy="873633"/>
          </a:xfrm>
          <a:prstGeom prst="rect">
            <a:avLst/>
          </a:prstGeom>
        </p:spPr>
        <p:txBody>
          <a:bodyPr vert="horz" lIns="0" rIns="0" bIns="0"/>
          <a:lstStyle>
            <a:lvl1pPr algn="l" rtl="0">
              <a:lnSpc>
                <a:spcPts val="3400"/>
              </a:lnSpc>
              <a:defRPr sz="3000" b="1">
                <a:solidFill>
                  <a:srgbClr val="4F2D7F"/>
                </a:solidFill>
                <a:latin typeface="+mn-lt"/>
              </a:defRPr>
            </a:lvl1pPr>
          </a:lstStyle>
          <a:p>
            <a:pPr rtl="0">
              <a:lnSpc>
                <a:spcPts val="3400"/>
              </a:lnSpc>
            </a:pPr>
            <a:r>
              <a:rPr lang="en-US" dirty="0"/>
              <a:t>Click here to add title</a:t>
            </a:r>
          </a:p>
        </p:txBody>
      </p:sp>
      <p:sp>
        <p:nvSpPr>
          <p:cNvPr id="7" name="Text Placeholder 12"/>
          <p:cNvSpPr>
            <a:spLocks noGrp="1"/>
          </p:cNvSpPr>
          <p:nvPr>
            <p:ph type="body" sz="quarter" idx="11" hasCustomPrompt="1"/>
          </p:nvPr>
        </p:nvSpPr>
        <p:spPr>
          <a:xfrm>
            <a:off x="611188" y="1469693"/>
            <a:ext cx="7897381" cy="3040313"/>
          </a:xfrm>
          <a:prstGeom prst="rect">
            <a:avLst/>
          </a:prstGeom>
          <a:noFill/>
        </p:spPr>
        <p:txBody>
          <a:bodyPr vert="horz" lIns="72000" tIns="0" rIns="0" bIns="0" anchor="t" anchorCtr="0"/>
          <a:lstStyle>
            <a:lvl1pPr marL="342900" indent="-342900" algn="l">
              <a:lnSpc>
                <a:spcPts val="2700"/>
              </a:lnSpc>
              <a:spcBef>
                <a:spcPts val="0"/>
              </a:spcBef>
              <a:buClr>
                <a:schemeClr val="bg1"/>
              </a:buClr>
              <a:buSzPct val="100000"/>
              <a:buFont typeface="Arial" panose="020B0604020202020204" pitchFamily="34" charset="0"/>
              <a:buChar char="•"/>
              <a:defRPr sz="2400" b="0" baseline="0">
                <a:solidFill>
                  <a:srgbClr val="FFFFFF"/>
                </a:solidFill>
              </a:defRPr>
            </a:lvl1pPr>
            <a:lvl2pPr>
              <a:buClr>
                <a:schemeClr val="bg1"/>
              </a:buClr>
              <a:defRPr sz="2000">
                <a:solidFill>
                  <a:srgbClr val="FFFFFF"/>
                </a:solidFill>
              </a:defRPr>
            </a:lvl2pPr>
            <a:lvl3pPr marL="982663" indent="-228600">
              <a:buClr>
                <a:schemeClr val="bg1"/>
              </a:buClr>
              <a:buFont typeface="Arial" panose="020B0604020202020204" pitchFamily="34" charset="0"/>
              <a:buChar char="–"/>
              <a:defRPr sz="2000" baseline="0">
                <a:solidFill>
                  <a:srgbClr val="FFFFFF"/>
                </a:solidFill>
              </a:defRPr>
            </a:lvl3pPr>
            <a:lvl4pPr marL="1255713" indent="-273050">
              <a:buClr>
                <a:schemeClr val="bg1"/>
              </a:buClr>
              <a:buSzPct val="90000"/>
              <a:buFont typeface="+mj-lt"/>
              <a:buAutoNum type="alphaLcPeriod"/>
              <a:defRPr sz="2000" baseline="0">
                <a:solidFill>
                  <a:srgbClr val="FFFFFF"/>
                </a:solidFill>
              </a:defRPr>
            </a:lvl4pPr>
          </a:lstStyle>
          <a:p>
            <a:pPr lvl="0"/>
            <a:r>
              <a:rPr lang="en-US" dirty="0"/>
              <a:t>Click here to add copy</a:t>
            </a:r>
          </a:p>
          <a:p>
            <a:pPr lvl="1"/>
            <a:r>
              <a:rPr lang="en-US" dirty="0"/>
              <a:t>Sub bullet one</a:t>
            </a:r>
          </a:p>
          <a:p>
            <a:pPr lvl="2"/>
            <a:r>
              <a:rPr lang="en-US" dirty="0"/>
              <a:t>Sub bullet two</a:t>
            </a:r>
          </a:p>
          <a:p>
            <a:pPr lvl="3"/>
            <a:r>
              <a:rPr lang="en-US" dirty="0"/>
              <a:t>Sub bullet three</a:t>
            </a:r>
          </a:p>
          <a:p>
            <a:pPr lvl="3"/>
            <a:endParaRPr lang="en-US" dirty="0"/>
          </a:p>
        </p:txBody>
      </p:sp>
    </p:spTree>
    <p:extLst>
      <p:ext uri="{BB962C8B-B14F-4D97-AF65-F5344CB8AC3E}">
        <p14:creationId xmlns:p14="http://schemas.microsoft.com/office/powerpoint/2010/main" val="1128736726"/>
      </p:ext>
    </p:extLst>
  </p:cSld>
  <p:clrMapOvr>
    <a:masterClrMapping/>
  </p:clrMapOvr>
  <p:extLst mod="1">
    <p:ext uri="{DCECCB84-F9BA-43D5-87BE-67443E8EF086}">
      <p15:sldGuideLst xmlns:p15="http://schemas.microsoft.com/office/powerpoint/2012/main">
        <p15:guide id="1" pos="38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curved photo">
    <p:spTree>
      <p:nvGrpSpPr>
        <p:cNvPr id="1" name=""/>
        <p:cNvGrpSpPr/>
        <p:nvPr/>
      </p:nvGrpSpPr>
      <p:grpSpPr>
        <a:xfrm>
          <a:off x="0" y="0"/>
          <a:ext cx="0" cy="0"/>
          <a:chOff x="0" y="0"/>
          <a:chExt cx="0" cy="0"/>
        </a:xfrm>
      </p:grpSpPr>
      <p:sp>
        <p:nvSpPr>
          <p:cNvPr id="15" name="Picture Placeholder 14"/>
          <p:cNvSpPr>
            <a:spLocks noGrp="1"/>
          </p:cNvSpPr>
          <p:nvPr>
            <p:ph type="pic" sz="quarter" idx="12" hasCustomPrompt="1"/>
          </p:nvPr>
        </p:nvSpPr>
        <p:spPr>
          <a:xfrm>
            <a:off x="4500563" y="1203325"/>
            <a:ext cx="4643438" cy="3940175"/>
          </a:xfrm>
          <a:custGeom>
            <a:avLst/>
            <a:gdLst>
              <a:gd name="connsiteX0" fmla="*/ 0 w 5751512"/>
              <a:gd name="connsiteY0" fmla="*/ 0 h 3946525"/>
              <a:gd name="connsiteX1" fmla="*/ 5751512 w 5751512"/>
              <a:gd name="connsiteY1" fmla="*/ 0 h 3946525"/>
              <a:gd name="connsiteX2" fmla="*/ 5751512 w 5751512"/>
              <a:gd name="connsiteY2" fmla="*/ 3946525 h 3946525"/>
              <a:gd name="connsiteX3" fmla="*/ 0 w 5751512"/>
              <a:gd name="connsiteY3" fmla="*/ 3946525 h 3946525"/>
              <a:gd name="connsiteX4" fmla="*/ 0 w 5751512"/>
              <a:gd name="connsiteY4" fmla="*/ 0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185476 w 5898059"/>
              <a:gd name="connsiteY0" fmla="*/ 145143 h 3946525"/>
              <a:gd name="connsiteX1" fmla="*/ 5898059 w 5898059"/>
              <a:gd name="connsiteY1" fmla="*/ 0 h 3946525"/>
              <a:gd name="connsiteX2" fmla="*/ 5898059 w 5898059"/>
              <a:gd name="connsiteY2" fmla="*/ 3946525 h 3946525"/>
              <a:gd name="connsiteX3" fmla="*/ 146547 w 5898059"/>
              <a:gd name="connsiteY3" fmla="*/ 3946525 h 3946525"/>
              <a:gd name="connsiteX4" fmla="*/ 3185476 w 5898059"/>
              <a:gd name="connsiteY4" fmla="*/ 145143 h 3946525"/>
              <a:gd name="connsiteX0" fmla="*/ 4670912 w 5779285"/>
              <a:gd name="connsiteY0" fmla="*/ 53092 h 3946525"/>
              <a:gd name="connsiteX1" fmla="*/ 5779285 w 5779285"/>
              <a:gd name="connsiteY1" fmla="*/ 0 h 3946525"/>
              <a:gd name="connsiteX2" fmla="*/ 5779285 w 5779285"/>
              <a:gd name="connsiteY2" fmla="*/ 3946525 h 3946525"/>
              <a:gd name="connsiteX3" fmla="*/ 27773 w 5779285"/>
              <a:gd name="connsiteY3" fmla="*/ 3946525 h 3946525"/>
              <a:gd name="connsiteX4" fmla="*/ 4670912 w 5779285"/>
              <a:gd name="connsiteY4" fmla="*/ 53092 h 3946525"/>
              <a:gd name="connsiteX0" fmla="*/ 4661785 w 5770158"/>
              <a:gd name="connsiteY0" fmla="*/ 53092 h 3946525"/>
              <a:gd name="connsiteX1" fmla="*/ 5770158 w 5770158"/>
              <a:gd name="connsiteY1" fmla="*/ 0 h 3946525"/>
              <a:gd name="connsiteX2" fmla="*/ 5770158 w 5770158"/>
              <a:gd name="connsiteY2" fmla="*/ 3946525 h 3946525"/>
              <a:gd name="connsiteX3" fmla="*/ 18646 w 5770158"/>
              <a:gd name="connsiteY3" fmla="*/ 3946525 h 3946525"/>
              <a:gd name="connsiteX4" fmla="*/ 4661785 w 5770158"/>
              <a:gd name="connsiteY4" fmla="*/ 53092 h 3946525"/>
              <a:gd name="connsiteX0" fmla="*/ 4357352 w 5465725"/>
              <a:gd name="connsiteY0" fmla="*/ 53092 h 3946525"/>
              <a:gd name="connsiteX1" fmla="*/ 5465725 w 5465725"/>
              <a:gd name="connsiteY1" fmla="*/ 0 h 3946525"/>
              <a:gd name="connsiteX2" fmla="*/ 5465725 w 5465725"/>
              <a:gd name="connsiteY2" fmla="*/ 3946525 h 3946525"/>
              <a:gd name="connsiteX3" fmla="*/ 21686 w 5465725"/>
              <a:gd name="connsiteY3" fmla="*/ 3936297 h 3946525"/>
              <a:gd name="connsiteX4" fmla="*/ 4357352 w 5465725"/>
              <a:gd name="connsiteY4" fmla="*/ 53092 h 3946525"/>
              <a:gd name="connsiteX0" fmla="*/ 4337247 w 5445620"/>
              <a:gd name="connsiteY0" fmla="*/ 53092 h 3946525"/>
              <a:gd name="connsiteX1" fmla="*/ 5445620 w 5445620"/>
              <a:gd name="connsiteY1" fmla="*/ 0 h 3946525"/>
              <a:gd name="connsiteX2" fmla="*/ 5445620 w 5445620"/>
              <a:gd name="connsiteY2" fmla="*/ 3946525 h 3946525"/>
              <a:gd name="connsiteX3" fmla="*/ 1581 w 5445620"/>
              <a:gd name="connsiteY3" fmla="*/ 3936297 h 3946525"/>
              <a:gd name="connsiteX4" fmla="*/ 4337247 w 5445620"/>
              <a:gd name="connsiteY4" fmla="*/ 53092 h 3946525"/>
              <a:gd name="connsiteX0" fmla="*/ 5432791 w 5444953"/>
              <a:gd name="connsiteY0" fmla="*/ 12179 h 3946525"/>
              <a:gd name="connsiteX1" fmla="*/ 5444953 w 5444953"/>
              <a:gd name="connsiteY1" fmla="*/ 0 h 3946525"/>
              <a:gd name="connsiteX2" fmla="*/ 5444953 w 5444953"/>
              <a:gd name="connsiteY2" fmla="*/ 3946525 h 3946525"/>
              <a:gd name="connsiteX3" fmla="*/ 914 w 5444953"/>
              <a:gd name="connsiteY3" fmla="*/ 3936297 h 3946525"/>
              <a:gd name="connsiteX4" fmla="*/ 5432791 w 5444953"/>
              <a:gd name="connsiteY4" fmla="*/ 12179 h 3946525"/>
              <a:gd name="connsiteX0" fmla="*/ 5433450 w 5445612"/>
              <a:gd name="connsiteY0" fmla="*/ 12179 h 3946525"/>
              <a:gd name="connsiteX1" fmla="*/ 5445612 w 5445612"/>
              <a:gd name="connsiteY1" fmla="*/ 0 h 3946525"/>
              <a:gd name="connsiteX2" fmla="*/ 5445612 w 5445612"/>
              <a:gd name="connsiteY2" fmla="*/ 3946525 h 3946525"/>
              <a:gd name="connsiteX3" fmla="*/ 1573 w 5445612"/>
              <a:gd name="connsiteY3" fmla="*/ 3936297 h 3946525"/>
              <a:gd name="connsiteX4" fmla="*/ 5433450 w 5445612"/>
              <a:gd name="connsiteY4" fmla="*/ 12179 h 3946525"/>
              <a:gd name="connsiteX0" fmla="*/ 5380034 w 5392196"/>
              <a:gd name="connsiteY0" fmla="*/ 12179 h 3946525"/>
              <a:gd name="connsiteX1" fmla="*/ 5392196 w 5392196"/>
              <a:gd name="connsiteY1" fmla="*/ 0 h 3946525"/>
              <a:gd name="connsiteX2" fmla="*/ 5392196 w 5392196"/>
              <a:gd name="connsiteY2" fmla="*/ 3946525 h 3946525"/>
              <a:gd name="connsiteX3" fmla="*/ 1631 w 5392196"/>
              <a:gd name="connsiteY3" fmla="*/ 3721509 h 3946525"/>
              <a:gd name="connsiteX4" fmla="*/ 5380034 w 5392196"/>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2257" h="3946525">
                <a:moveTo>
                  <a:pt x="5420095" y="12179"/>
                </a:moveTo>
                <a:lnTo>
                  <a:pt x="5432257" y="0"/>
                </a:lnTo>
                <a:lnTo>
                  <a:pt x="5432257" y="3946525"/>
                </a:lnTo>
                <a:lnTo>
                  <a:pt x="1587" y="3946525"/>
                </a:lnTo>
                <a:cubicBezTo>
                  <a:pt x="-54433" y="2778027"/>
                  <a:pt x="1365326" y="84261"/>
                  <a:pt x="5420095" y="12179"/>
                </a:cubicBezTo>
                <a:close/>
              </a:path>
            </a:pathLst>
          </a:custGeom>
        </p:spPr>
        <p:txBody>
          <a:bodyPr vert="horz"/>
          <a:lstStyle>
            <a:lvl1pPr marL="0" indent="0" algn="r">
              <a:buNone/>
              <a:defRPr sz="1300">
                <a:solidFill>
                  <a:srgbClr val="00A7B5"/>
                </a:solidFill>
              </a:defRPr>
            </a:lvl1pPr>
          </a:lstStyle>
          <a:p>
            <a:r>
              <a:rPr lang="en-US" dirty="0"/>
              <a:t>Click icon to add photo</a:t>
            </a:r>
          </a:p>
        </p:txBody>
      </p:sp>
      <p:sp>
        <p:nvSpPr>
          <p:cNvPr id="6" name="Rectangle 5"/>
          <p:cNvSpPr/>
          <p:nvPr userDrawn="1"/>
        </p:nvSpPr>
        <p:spPr>
          <a:xfrm>
            <a:off x="9239250" y="0"/>
            <a:ext cx="1466850" cy="5143500"/>
          </a:xfrm>
          <a:prstGeom prst="rect">
            <a:avLst/>
          </a:prstGeom>
          <a:solidFill>
            <a:srgbClr val="C8BE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To insert </a:t>
            </a:r>
            <a:r>
              <a:rPr lang="en-GB" sz="1400" baseline="0" dirty="0"/>
              <a:t>image into frame click on the image frame and select image.</a:t>
            </a:r>
          </a:p>
          <a:p>
            <a:pPr algn="ctr"/>
            <a:r>
              <a:rPr lang="en-GB" sz="1400" baseline="0" dirty="0"/>
              <a:t>To scale , crop and move the image, right click and choose the crop tool. You can now scale and move the image to the desired position.</a:t>
            </a:r>
            <a:endParaRPr lang="en-GB" sz="1400" dirty="0"/>
          </a:p>
        </p:txBody>
      </p:sp>
      <p:sp>
        <p:nvSpPr>
          <p:cNvPr id="13" name="Text Placeholder 21"/>
          <p:cNvSpPr>
            <a:spLocks noGrp="1"/>
          </p:cNvSpPr>
          <p:nvPr>
            <p:ph type="body" sz="quarter" idx="10" hasCustomPrompt="1"/>
          </p:nvPr>
        </p:nvSpPr>
        <p:spPr>
          <a:xfrm>
            <a:off x="473086" y="3293103"/>
            <a:ext cx="4027477" cy="416347"/>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14" name="Text Placeholder 21"/>
          <p:cNvSpPr>
            <a:spLocks noGrp="1"/>
          </p:cNvSpPr>
          <p:nvPr>
            <p:ph type="body" sz="quarter" idx="11" hasCustomPrompt="1"/>
          </p:nvPr>
        </p:nvSpPr>
        <p:spPr>
          <a:xfrm>
            <a:off x="471488" y="3709451"/>
            <a:ext cx="4029075" cy="446624"/>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16" name="Text Placeholder 3"/>
          <p:cNvSpPr>
            <a:spLocks noGrp="1"/>
          </p:cNvSpPr>
          <p:nvPr>
            <p:ph type="body" sz="quarter" idx="13" hasCustomPrompt="1"/>
          </p:nvPr>
        </p:nvSpPr>
        <p:spPr>
          <a:xfrm>
            <a:off x="474619" y="1360659"/>
            <a:ext cx="4025944" cy="1858791"/>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spTree>
    <p:extLst>
      <p:ext uri="{BB962C8B-B14F-4D97-AF65-F5344CB8AC3E}">
        <p14:creationId xmlns:p14="http://schemas.microsoft.com/office/powerpoint/2010/main" val="558039994"/>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ot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468313" y="4895862"/>
            <a:ext cx="166756" cy="207229"/>
          </a:xfrm>
        </p:spPr>
        <p:txBody>
          <a:bodyPr/>
          <a:lstStyle/>
          <a:p>
            <a:fld id="{2B8EE54B-3F47-064B-A553-EA9C9EAD2777}" type="slidenum">
              <a:rPr lang="en-US" smtClean="0"/>
              <a:pPr/>
              <a:t>‹#›</a:t>
            </a:fld>
            <a:endParaRPr lang="en-US" dirty="0"/>
          </a:p>
        </p:txBody>
      </p:sp>
      <p:sp>
        <p:nvSpPr>
          <p:cNvPr id="5" name="Media Placeholder 8"/>
          <p:cNvSpPr>
            <a:spLocks noGrp="1"/>
          </p:cNvSpPr>
          <p:nvPr>
            <p:ph type="media" sz="quarter" idx="12" hasCustomPrompt="1"/>
          </p:nvPr>
        </p:nvSpPr>
        <p:spPr>
          <a:xfrm>
            <a:off x="0" y="0"/>
            <a:ext cx="9143999" cy="5143500"/>
          </a:xfrm>
          <a:prstGeom prst="rect">
            <a:avLst/>
          </a:prstGeom>
        </p:spPr>
        <p:txBody>
          <a:bodyPr vert="horz"/>
          <a:lstStyle>
            <a:lvl1pPr marL="0" indent="0">
              <a:buNone/>
              <a:defRPr sz="1300">
                <a:solidFill>
                  <a:srgbClr val="9BD71E"/>
                </a:solidFill>
              </a:defRPr>
            </a:lvl1pPr>
          </a:lstStyle>
          <a:p>
            <a:r>
              <a:rPr lang="en-US" dirty="0"/>
              <a:t>Click icon to </a:t>
            </a:r>
            <a:r>
              <a:rPr lang="en-US"/>
              <a:t>insert footage</a:t>
            </a:r>
            <a:endParaRPr lang="en-US" dirty="0"/>
          </a:p>
        </p:txBody>
      </p:sp>
    </p:spTree>
    <p:extLst>
      <p:ext uri="{BB962C8B-B14F-4D97-AF65-F5344CB8AC3E}">
        <p14:creationId xmlns:p14="http://schemas.microsoft.com/office/powerpoint/2010/main" val="132608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curved photo">
    <p:spTree>
      <p:nvGrpSpPr>
        <p:cNvPr id="1" name=""/>
        <p:cNvGrpSpPr/>
        <p:nvPr/>
      </p:nvGrpSpPr>
      <p:grpSpPr>
        <a:xfrm>
          <a:off x="0" y="0"/>
          <a:ext cx="0" cy="0"/>
          <a:chOff x="0" y="0"/>
          <a:chExt cx="0" cy="0"/>
        </a:xfrm>
      </p:grpSpPr>
      <p:sp>
        <p:nvSpPr>
          <p:cNvPr id="6" name="Rectangle 5"/>
          <p:cNvSpPr/>
          <p:nvPr userDrawn="1"/>
        </p:nvSpPr>
        <p:spPr>
          <a:xfrm>
            <a:off x="9239250" y="0"/>
            <a:ext cx="1466850" cy="5143500"/>
          </a:xfrm>
          <a:prstGeom prst="rect">
            <a:avLst/>
          </a:prstGeom>
          <a:solidFill>
            <a:srgbClr val="C8BE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To insert </a:t>
            </a:r>
            <a:r>
              <a:rPr lang="en-GB" sz="1400" baseline="0" dirty="0"/>
              <a:t>image into frame click on the image frame and select image.</a:t>
            </a:r>
          </a:p>
          <a:p>
            <a:pPr algn="ctr"/>
            <a:r>
              <a:rPr lang="en-GB" sz="1400" baseline="0" dirty="0"/>
              <a:t>To scale , crop and move the image, right click and choose the crop tool. You can now scale and move the image to the desired position.</a:t>
            </a:r>
            <a:endParaRPr lang="en-GB" sz="1400" dirty="0"/>
          </a:p>
        </p:txBody>
      </p:sp>
      <p:sp>
        <p:nvSpPr>
          <p:cNvPr id="12" name="Rectangle 1"/>
          <p:cNvSpPr/>
          <p:nvPr userDrawn="1"/>
        </p:nvSpPr>
        <p:spPr>
          <a:xfrm>
            <a:off x="4500563" y="1203325"/>
            <a:ext cx="4643437" cy="3962400"/>
          </a:xfrm>
          <a:custGeom>
            <a:avLst/>
            <a:gdLst>
              <a:gd name="connsiteX0" fmla="*/ 0 w 5143500"/>
              <a:gd name="connsiteY0" fmla="*/ 0 h 5143500"/>
              <a:gd name="connsiteX1" fmla="*/ 5143500 w 5143500"/>
              <a:gd name="connsiteY1" fmla="*/ 0 h 5143500"/>
              <a:gd name="connsiteX2" fmla="*/ 5143500 w 5143500"/>
              <a:gd name="connsiteY2" fmla="*/ 5143500 h 5143500"/>
              <a:gd name="connsiteX3" fmla="*/ 0 w 5143500"/>
              <a:gd name="connsiteY3" fmla="*/ 5143500 h 5143500"/>
              <a:gd name="connsiteX4" fmla="*/ 0 w 5143500"/>
              <a:gd name="connsiteY4" fmla="*/ 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8254 w 5144754"/>
              <a:gd name="connsiteY0" fmla="*/ 2006600 h 5143500"/>
              <a:gd name="connsiteX1" fmla="*/ 5144754 w 5144754"/>
              <a:gd name="connsiteY1" fmla="*/ 0 h 5143500"/>
              <a:gd name="connsiteX2" fmla="*/ 5144754 w 5144754"/>
              <a:gd name="connsiteY2" fmla="*/ 5143500 h 5143500"/>
              <a:gd name="connsiteX3" fmla="*/ 1254 w 5144754"/>
              <a:gd name="connsiteY3" fmla="*/ 5143500 h 5143500"/>
              <a:gd name="connsiteX4" fmla="*/ 1398254 w 5144754"/>
              <a:gd name="connsiteY4" fmla="*/ 2006600 h 5143500"/>
              <a:gd name="connsiteX0" fmla="*/ 1419236 w 5165736"/>
              <a:gd name="connsiteY0" fmla="*/ 2006600 h 5143500"/>
              <a:gd name="connsiteX1" fmla="*/ 5165736 w 5165736"/>
              <a:gd name="connsiteY1" fmla="*/ 0 h 5143500"/>
              <a:gd name="connsiteX2" fmla="*/ 5165736 w 5165736"/>
              <a:gd name="connsiteY2" fmla="*/ 5143500 h 5143500"/>
              <a:gd name="connsiteX3" fmla="*/ 22236 w 5165736"/>
              <a:gd name="connsiteY3" fmla="*/ 5143500 h 5143500"/>
              <a:gd name="connsiteX4" fmla="*/ 1419236 w 5165736"/>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600466 w 5143766"/>
              <a:gd name="connsiteY0" fmla="*/ 2120900 h 5143500"/>
              <a:gd name="connsiteX1" fmla="*/ 5143766 w 5143766"/>
              <a:gd name="connsiteY1" fmla="*/ 0 h 5143500"/>
              <a:gd name="connsiteX2" fmla="*/ 5143766 w 5143766"/>
              <a:gd name="connsiteY2" fmla="*/ 5143500 h 5143500"/>
              <a:gd name="connsiteX3" fmla="*/ 266 w 5143766"/>
              <a:gd name="connsiteY3" fmla="*/ 5143500 h 5143500"/>
              <a:gd name="connsiteX4" fmla="*/ 1600466 w 5143766"/>
              <a:gd name="connsiteY4" fmla="*/ 21209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333 w 5143833"/>
              <a:gd name="connsiteY3" fmla="*/ 5143500 h 5143500"/>
              <a:gd name="connsiteX4" fmla="*/ 1435433 w 5143833"/>
              <a:gd name="connsiteY4" fmla="*/ 21590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333 w 5143833"/>
              <a:gd name="connsiteY3" fmla="*/ 5143500 h 5143500"/>
              <a:gd name="connsiteX4" fmla="*/ 1435433 w 5143833"/>
              <a:gd name="connsiteY4" fmla="*/ 21590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1105234 w 5143833"/>
              <a:gd name="connsiteY3" fmla="*/ 5143500 h 5143500"/>
              <a:gd name="connsiteX4" fmla="*/ 333 w 5143833"/>
              <a:gd name="connsiteY4" fmla="*/ 5143500 h 5143500"/>
              <a:gd name="connsiteX5" fmla="*/ 1435433 w 5143833"/>
              <a:gd name="connsiteY5" fmla="*/ 2159000 h 5143500"/>
              <a:gd name="connsiteX0" fmla="*/ 487278 w 4195678"/>
              <a:gd name="connsiteY0" fmla="*/ 2159000 h 5168900"/>
              <a:gd name="connsiteX1" fmla="*/ 4195678 w 4195678"/>
              <a:gd name="connsiteY1" fmla="*/ 0 h 5168900"/>
              <a:gd name="connsiteX2" fmla="*/ 4195678 w 4195678"/>
              <a:gd name="connsiteY2" fmla="*/ 5143500 h 5168900"/>
              <a:gd name="connsiteX3" fmla="*/ 157079 w 4195678"/>
              <a:gd name="connsiteY3" fmla="*/ 5143500 h 5168900"/>
              <a:gd name="connsiteX4" fmla="*/ 144378 w 4195678"/>
              <a:gd name="connsiteY4" fmla="*/ 5168900 h 5168900"/>
              <a:gd name="connsiteX5" fmla="*/ 487278 w 4195678"/>
              <a:gd name="connsiteY5" fmla="*/ 2159000 h 5168900"/>
              <a:gd name="connsiteX0" fmla="*/ 928533 w 4636933"/>
              <a:gd name="connsiteY0" fmla="*/ 2159000 h 5181600"/>
              <a:gd name="connsiteX1" fmla="*/ 4636933 w 4636933"/>
              <a:gd name="connsiteY1" fmla="*/ 0 h 5181600"/>
              <a:gd name="connsiteX2" fmla="*/ 4636933 w 4636933"/>
              <a:gd name="connsiteY2" fmla="*/ 5143500 h 5181600"/>
              <a:gd name="connsiteX3" fmla="*/ 598334 w 4636933"/>
              <a:gd name="connsiteY3" fmla="*/ 5143500 h 5181600"/>
              <a:gd name="connsiteX4" fmla="*/ 1433 w 4636933"/>
              <a:gd name="connsiteY4" fmla="*/ 5181600 h 5181600"/>
              <a:gd name="connsiteX5" fmla="*/ 928533 w 4636933"/>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5" fmla="*/ 927100 w 4635500"/>
              <a:gd name="connsiteY5" fmla="*/ 21590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5147 h 5145147"/>
              <a:gd name="connsiteX1" fmla="*/ 4635500 w 4635500"/>
              <a:gd name="connsiteY1" fmla="*/ 1647 h 5145147"/>
              <a:gd name="connsiteX2" fmla="*/ 4635500 w 4635500"/>
              <a:gd name="connsiteY2" fmla="*/ 5145147 h 5145147"/>
              <a:gd name="connsiteX3" fmla="*/ 596901 w 4635500"/>
              <a:gd name="connsiteY3" fmla="*/ 5145147 h 5145147"/>
              <a:gd name="connsiteX4" fmla="*/ 0 w 4635500"/>
              <a:gd name="connsiteY4" fmla="*/ 5145147 h 5145147"/>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457700"/>
              <a:gd name="connsiteY0" fmla="*/ 5143500 h 5143500"/>
              <a:gd name="connsiteX1" fmla="*/ 4457700 w 4457700"/>
              <a:gd name="connsiteY1" fmla="*/ 0 h 5143500"/>
              <a:gd name="connsiteX2" fmla="*/ 4457700 w 4457700"/>
              <a:gd name="connsiteY2" fmla="*/ 5143500 h 5143500"/>
              <a:gd name="connsiteX3" fmla="*/ 419101 w 4457700"/>
              <a:gd name="connsiteY3" fmla="*/ 5143500 h 5143500"/>
              <a:gd name="connsiteX4" fmla="*/ 0 w 4457700"/>
              <a:gd name="connsiteY4" fmla="*/ 5143500 h 51435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30800 h 5143500"/>
              <a:gd name="connsiteX1" fmla="*/ 4610100 w 4610100"/>
              <a:gd name="connsiteY1" fmla="*/ 0 h 5143500"/>
              <a:gd name="connsiteX2" fmla="*/ 4610100 w 4610100"/>
              <a:gd name="connsiteY2" fmla="*/ 5143500 h 5143500"/>
              <a:gd name="connsiteX3" fmla="*/ 571501 w 4610100"/>
              <a:gd name="connsiteY3" fmla="*/ 5143500 h 5143500"/>
              <a:gd name="connsiteX4" fmla="*/ 0 w 4610100"/>
              <a:gd name="connsiteY4" fmla="*/ 51308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0100" h="5143500">
                <a:moveTo>
                  <a:pt x="0" y="5130800"/>
                </a:moveTo>
                <a:cubicBezTo>
                  <a:pt x="215900" y="1136650"/>
                  <a:pt x="3012017" y="38100"/>
                  <a:pt x="4610100" y="0"/>
                </a:cubicBezTo>
                <a:lnTo>
                  <a:pt x="4610100" y="5143500"/>
                </a:lnTo>
                <a:lnTo>
                  <a:pt x="571501" y="5143500"/>
                </a:lnTo>
                <a:lnTo>
                  <a:pt x="0" y="5130800"/>
                </a:lnTo>
                <a:close/>
              </a:path>
            </a:pathLst>
          </a:custGeom>
          <a:solidFill>
            <a:srgbClr val="4F2D7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21"/>
          <p:cNvSpPr>
            <a:spLocks noGrp="1"/>
          </p:cNvSpPr>
          <p:nvPr>
            <p:ph type="body" sz="quarter" idx="10" hasCustomPrompt="1"/>
          </p:nvPr>
        </p:nvSpPr>
        <p:spPr>
          <a:xfrm>
            <a:off x="473086" y="3296279"/>
            <a:ext cx="4027477" cy="416346"/>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11" name="Text Placeholder 21"/>
          <p:cNvSpPr>
            <a:spLocks noGrp="1"/>
          </p:cNvSpPr>
          <p:nvPr>
            <p:ph type="body" sz="quarter" idx="11" hasCustomPrompt="1"/>
          </p:nvPr>
        </p:nvSpPr>
        <p:spPr>
          <a:xfrm>
            <a:off x="468313" y="3712625"/>
            <a:ext cx="4032250" cy="443449"/>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13" name="Text Placeholder 3"/>
          <p:cNvSpPr>
            <a:spLocks noGrp="1"/>
          </p:cNvSpPr>
          <p:nvPr>
            <p:ph type="body" sz="quarter" idx="13" hasCustomPrompt="1"/>
          </p:nvPr>
        </p:nvSpPr>
        <p:spPr>
          <a:xfrm>
            <a:off x="474619" y="1360370"/>
            <a:ext cx="4025944" cy="1859080"/>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spTree>
    <p:extLst>
      <p:ext uri="{BB962C8B-B14F-4D97-AF65-F5344CB8AC3E}">
        <p14:creationId xmlns:p14="http://schemas.microsoft.com/office/powerpoint/2010/main" val="88500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468313" y="4895862"/>
            <a:ext cx="166756" cy="207229"/>
          </a:xfrm>
        </p:spPr>
        <p:txBody>
          <a:bodyPr/>
          <a:lstStyle/>
          <a:p>
            <a:fld id="{2B8EE54B-3F47-064B-A553-EA9C9EAD2777}" type="slidenum">
              <a:rPr lang="en-US" smtClean="0"/>
              <a:pPr/>
              <a:t>‹#›</a:t>
            </a:fld>
            <a:endParaRPr lang="en-US" dirty="0"/>
          </a:p>
        </p:txBody>
      </p:sp>
      <p:sp>
        <p:nvSpPr>
          <p:cNvPr id="8" name="Text Placeholder 5"/>
          <p:cNvSpPr>
            <a:spLocks noGrp="1"/>
          </p:cNvSpPr>
          <p:nvPr>
            <p:ph type="body" sz="quarter" idx="11" hasCustomPrompt="1"/>
          </p:nvPr>
        </p:nvSpPr>
        <p:spPr>
          <a:xfrm>
            <a:off x="468313" y="1400755"/>
            <a:ext cx="8207375" cy="3295070"/>
          </a:xfrm>
          <a:prstGeom prst="rect">
            <a:avLst/>
          </a:prstGeom>
        </p:spPr>
        <p:txBody>
          <a:bodyPr vert="horz" lIns="0"/>
          <a:lstStyle>
            <a:lvl1pPr marL="342900" indent="-342900">
              <a:buClr>
                <a:srgbClr val="4F2D7F"/>
              </a:buClr>
              <a:buFont typeface="Arial"/>
              <a:buChar char="•"/>
              <a:defRPr sz="2400"/>
            </a:lvl1pPr>
            <a:lvl2pPr marL="717550" indent="-342900">
              <a:buClr>
                <a:srgbClr val="4F2D7F"/>
              </a:buClr>
              <a:buFont typeface="Arial" panose="020B0604020202020204" pitchFamily="34" charset="0"/>
              <a:buChar char="–"/>
              <a:defRPr sz="2200"/>
            </a:lvl2pPr>
            <a:lvl3pPr marL="1060450" indent="-342900">
              <a:buClrTx/>
              <a:buFont typeface="Arial" panose="020B0604020202020204" pitchFamily="34" charset="0"/>
              <a:buChar char="–"/>
              <a:defRPr sz="2000"/>
            </a:lvl3pPr>
            <a:lvl4pPr marL="1343025" indent="-266700">
              <a:buFont typeface="+mj-lt"/>
              <a:buAutoNum type="alphaLcPeriod"/>
              <a:defRPr/>
            </a:lvl4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2"/>
            <a:endParaRPr lang="en-GB" dirty="0"/>
          </a:p>
          <a:p>
            <a:pPr lvl="2"/>
            <a:endParaRPr lang="en-GB" dirty="0"/>
          </a:p>
        </p:txBody>
      </p:sp>
      <p:sp>
        <p:nvSpPr>
          <p:cNvPr id="5" name="Title 13"/>
          <p:cNvSpPr>
            <a:spLocks noGrp="1"/>
          </p:cNvSpPr>
          <p:nvPr>
            <p:ph type="title" hasCustomPrompt="1"/>
          </p:nvPr>
        </p:nvSpPr>
        <p:spPr>
          <a:xfrm>
            <a:off x="468314" y="328226"/>
            <a:ext cx="8207374" cy="872492"/>
          </a:xfrm>
          <a:prstGeom prst="rect">
            <a:avLst/>
          </a:prstGeom>
        </p:spPr>
        <p:txBody>
          <a:bodyPr vert="horz" lIns="0" rIns="0" bIns="0"/>
          <a:lstStyle>
            <a:lvl1pPr algn="l" rtl="0">
              <a:lnSpc>
                <a:spcPts val="3400"/>
              </a:lnSpc>
              <a:defRPr sz="3000" b="1">
                <a:solidFill>
                  <a:srgbClr val="4F2D7F"/>
                </a:solidFill>
                <a:latin typeface="+mn-lt"/>
              </a:defRPr>
            </a:lvl1pPr>
          </a:lstStyle>
          <a:p>
            <a:pPr rtl="0">
              <a:lnSpc>
                <a:spcPts val="3400"/>
              </a:lnSpc>
            </a:pPr>
            <a:r>
              <a:rPr lang="en-US" dirty="0"/>
              <a:t>Click here to add title</a:t>
            </a:r>
          </a:p>
        </p:txBody>
      </p:sp>
    </p:spTree>
    <p:extLst>
      <p:ext uri="{BB962C8B-B14F-4D97-AF65-F5344CB8AC3E}">
        <p14:creationId xmlns:p14="http://schemas.microsoft.com/office/powerpoint/2010/main" val="1773953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468313" y="4895862"/>
            <a:ext cx="166756" cy="207229"/>
          </a:xfrm>
        </p:spPr>
        <p:txBody>
          <a:bodyPr/>
          <a:lstStyle/>
          <a:p>
            <a:fld id="{2B8EE54B-3F47-064B-A553-EA9C9EAD2777}" type="slidenum">
              <a:rPr lang="en-US" smtClean="0"/>
              <a:pPr/>
              <a:t>‹#›</a:t>
            </a:fld>
            <a:endParaRPr lang="en-US" dirty="0"/>
          </a:p>
        </p:txBody>
      </p:sp>
      <p:sp>
        <p:nvSpPr>
          <p:cNvPr id="5" name="Title 13"/>
          <p:cNvSpPr>
            <a:spLocks noGrp="1"/>
          </p:cNvSpPr>
          <p:nvPr>
            <p:ph type="title" hasCustomPrompt="1"/>
          </p:nvPr>
        </p:nvSpPr>
        <p:spPr>
          <a:xfrm>
            <a:off x="469370" y="328347"/>
            <a:ext cx="8199967" cy="874978"/>
          </a:xfrm>
          <a:prstGeom prst="rect">
            <a:avLst/>
          </a:prstGeom>
        </p:spPr>
        <p:txBody>
          <a:bodyPr vert="horz" lIns="0" rIns="0" bIns="0"/>
          <a:lstStyle>
            <a:lvl1pPr algn="l" rtl="0">
              <a:lnSpc>
                <a:spcPts val="3400"/>
              </a:lnSpc>
              <a:defRPr sz="3000" b="1">
                <a:solidFill>
                  <a:srgbClr val="4F2D7F"/>
                </a:solidFill>
                <a:latin typeface="+mn-lt"/>
              </a:defRPr>
            </a:lvl1pPr>
          </a:lstStyle>
          <a:p>
            <a:pPr rtl="0">
              <a:lnSpc>
                <a:spcPts val="3400"/>
              </a:lnSpc>
            </a:pPr>
            <a:r>
              <a:rPr lang="en-US" dirty="0"/>
              <a:t>Click here to add title</a:t>
            </a:r>
          </a:p>
        </p:txBody>
      </p:sp>
    </p:spTree>
    <p:extLst>
      <p:ext uri="{BB962C8B-B14F-4D97-AF65-F5344CB8AC3E}">
        <p14:creationId xmlns:p14="http://schemas.microsoft.com/office/powerpoint/2010/main" val="289290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Bullets + Imag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5364163" y="1518833"/>
            <a:ext cx="3311526" cy="3176992"/>
          </a:xfrm>
          <a:prstGeom prst="rect">
            <a:avLst/>
          </a:prstGeom>
        </p:spPr>
        <p:txBody>
          <a:bodyPr tIns="720000"/>
          <a:lstStyle>
            <a:lvl1pPr marL="0" indent="0">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6" name="Slide Number Placeholder 2"/>
          <p:cNvSpPr txBox="1">
            <a:spLocks/>
          </p:cNvSpPr>
          <p:nvPr userDrawn="1"/>
        </p:nvSpPr>
        <p:spPr>
          <a:xfrm>
            <a:off x="472545" y="4895862"/>
            <a:ext cx="166756" cy="207229"/>
          </a:xfrm>
          <a:prstGeom prst="rect">
            <a:avLst/>
          </a:prstGeom>
        </p:spPr>
        <p:txBody>
          <a:bodyPr lIns="0" rIns="0"/>
          <a:lstStyle>
            <a:defPPr>
              <a:defRPr lang="en-US"/>
            </a:defPPr>
            <a:lvl1pPr marL="0" algn="l" defTabSz="457200" rtl="0" eaLnBrk="1" latinLnBrk="0" hangingPunct="1">
              <a:defRPr sz="7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B8EE54B-3F47-064B-A553-EA9C9EAD2777}" type="slidenum">
              <a:rPr lang="en-US" smtClean="0"/>
              <a:pPr/>
              <a:t>‹#›</a:t>
            </a:fld>
            <a:endParaRPr lang="en-US" dirty="0"/>
          </a:p>
        </p:txBody>
      </p:sp>
      <p:sp>
        <p:nvSpPr>
          <p:cNvPr id="7" name="Text Placeholder 5"/>
          <p:cNvSpPr>
            <a:spLocks noGrp="1"/>
          </p:cNvSpPr>
          <p:nvPr>
            <p:ph type="body" sz="quarter" idx="11" hasCustomPrompt="1"/>
          </p:nvPr>
        </p:nvSpPr>
        <p:spPr>
          <a:xfrm>
            <a:off x="471802" y="1398727"/>
            <a:ext cx="4712974" cy="3297098"/>
          </a:xfrm>
          <a:prstGeom prst="rect">
            <a:avLst/>
          </a:prstGeom>
        </p:spPr>
        <p:txBody>
          <a:bodyPr vert="horz" lIns="0"/>
          <a:lstStyle>
            <a:lvl1pPr marL="342900" indent="-342900">
              <a:buClr>
                <a:srgbClr val="4F2D7F"/>
              </a:buClr>
              <a:buFont typeface="Arial"/>
              <a:buChar char="•"/>
              <a:defRPr sz="2400"/>
            </a:lvl1pPr>
            <a:lvl2pPr marL="717550" indent="-342900">
              <a:buClr>
                <a:srgbClr val="4F2D7F"/>
              </a:buClr>
              <a:buFont typeface="Arial" panose="020B0604020202020204" pitchFamily="34" charset="0"/>
              <a:buChar char="–"/>
              <a:defRPr sz="2200"/>
            </a:lvl2pPr>
            <a:lvl3pPr marL="1060450" indent="-342900">
              <a:buClrTx/>
              <a:buFont typeface="Arial" panose="020B0604020202020204" pitchFamily="34" charset="0"/>
              <a:buChar char="–"/>
              <a:defRPr sz="2000"/>
            </a:lvl3pPr>
            <a:lvl4pPr marL="1343025" indent="-266700">
              <a:buFont typeface="+mj-lt"/>
              <a:buAutoNum type="alphaLcPeriod"/>
              <a:defRPr/>
            </a:lvl4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2"/>
            <a:endParaRPr lang="en-GB" dirty="0"/>
          </a:p>
          <a:p>
            <a:pPr lvl="2"/>
            <a:endParaRPr lang="en-GB" dirty="0"/>
          </a:p>
        </p:txBody>
      </p:sp>
      <p:sp>
        <p:nvSpPr>
          <p:cNvPr id="10" name="Title 13"/>
          <p:cNvSpPr>
            <a:spLocks noGrp="1"/>
          </p:cNvSpPr>
          <p:nvPr>
            <p:ph type="title" hasCustomPrompt="1"/>
          </p:nvPr>
        </p:nvSpPr>
        <p:spPr>
          <a:xfrm>
            <a:off x="468313" y="330720"/>
            <a:ext cx="8207376" cy="872606"/>
          </a:xfrm>
          <a:prstGeom prst="rect">
            <a:avLst/>
          </a:prstGeom>
        </p:spPr>
        <p:txBody>
          <a:bodyPr vert="horz" lIns="0" rIns="0" bIns="0"/>
          <a:lstStyle>
            <a:lvl1pPr algn="l" rtl="0">
              <a:lnSpc>
                <a:spcPts val="3400"/>
              </a:lnSpc>
              <a:defRPr sz="3000" b="1">
                <a:solidFill>
                  <a:srgbClr val="4F2D7F"/>
                </a:solidFill>
                <a:latin typeface="+mn-lt"/>
              </a:defRPr>
            </a:lvl1pPr>
          </a:lstStyle>
          <a:p>
            <a:pPr rtl="0">
              <a:lnSpc>
                <a:spcPts val="3400"/>
              </a:lnSpc>
            </a:pPr>
            <a:r>
              <a:rPr lang="en-US" dirty="0"/>
              <a:t>Click here to add title</a:t>
            </a:r>
          </a:p>
        </p:txBody>
      </p:sp>
    </p:spTree>
    <p:extLst>
      <p:ext uri="{BB962C8B-B14F-4D97-AF65-F5344CB8AC3E}">
        <p14:creationId xmlns:p14="http://schemas.microsoft.com/office/powerpoint/2010/main" val="290408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Quot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468313" y="4892687"/>
            <a:ext cx="166756" cy="207229"/>
          </a:xfrm>
        </p:spPr>
        <p:txBody>
          <a:bodyPr/>
          <a:lstStyle/>
          <a:p>
            <a:fld id="{2B8EE54B-3F47-064B-A553-EA9C9EAD2777}" type="slidenum">
              <a:rPr lang="en-US" smtClean="0"/>
              <a:pPr/>
              <a:t>‹#›</a:t>
            </a:fld>
            <a:endParaRPr lang="en-US" dirty="0"/>
          </a:p>
        </p:txBody>
      </p:sp>
      <p:cxnSp>
        <p:nvCxnSpPr>
          <p:cNvPr id="11" name="Straight Connector 10"/>
          <p:cNvCxnSpPr/>
          <p:nvPr userDrawn="1"/>
        </p:nvCxnSpPr>
        <p:spPr>
          <a:xfrm>
            <a:off x="4588027" y="1593337"/>
            <a:ext cx="0" cy="3102488"/>
          </a:xfrm>
          <a:prstGeom prst="line">
            <a:avLst/>
          </a:prstGeom>
          <a:ln w="7620">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p:cNvSpPr>
            <a:spLocks noGrp="1"/>
          </p:cNvSpPr>
          <p:nvPr>
            <p:ph type="body" sz="quarter" idx="13" hasCustomPrompt="1"/>
          </p:nvPr>
        </p:nvSpPr>
        <p:spPr>
          <a:xfrm>
            <a:off x="4680857" y="1515141"/>
            <a:ext cx="3994831" cy="3180684"/>
          </a:xfrm>
          <a:prstGeom prst="rect">
            <a:avLst/>
          </a:prstGeom>
        </p:spPr>
        <p:txBody>
          <a:bodyPr vert="horz" lIns="0" tIns="0" anchor="ctr" anchorCtr="0"/>
          <a:lstStyle>
            <a:lvl1pPr marL="0" indent="0" algn="ctr">
              <a:lnSpc>
                <a:spcPts val="1900"/>
              </a:lnSpc>
              <a:spcBef>
                <a:spcPts val="0"/>
              </a:spcBef>
              <a:spcAft>
                <a:spcPts val="1200"/>
              </a:spcAft>
              <a:buClr>
                <a:srgbClr val="FF7D1E"/>
              </a:buClr>
              <a:buSzPct val="78000"/>
              <a:buFont typeface="Arial"/>
              <a:buNone/>
              <a:defRPr sz="2600" b="0" baseline="0">
                <a:solidFill>
                  <a:srgbClr val="4F2D7F"/>
                </a:solidFill>
              </a:defRPr>
            </a:lvl1pPr>
          </a:lstStyle>
          <a:p>
            <a:pPr lvl="0"/>
            <a:r>
              <a:rPr lang="en-US" dirty="0"/>
              <a:t>Place quote here</a:t>
            </a:r>
          </a:p>
        </p:txBody>
      </p:sp>
      <p:pic>
        <p:nvPicPr>
          <p:cNvPr id="20" name="Picture 19"/>
          <p:cNvPicPr>
            <a:picLocks noChangeAspect="1"/>
          </p:cNvPicPr>
          <p:nvPr userDrawn="1"/>
        </p:nvPicPr>
        <p:blipFill>
          <a:blip r:embed="rId2"/>
          <a:stretch>
            <a:fillRect/>
          </a:stretch>
        </p:blipFill>
        <p:spPr>
          <a:xfrm>
            <a:off x="6504931" y="1593337"/>
            <a:ext cx="357951" cy="266774"/>
          </a:xfrm>
          <a:prstGeom prst="rect">
            <a:avLst/>
          </a:prstGeom>
        </p:spPr>
      </p:pic>
      <p:pic>
        <p:nvPicPr>
          <p:cNvPr id="21" name="Picture 20"/>
          <p:cNvPicPr>
            <a:picLocks noChangeAspect="1"/>
          </p:cNvPicPr>
          <p:nvPr userDrawn="1"/>
        </p:nvPicPr>
        <p:blipFill>
          <a:blip r:embed="rId3"/>
          <a:stretch>
            <a:fillRect/>
          </a:stretch>
        </p:blipFill>
        <p:spPr>
          <a:xfrm>
            <a:off x="6504931" y="4140469"/>
            <a:ext cx="357951" cy="266774"/>
          </a:xfrm>
          <a:prstGeom prst="rect">
            <a:avLst/>
          </a:prstGeom>
        </p:spPr>
      </p:pic>
      <p:sp>
        <p:nvSpPr>
          <p:cNvPr id="10" name="Text Placeholder 5"/>
          <p:cNvSpPr>
            <a:spLocks noGrp="1"/>
          </p:cNvSpPr>
          <p:nvPr>
            <p:ph type="body" sz="quarter" idx="11" hasCustomPrompt="1"/>
          </p:nvPr>
        </p:nvSpPr>
        <p:spPr>
          <a:xfrm>
            <a:off x="471801" y="1396169"/>
            <a:ext cx="4028762" cy="3299655"/>
          </a:xfrm>
          <a:prstGeom prst="rect">
            <a:avLst/>
          </a:prstGeom>
        </p:spPr>
        <p:txBody>
          <a:bodyPr vert="horz" lIns="0"/>
          <a:lstStyle>
            <a:lvl1pPr marL="342900" indent="-342900">
              <a:buClr>
                <a:srgbClr val="4F2D7F"/>
              </a:buClr>
              <a:buFont typeface="Arial"/>
              <a:buChar char="•"/>
              <a:defRPr sz="2400"/>
            </a:lvl1pPr>
            <a:lvl2pPr marL="717550" indent="-342900">
              <a:buClr>
                <a:srgbClr val="4F2D7F"/>
              </a:buClr>
              <a:buFont typeface="Arial" panose="020B0604020202020204" pitchFamily="34" charset="0"/>
              <a:buChar char="–"/>
              <a:defRPr sz="2200"/>
            </a:lvl2pPr>
            <a:lvl3pPr marL="1060450" indent="-342900">
              <a:buClrTx/>
              <a:buFont typeface="Arial" panose="020B0604020202020204" pitchFamily="34" charset="0"/>
              <a:buChar char="–"/>
              <a:defRPr sz="2000"/>
            </a:lvl3pPr>
            <a:lvl4pPr marL="1343025" indent="-266700">
              <a:buFont typeface="+mj-lt"/>
              <a:buAutoNum type="alphaLcPeriod"/>
              <a:defRPr/>
            </a:lvl4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2"/>
            <a:endParaRPr lang="en-GB" dirty="0"/>
          </a:p>
          <a:p>
            <a:pPr lvl="2"/>
            <a:endParaRPr lang="en-GB" dirty="0"/>
          </a:p>
        </p:txBody>
      </p:sp>
      <p:sp>
        <p:nvSpPr>
          <p:cNvPr id="12" name="Title 13"/>
          <p:cNvSpPr>
            <a:spLocks noGrp="1"/>
          </p:cNvSpPr>
          <p:nvPr>
            <p:ph type="title" hasCustomPrompt="1"/>
          </p:nvPr>
        </p:nvSpPr>
        <p:spPr>
          <a:xfrm>
            <a:off x="469370" y="330720"/>
            <a:ext cx="8206317" cy="877178"/>
          </a:xfrm>
          <a:prstGeom prst="rect">
            <a:avLst/>
          </a:prstGeom>
        </p:spPr>
        <p:txBody>
          <a:bodyPr vert="horz" lIns="0" rIns="0" bIns="0"/>
          <a:lstStyle>
            <a:lvl1pPr algn="l" rtl="0">
              <a:lnSpc>
                <a:spcPts val="3400"/>
              </a:lnSpc>
              <a:defRPr sz="3000" b="1">
                <a:solidFill>
                  <a:srgbClr val="4F2D7F"/>
                </a:solidFill>
                <a:latin typeface="+mn-lt"/>
              </a:defRPr>
            </a:lvl1pPr>
          </a:lstStyle>
          <a:p>
            <a:pPr rtl="0">
              <a:lnSpc>
                <a:spcPts val="3400"/>
              </a:lnSpc>
            </a:pPr>
            <a:r>
              <a:rPr lang="en-US" dirty="0"/>
              <a:t>Click here to add title</a:t>
            </a:r>
          </a:p>
        </p:txBody>
      </p:sp>
    </p:spTree>
    <p:extLst>
      <p:ext uri="{BB962C8B-B14F-4D97-AF65-F5344CB8AC3E}">
        <p14:creationId xmlns:p14="http://schemas.microsoft.com/office/powerpoint/2010/main" val="720290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8" name="Text Placeholder 5"/>
          <p:cNvSpPr>
            <a:spLocks noGrp="1"/>
          </p:cNvSpPr>
          <p:nvPr>
            <p:ph type="body" sz="quarter" idx="13" hasCustomPrompt="1"/>
          </p:nvPr>
        </p:nvSpPr>
        <p:spPr>
          <a:xfrm>
            <a:off x="471801" y="1398059"/>
            <a:ext cx="4028762" cy="3297765"/>
          </a:xfrm>
          <a:prstGeom prst="rect">
            <a:avLst/>
          </a:prstGeom>
        </p:spPr>
        <p:txBody>
          <a:bodyPr vert="horz" lIns="0"/>
          <a:lstStyle>
            <a:lvl1pPr marL="342900" indent="-342900">
              <a:buClr>
                <a:srgbClr val="4F2D7F"/>
              </a:buClr>
              <a:buFont typeface="Arial"/>
              <a:buChar char="•"/>
              <a:defRPr sz="2400"/>
            </a:lvl1pPr>
            <a:lvl2pPr marL="717550" indent="-342900">
              <a:buClr>
                <a:srgbClr val="4F2D7F"/>
              </a:buClr>
              <a:buFont typeface="Arial" panose="020B0604020202020204" pitchFamily="34" charset="0"/>
              <a:buChar char="–"/>
              <a:defRPr sz="2200"/>
            </a:lvl2pPr>
            <a:lvl3pPr marL="1060450" indent="-342900">
              <a:buClrTx/>
              <a:buFont typeface="Arial" panose="020B0604020202020204" pitchFamily="34" charset="0"/>
              <a:buChar char="–"/>
              <a:defRPr sz="2000"/>
            </a:lvl3pPr>
            <a:lvl4pPr marL="1343025" indent="-266700">
              <a:buFont typeface="+mj-lt"/>
              <a:buAutoNum type="alphaLcPeriod"/>
              <a:defRPr/>
            </a:lvl4pPr>
          </a:lstStyle>
          <a:p>
            <a:pPr lvl="0"/>
            <a:r>
              <a:rPr lang="en-GB" dirty="0"/>
              <a:t>click to edit master </a:t>
            </a:r>
            <a:br>
              <a:rPr lang="en-GB" dirty="0"/>
            </a:br>
            <a:r>
              <a:rPr lang="en-GB" dirty="0"/>
              <a:t>text styles</a:t>
            </a:r>
          </a:p>
          <a:p>
            <a:pPr lvl="1"/>
            <a:r>
              <a:rPr lang="en-GB" dirty="0"/>
              <a:t>second level</a:t>
            </a:r>
          </a:p>
          <a:p>
            <a:pPr lvl="2"/>
            <a:r>
              <a:rPr lang="en-GB" dirty="0"/>
              <a:t>third level</a:t>
            </a:r>
          </a:p>
          <a:p>
            <a:pPr lvl="3"/>
            <a:r>
              <a:rPr lang="en-GB" dirty="0"/>
              <a:t>fourth level</a:t>
            </a:r>
          </a:p>
          <a:p>
            <a:pPr lvl="2"/>
            <a:endParaRPr lang="en-GB" dirty="0"/>
          </a:p>
          <a:p>
            <a:pPr lvl="2"/>
            <a:endParaRPr lang="en-GB" dirty="0"/>
          </a:p>
        </p:txBody>
      </p:sp>
      <p:sp>
        <p:nvSpPr>
          <p:cNvPr id="10" name="Text Placeholder 5"/>
          <p:cNvSpPr>
            <a:spLocks noGrp="1"/>
          </p:cNvSpPr>
          <p:nvPr>
            <p:ph type="body" sz="quarter" idx="14" hasCustomPrompt="1"/>
          </p:nvPr>
        </p:nvSpPr>
        <p:spPr>
          <a:xfrm>
            <a:off x="4676324" y="1398060"/>
            <a:ext cx="3999363" cy="3297764"/>
          </a:xfrm>
          <a:prstGeom prst="rect">
            <a:avLst/>
          </a:prstGeom>
        </p:spPr>
        <p:txBody>
          <a:bodyPr vert="horz" lIns="0"/>
          <a:lstStyle>
            <a:lvl1pPr marL="342900" indent="-342900">
              <a:buClr>
                <a:srgbClr val="4F2D7F"/>
              </a:buClr>
              <a:buFont typeface="Arial"/>
              <a:buChar char="•"/>
              <a:defRPr sz="2400"/>
            </a:lvl1pPr>
            <a:lvl2pPr marL="717550" indent="-342900">
              <a:buClr>
                <a:srgbClr val="4F2D7F"/>
              </a:buClr>
              <a:buFont typeface="Arial" panose="020B0604020202020204" pitchFamily="34" charset="0"/>
              <a:buChar char="–"/>
              <a:defRPr sz="2200"/>
            </a:lvl2pPr>
            <a:lvl3pPr marL="1060450" indent="-342900">
              <a:buClrTx/>
              <a:buFont typeface="Arial" panose="020B0604020202020204" pitchFamily="34" charset="0"/>
              <a:buChar char="–"/>
              <a:defRPr sz="2000"/>
            </a:lvl3pPr>
            <a:lvl4pPr marL="1343025" indent="-266700">
              <a:buFont typeface="+mj-lt"/>
              <a:buAutoNum type="alphaLcPeriod"/>
              <a:defRPr/>
            </a:lvl4pPr>
          </a:lstStyle>
          <a:p>
            <a:pPr lvl="0"/>
            <a:r>
              <a:rPr lang="en-GB" dirty="0"/>
              <a:t>click to edit master </a:t>
            </a:r>
            <a:br>
              <a:rPr lang="en-GB" dirty="0"/>
            </a:br>
            <a:r>
              <a:rPr lang="en-GB" dirty="0"/>
              <a:t>text styles</a:t>
            </a:r>
          </a:p>
          <a:p>
            <a:pPr lvl="1"/>
            <a:r>
              <a:rPr lang="en-GB" dirty="0"/>
              <a:t>second level</a:t>
            </a:r>
          </a:p>
          <a:p>
            <a:pPr lvl="2"/>
            <a:r>
              <a:rPr lang="en-GB" dirty="0"/>
              <a:t>third level</a:t>
            </a:r>
          </a:p>
          <a:p>
            <a:pPr lvl="3"/>
            <a:r>
              <a:rPr lang="en-GB" dirty="0"/>
              <a:t>fourth level</a:t>
            </a:r>
          </a:p>
          <a:p>
            <a:pPr lvl="2"/>
            <a:endParaRPr lang="en-GB" dirty="0"/>
          </a:p>
          <a:p>
            <a:pPr lvl="2"/>
            <a:endParaRPr lang="en-GB" dirty="0"/>
          </a:p>
        </p:txBody>
      </p:sp>
      <p:sp>
        <p:nvSpPr>
          <p:cNvPr id="3" name="Slide Number Placeholder 2"/>
          <p:cNvSpPr>
            <a:spLocks noGrp="1"/>
          </p:cNvSpPr>
          <p:nvPr>
            <p:ph type="sldNum" sz="quarter" idx="10"/>
          </p:nvPr>
        </p:nvSpPr>
        <p:spPr>
          <a:xfrm>
            <a:off x="468313" y="4895862"/>
            <a:ext cx="166756" cy="207229"/>
          </a:xfrm>
        </p:spPr>
        <p:txBody>
          <a:bodyPr/>
          <a:lstStyle/>
          <a:p>
            <a:fld id="{2B8EE54B-3F47-064B-A553-EA9C9EAD2777}" type="slidenum">
              <a:rPr lang="en-US" smtClean="0"/>
              <a:pPr/>
              <a:t>‹#›</a:t>
            </a:fld>
            <a:endParaRPr lang="en-US" dirty="0"/>
          </a:p>
        </p:txBody>
      </p:sp>
      <p:sp>
        <p:nvSpPr>
          <p:cNvPr id="7" name="Title 13"/>
          <p:cNvSpPr>
            <a:spLocks noGrp="1"/>
          </p:cNvSpPr>
          <p:nvPr>
            <p:ph type="title" hasCustomPrompt="1"/>
          </p:nvPr>
        </p:nvSpPr>
        <p:spPr>
          <a:xfrm>
            <a:off x="469370" y="330720"/>
            <a:ext cx="8206317" cy="872606"/>
          </a:xfrm>
          <a:prstGeom prst="rect">
            <a:avLst/>
          </a:prstGeom>
        </p:spPr>
        <p:txBody>
          <a:bodyPr vert="horz" lIns="0" rIns="0" bIns="0"/>
          <a:lstStyle>
            <a:lvl1pPr algn="l" rtl="0">
              <a:lnSpc>
                <a:spcPts val="3400"/>
              </a:lnSpc>
              <a:defRPr sz="3000" b="1">
                <a:solidFill>
                  <a:srgbClr val="4F2D7F"/>
                </a:solidFill>
                <a:latin typeface="+mn-lt"/>
              </a:defRPr>
            </a:lvl1pPr>
          </a:lstStyle>
          <a:p>
            <a:pPr rtl="0">
              <a:lnSpc>
                <a:spcPts val="3400"/>
              </a:lnSpc>
            </a:pPr>
            <a:r>
              <a:rPr lang="en-US" dirty="0"/>
              <a:t>Click here to add title</a:t>
            </a:r>
          </a:p>
        </p:txBody>
      </p:sp>
    </p:spTree>
    <p:extLst>
      <p:ext uri="{BB962C8B-B14F-4D97-AF65-F5344CB8AC3E}">
        <p14:creationId xmlns:p14="http://schemas.microsoft.com/office/powerpoint/2010/main" val="1076760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lumn option">
    <p:spTree>
      <p:nvGrpSpPr>
        <p:cNvPr id="1" name=""/>
        <p:cNvGrpSpPr/>
        <p:nvPr/>
      </p:nvGrpSpPr>
      <p:grpSpPr>
        <a:xfrm>
          <a:off x="0" y="0"/>
          <a:ext cx="0" cy="0"/>
          <a:chOff x="0" y="0"/>
          <a:chExt cx="0" cy="0"/>
        </a:xfrm>
      </p:grpSpPr>
      <p:sp>
        <p:nvSpPr>
          <p:cNvPr id="5" name="Text Placeholder 12"/>
          <p:cNvSpPr>
            <a:spLocks noGrp="1"/>
          </p:cNvSpPr>
          <p:nvPr>
            <p:ph type="body" sz="quarter" idx="10" hasCustomPrompt="1"/>
          </p:nvPr>
        </p:nvSpPr>
        <p:spPr>
          <a:xfrm>
            <a:off x="468312" y="2997485"/>
            <a:ext cx="1908175" cy="402940"/>
          </a:xfrm>
          <a:prstGeom prst="rect">
            <a:avLst/>
          </a:prstGeom>
        </p:spPr>
        <p:txBody>
          <a:bodyPr vert="horz" lIns="0" tIns="0"/>
          <a:lstStyle>
            <a:lvl1pPr marL="0" indent="0" algn="ctr">
              <a:lnSpc>
                <a:spcPct val="100000"/>
              </a:lnSpc>
              <a:spcBef>
                <a:spcPts val="0"/>
              </a:spcBef>
              <a:spcAft>
                <a:spcPts val="1200"/>
              </a:spcAft>
              <a:buClr>
                <a:srgbClr val="4F2D7F"/>
              </a:buClr>
              <a:buSzPct val="78000"/>
              <a:buFont typeface="Arial"/>
              <a:buNone/>
              <a:defRPr sz="1800" baseline="0">
                <a:solidFill>
                  <a:srgbClr val="4F2D7F"/>
                </a:solidFill>
              </a:defRPr>
            </a:lvl1pPr>
          </a:lstStyle>
          <a:p>
            <a:pPr lvl="0"/>
            <a:r>
              <a:rPr lang="en-US" dirty="0"/>
              <a:t>Title</a:t>
            </a:r>
          </a:p>
        </p:txBody>
      </p:sp>
      <p:sp>
        <p:nvSpPr>
          <p:cNvPr id="6" name="Text Placeholder 12"/>
          <p:cNvSpPr>
            <a:spLocks noGrp="1"/>
          </p:cNvSpPr>
          <p:nvPr>
            <p:ph type="body" sz="quarter" idx="11" hasCustomPrompt="1"/>
          </p:nvPr>
        </p:nvSpPr>
        <p:spPr>
          <a:xfrm>
            <a:off x="2559050" y="2997485"/>
            <a:ext cx="1933326" cy="362960"/>
          </a:xfrm>
          <a:prstGeom prst="rect">
            <a:avLst/>
          </a:prstGeom>
        </p:spPr>
        <p:txBody>
          <a:bodyPr vert="horz" lIns="0" tIns="0"/>
          <a:lstStyle>
            <a:lvl1pPr marL="0" indent="0" algn="ctr">
              <a:lnSpc>
                <a:spcPct val="100000"/>
              </a:lnSpc>
              <a:spcBef>
                <a:spcPts val="0"/>
              </a:spcBef>
              <a:spcAft>
                <a:spcPts val="1200"/>
              </a:spcAft>
              <a:buClr>
                <a:srgbClr val="4F2D7F"/>
              </a:buClr>
              <a:buSzPct val="78000"/>
              <a:buFont typeface="Arial"/>
              <a:buNone/>
              <a:defRPr sz="1800" baseline="0">
                <a:solidFill>
                  <a:srgbClr val="4F2D7F"/>
                </a:solidFill>
              </a:defRPr>
            </a:lvl1pPr>
          </a:lstStyle>
          <a:p>
            <a:pPr lvl="0"/>
            <a:r>
              <a:rPr lang="en-US" dirty="0"/>
              <a:t>Title</a:t>
            </a:r>
          </a:p>
        </p:txBody>
      </p:sp>
      <p:sp>
        <p:nvSpPr>
          <p:cNvPr id="7" name="Text Placeholder 12"/>
          <p:cNvSpPr>
            <a:spLocks noGrp="1"/>
          </p:cNvSpPr>
          <p:nvPr>
            <p:ph type="body" sz="quarter" idx="12" hasCustomPrompt="1"/>
          </p:nvPr>
        </p:nvSpPr>
        <p:spPr>
          <a:xfrm>
            <a:off x="4679950" y="2997485"/>
            <a:ext cx="1908174" cy="362960"/>
          </a:xfrm>
          <a:prstGeom prst="rect">
            <a:avLst/>
          </a:prstGeom>
        </p:spPr>
        <p:txBody>
          <a:bodyPr vert="horz" lIns="0" tIns="0"/>
          <a:lstStyle>
            <a:lvl1pPr marL="0" indent="0" algn="ctr">
              <a:lnSpc>
                <a:spcPct val="100000"/>
              </a:lnSpc>
              <a:spcBef>
                <a:spcPts val="0"/>
              </a:spcBef>
              <a:spcAft>
                <a:spcPts val="1200"/>
              </a:spcAft>
              <a:buClr>
                <a:srgbClr val="4F2D7F"/>
              </a:buClr>
              <a:buSzPct val="78000"/>
              <a:buFont typeface="Arial"/>
              <a:buNone/>
              <a:defRPr sz="1800" baseline="0">
                <a:solidFill>
                  <a:srgbClr val="4F2D7F"/>
                </a:solidFill>
              </a:defRPr>
            </a:lvl1pPr>
          </a:lstStyle>
          <a:p>
            <a:pPr lvl="0"/>
            <a:r>
              <a:rPr lang="en-US" dirty="0"/>
              <a:t>Title</a:t>
            </a:r>
          </a:p>
        </p:txBody>
      </p:sp>
      <p:sp>
        <p:nvSpPr>
          <p:cNvPr id="8" name="Text Placeholder 12"/>
          <p:cNvSpPr>
            <a:spLocks noGrp="1"/>
          </p:cNvSpPr>
          <p:nvPr>
            <p:ph type="body" sz="quarter" idx="13" hasCustomPrompt="1"/>
          </p:nvPr>
        </p:nvSpPr>
        <p:spPr>
          <a:xfrm>
            <a:off x="6770156" y="2997485"/>
            <a:ext cx="1905532" cy="362960"/>
          </a:xfrm>
          <a:prstGeom prst="rect">
            <a:avLst/>
          </a:prstGeom>
        </p:spPr>
        <p:txBody>
          <a:bodyPr vert="horz" lIns="0" tIns="0"/>
          <a:lstStyle>
            <a:lvl1pPr marL="0" indent="0" algn="ctr">
              <a:lnSpc>
                <a:spcPct val="100000"/>
              </a:lnSpc>
              <a:spcBef>
                <a:spcPts val="0"/>
              </a:spcBef>
              <a:spcAft>
                <a:spcPts val="1200"/>
              </a:spcAft>
              <a:buClr>
                <a:srgbClr val="4F2D7F"/>
              </a:buClr>
              <a:buSzPct val="78000"/>
              <a:buFont typeface="Arial"/>
              <a:buNone/>
              <a:defRPr sz="1800" baseline="0">
                <a:solidFill>
                  <a:srgbClr val="4F2D7F"/>
                </a:solidFill>
              </a:defRPr>
            </a:lvl1pPr>
          </a:lstStyle>
          <a:p>
            <a:pPr lvl="0"/>
            <a:r>
              <a:rPr lang="en-US" dirty="0"/>
              <a:t>Title</a:t>
            </a:r>
          </a:p>
        </p:txBody>
      </p:sp>
      <p:sp>
        <p:nvSpPr>
          <p:cNvPr id="9" name="Text Placeholder 12"/>
          <p:cNvSpPr>
            <a:spLocks noGrp="1"/>
          </p:cNvSpPr>
          <p:nvPr>
            <p:ph type="body" sz="quarter" idx="14" hasCustomPrompt="1"/>
          </p:nvPr>
        </p:nvSpPr>
        <p:spPr>
          <a:xfrm>
            <a:off x="468313" y="3360445"/>
            <a:ext cx="1903164" cy="1335380"/>
          </a:xfrm>
          <a:prstGeom prst="rect">
            <a:avLst/>
          </a:prstGeom>
        </p:spPr>
        <p:txBody>
          <a:bodyPr vert="horz" lIns="0" tIns="0"/>
          <a:lstStyle>
            <a:lvl1pPr marL="0" indent="0" algn="ctr">
              <a:lnSpc>
                <a:spcPct val="100000"/>
              </a:lnSpc>
              <a:spcBef>
                <a:spcPts val="0"/>
              </a:spcBef>
              <a:spcAft>
                <a:spcPts val="1200"/>
              </a:spcAft>
              <a:buClr>
                <a:srgbClr val="4F2D7F"/>
              </a:buClr>
              <a:buSzPct val="78000"/>
              <a:buFont typeface="Arial"/>
              <a:buNone/>
              <a:defRPr sz="1350" baseline="0">
                <a:solidFill>
                  <a:schemeClr val="tx1"/>
                </a:solidFill>
              </a:defRPr>
            </a:lvl1pPr>
          </a:lstStyle>
          <a:p>
            <a:pPr lvl="0"/>
            <a:r>
              <a:rPr lang="en-US" dirty="0"/>
              <a:t>Text</a:t>
            </a:r>
          </a:p>
        </p:txBody>
      </p:sp>
      <p:sp>
        <p:nvSpPr>
          <p:cNvPr id="10" name="Text Placeholder 12"/>
          <p:cNvSpPr>
            <a:spLocks noGrp="1"/>
          </p:cNvSpPr>
          <p:nvPr>
            <p:ph type="body" sz="quarter" idx="15" hasCustomPrompt="1"/>
          </p:nvPr>
        </p:nvSpPr>
        <p:spPr>
          <a:xfrm>
            <a:off x="2559050" y="3360445"/>
            <a:ext cx="1933326" cy="1335380"/>
          </a:xfrm>
          <a:prstGeom prst="rect">
            <a:avLst/>
          </a:prstGeom>
        </p:spPr>
        <p:txBody>
          <a:bodyPr vert="horz" lIns="0" tIns="0"/>
          <a:lstStyle>
            <a:lvl1pPr marL="0" indent="0" algn="ctr">
              <a:lnSpc>
                <a:spcPct val="100000"/>
              </a:lnSpc>
              <a:spcBef>
                <a:spcPts val="0"/>
              </a:spcBef>
              <a:spcAft>
                <a:spcPts val="1200"/>
              </a:spcAft>
              <a:buClr>
                <a:srgbClr val="4F2D7F"/>
              </a:buClr>
              <a:buSzPct val="78000"/>
              <a:buFont typeface="Arial"/>
              <a:buNone/>
              <a:defRPr sz="1350" baseline="0">
                <a:solidFill>
                  <a:srgbClr val="000000"/>
                </a:solidFill>
              </a:defRPr>
            </a:lvl1pPr>
          </a:lstStyle>
          <a:p>
            <a:pPr lvl="0"/>
            <a:r>
              <a:rPr lang="en-US" dirty="0"/>
              <a:t>Text</a:t>
            </a:r>
          </a:p>
        </p:txBody>
      </p:sp>
      <p:sp>
        <p:nvSpPr>
          <p:cNvPr id="11" name="Text Placeholder 12"/>
          <p:cNvSpPr>
            <a:spLocks noGrp="1"/>
          </p:cNvSpPr>
          <p:nvPr>
            <p:ph type="body" sz="quarter" idx="16" hasCustomPrompt="1"/>
          </p:nvPr>
        </p:nvSpPr>
        <p:spPr>
          <a:xfrm>
            <a:off x="4679950" y="3360445"/>
            <a:ext cx="1908174" cy="1335380"/>
          </a:xfrm>
          <a:prstGeom prst="rect">
            <a:avLst/>
          </a:prstGeom>
        </p:spPr>
        <p:txBody>
          <a:bodyPr vert="horz" lIns="0" tIns="0"/>
          <a:lstStyle>
            <a:lvl1pPr marL="0" indent="0" algn="ctr">
              <a:lnSpc>
                <a:spcPct val="100000"/>
              </a:lnSpc>
              <a:spcBef>
                <a:spcPts val="0"/>
              </a:spcBef>
              <a:spcAft>
                <a:spcPts val="1200"/>
              </a:spcAft>
              <a:buClr>
                <a:srgbClr val="4F2D7F"/>
              </a:buClr>
              <a:buSzPct val="78000"/>
              <a:buFont typeface="Arial"/>
              <a:buNone/>
              <a:defRPr sz="1350" baseline="0">
                <a:solidFill>
                  <a:srgbClr val="000000"/>
                </a:solidFill>
              </a:defRPr>
            </a:lvl1pPr>
          </a:lstStyle>
          <a:p>
            <a:pPr lvl="0"/>
            <a:r>
              <a:rPr lang="en-US" dirty="0"/>
              <a:t>Text</a:t>
            </a:r>
          </a:p>
        </p:txBody>
      </p:sp>
      <p:sp>
        <p:nvSpPr>
          <p:cNvPr id="12" name="Text Placeholder 12"/>
          <p:cNvSpPr>
            <a:spLocks noGrp="1"/>
          </p:cNvSpPr>
          <p:nvPr>
            <p:ph type="body" sz="quarter" idx="17" hasCustomPrompt="1"/>
          </p:nvPr>
        </p:nvSpPr>
        <p:spPr>
          <a:xfrm>
            <a:off x="6770156" y="3360445"/>
            <a:ext cx="1900534" cy="1335380"/>
          </a:xfrm>
          <a:prstGeom prst="rect">
            <a:avLst/>
          </a:prstGeom>
        </p:spPr>
        <p:txBody>
          <a:bodyPr vert="horz" lIns="0" tIns="0"/>
          <a:lstStyle>
            <a:lvl1pPr marL="0" indent="0" algn="ctr">
              <a:lnSpc>
                <a:spcPct val="100000"/>
              </a:lnSpc>
              <a:spcBef>
                <a:spcPts val="0"/>
              </a:spcBef>
              <a:spcAft>
                <a:spcPts val="1200"/>
              </a:spcAft>
              <a:buClr>
                <a:srgbClr val="4F2D7F"/>
              </a:buClr>
              <a:buSzPct val="78000"/>
              <a:buFont typeface="Arial"/>
              <a:buNone/>
              <a:defRPr sz="1350" baseline="0">
                <a:solidFill>
                  <a:srgbClr val="000000"/>
                </a:solidFill>
              </a:defRPr>
            </a:lvl1pPr>
          </a:lstStyle>
          <a:p>
            <a:pPr lvl="0"/>
            <a:r>
              <a:rPr lang="en-US" dirty="0"/>
              <a:t>Text</a:t>
            </a:r>
          </a:p>
        </p:txBody>
      </p:sp>
      <p:sp>
        <p:nvSpPr>
          <p:cNvPr id="14" name="Picture Placeholder 2"/>
          <p:cNvSpPr>
            <a:spLocks noGrp="1"/>
          </p:cNvSpPr>
          <p:nvPr>
            <p:ph type="pic" idx="1" hasCustomPrompt="1"/>
          </p:nvPr>
        </p:nvSpPr>
        <p:spPr>
          <a:xfrm>
            <a:off x="468313" y="1427480"/>
            <a:ext cx="1904999" cy="1463204"/>
          </a:xfrm>
          <a:prstGeom prst="rect">
            <a:avLst/>
          </a:prstGeom>
        </p:spPr>
        <p:txBody>
          <a:bodyPr tIns="720000"/>
          <a:lstStyle>
            <a:lvl1pPr marL="0" indent="0">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5" name="Picture Placeholder 2"/>
          <p:cNvSpPr>
            <a:spLocks noGrp="1"/>
          </p:cNvSpPr>
          <p:nvPr>
            <p:ph type="pic" idx="18" hasCustomPrompt="1"/>
          </p:nvPr>
        </p:nvSpPr>
        <p:spPr>
          <a:xfrm>
            <a:off x="2556310" y="1427480"/>
            <a:ext cx="1937034" cy="1463204"/>
          </a:xfrm>
          <a:prstGeom prst="rect">
            <a:avLst/>
          </a:prstGeom>
        </p:spPr>
        <p:txBody>
          <a:bodyPr tIns="720000"/>
          <a:lstStyle>
            <a:lvl1pPr marL="0" indent="0">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6" name="Picture Placeholder 2"/>
          <p:cNvSpPr>
            <a:spLocks noGrp="1"/>
          </p:cNvSpPr>
          <p:nvPr>
            <p:ph type="pic" idx="19" hasCustomPrompt="1"/>
          </p:nvPr>
        </p:nvSpPr>
        <p:spPr>
          <a:xfrm>
            <a:off x="4676342" y="1427480"/>
            <a:ext cx="1908175" cy="1463204"/>
          </a:xfrm>
          <a:prstGeom prst="rect">
            <a:avLst/>
          </a:prstGeom>
        </p:spPr>
        <p:txBody>
          <a:bodyPr tIns="720000"/>
          <a:lstStyle>
            <a:lvl1pPr marL="0" indent="0">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8" name="Picture Placeholder 2"/>
          <p:cNvSpPr>
            <a:spLocks noGrp="1"/>
          </p:cNvSpPr>
          <p:nvPr>
            <p:ph type="pic" idx="20" hasCustomPrompt="1"/>
          </p:nvPr>
        </p:nvSpPr>
        <p:spPr>
          <a:xfrm>
            <a:off x="6767514" y="1427480"/>
            <a:ext cx="1914260" cy="1463204"/>
          </a:xfrm>
          <a:prstGeom prst="rect">
            <a:avLst/>
          </a:prstGeom>
        </p:spPr>
        <p:txBody>
          <a:bodyPr tIns="720000"/>
          <a:lstStyle>
            <a:lvl1pPr marL="0" indent="0">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0" name="Slide Number Placeholder 2"/>
          <p:cNvSpPr txBox="1">
            <a:spLocks/>
          </p:cNvSpPr>
          <p:nvPr userDrawn="1"/>
        </p:nvSpPr>
        <p:spPr>
          <a:xfrm>
            <a:off x="472545" y="4899037"/>
            <a:ext cx="166756" cy="207229"/>
          </a:xfrm>
          <a:prstGeom prst="rect">
            <a:avLst/>
          </a:prstGeom>
        </p:spPr>
        <p:txBody>
          <a:bodyPr lIns="0" rIns="0"/>
          <a:lstStyle>
            <a:defPPr>
              <a:defRPr lang="en-US"/>
            </a:defPPr>
            <a:lvl1pPr marL="0" algn="l" defTabSz="457200" rtl="0" eaLnBrk="1" latinLnBrk="0" hangingPunct="1">
              <a:defRPr sz="7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B8EE54B-3F47-064B-A553-EA9C9EAD2777}" type="slidenum">
              <a:rPr lang="en-US" smtClean="0"/>
              <a:pPr/>
              <a:t>‹#›</a:t>
            </a:fld>
            <a:endParaRPr lang="en-US" dirty="0"/>
          </a:p>
        </p:txBody>
      </p:sp>
      <p:sp>
        <p:nvSpPr>
          <p:cNvPr id="21" name="Title 13"/>
          <p:cNvSpPr>
            <a:spLocks noGrp="1"/>
          </p:cNvSpPr>
          <p:nvPr>
            <p:ph type="title" hasCustomPrompt="1"/>
          </p:nvPr>
        </p:nvSpPr>
        <p:spPr>
          <a:xfrm>
            <a:off x="469370" y="330720"/>
            <a:ext cx="8201319" cy="872606"/>
          </a:xfrm>
          <a:prstGeom prst="rect">
            <a:avLst/>
          </a:prstGeom>
        </p:spPr>
        <p:txBody>
          <a:bodyPr vert="horz" lIns="0" rIns="0" bIns="0"/>
          <a:lstStyle>
            <a:lvl1pPr algn="l" rtl="0">
              <a:lnSpc>
                <a:spcPts val="3400"/>
              </a:lnSpc>
              <a:defRPr sz="3000" b="1">
                <a:solidFill>
                  <a:srgbClr val="4F2D7F"/>
                </a:solidFill>
                <a:latin typeface="+mn-lt"/>
              </a:defRPr>
            </a:lvl1pPr>
          </a:lstStyle>
          <a:p>
            <a:pPr rtl="0">
              <a:lnSpc>
                <a:spcPts val="3400"/>
              </a:lnSpc>
            </a:pPr>
            <a:r>
              <a:rPr lang="en-US" dirty="0"/>
              <a:t>Click here to add title</a:t>
            </a:r>
          </a:p>
        </p:txBody>
      </p:sp>
    </p:spTree>
    <p:extLst>
      <p:ext uri="{BB962C8B-B14F-4D97-AF65-F5344CB8AC3E}">
        <p14:creationId xmlns:p14="http://schemas.microsoft.com/office/powerpoint/2010/main" val="2368150097"/>
      </p:ext>
    </p:extLst>
  </p:cSld>
  <p:clrMapOvr>
    <a:masterClrMapping/>
  </p:clrMapOvr>
  <p:extLst>
    <p:ext uri="{DCECCB84-F9BA-43D5-87BE-67443E8EF086}">
      <p15:sldGuideLst xmlns:p15="http://schemas.microsoft.com/office/powerpoint/2012/main">
        <p15:guide id="1" orient="horz" pos="89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Copyright"/>
          <p:cNvSpPr txBox="1"/>
          <p:nvPr userDrawn="1"/>
        </p:nvSpPr>
        <p:spPr>
          <a:xfrm>
            <a:off x="481276" y="4905628"/>
            <a:ext cx="2411875" cy="184666"/>
          </a:xfrm>
          <a:prstGeom prst="rect">
            <a:avLst/>
          </a:prstGeom>
          <a:noFill/>
        </p:spPr>
        <p:txBody>
          <a:bodyPr wrap="square" lIns="0" rIns="0" rtlCol="0">
            <a:spAutoFit/>
          </a:bodyPr>
          <a:lstStyle/>
          <a:p>
            <a:pPr algn="l"/>
            <a:r>
              <a:rPr lang="en-GB" sz="600" dirty="0">
                <a:solidFill>
                  <a:schemeClr val="tx1"/>
                </a:solidFill>
              </a:rPr>
              <a:t>© 2018 UBC Sauder School of Business. All rights reserved.</a:t>
            </a:r>
          </a:p>
        </p:txBody>
      </p:sp>
      <p:cxnSp>
        <p:nvCxnSpPr>
          <p:cNvPr id="4" name="Straight Connector 3"/>
          <p:cNvCxnSpPr/>
          <p:nvPr userDrawn="1"/>
        </p:nvCxnSpPr>
        <p:spPr>
          <a:xfrm>
            <a:off x="469370" y="4887834"/>
            <a:ext cx="2626255" cy="0"/>
          </a:xfrm>
          <a:prstGeom prst="line">
            <a:avLst/>
          </a:prstGeom>
          <a:ln w="19050">
            <a:solidFill>
              <a:srgbClr val="4F2D7F"/>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321B9D2F-8964-43CD-A46E-F270D3DFA6DB}"/>
              </a:ext>
            </a:extLst>
          </p:cNvPr>
          <p:cNvPicPr/>
          <p:nvPr userDrawn="1"/>
        </p:nvPicPr>
        <p:blipFill>
          <a:blip r:embed="rId5">
            <a:extLst>
              <a:ext uri="{28A0092B-C50C-407E-A947-70E740481C1C}">
                <a14:useLocalDpi xmlns:a14="http://schemas.microsoft.com/office/drawing/2010/main" val="0"/>
              </a:ext>
            </a:extLst>
          </a:blip>
          <a:stretch>
            <a:fillRect/>
          </a:stretch>
        </p:blipFill>
        <p:spPr>
          <a:xfrm>
            <a:off x="392112" y="255665"/>
            <a:ext cx="2428875" cy="764540"/>
          </a:xfrm>
          <a:prstGeom prst="rect">
            <a:avLst/>
          </a:prstGeom>
        </p:spPr>
      </p:pic>
    </p:spTree>
    <p:extLst>
      <p:ext uri="{BB962C8B-B14F-4D97-AF65-F5344CB8AC3E}">
        <p14:creationId xmlns:p14="http://schemas.microsoft.com/office/powerpoint/2010/main" val="3240009527"/>
      </p:ext>
    </p:extLst>
  </p:cSld>
  <p:clrMap bg1="lt1" tx1="dk1" bg2="lt2" tx2="dk2" accent1="accent1" accent2="accent2" accent3="accent3" accent4="accent4" accent5="accent5" accent6="accent6" hlink="hlink" folHlink="folHlink"/>
  <p:sldLayoutIdLst>
    <p:sldLayoutId id="2147483696" r:id="rId1"/>
    <p:sldLayoutId id="2147483673" r:id="rId2"/>
    <p:sldLayoutId id="2147483764"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5" userDrawn="1">
          <p15:clr>
            <a:srgbClr val="F26B43"/>
          </p15:clr>
        </p15:guide>
        <p15:guide id="2" pos="612" userDrawn="1">
          <p15:clr>
            <a:srgbClr val="F26B43"/>
          </p15:clr>
        </p15:guide>
        <p15:guide id="3" pos="725" userDrawn="1">
          <p15:clr>
            <a:srgbClr val="F26B43"/>
          </p15:clr>
        </p15:guide>
        <p15:guide id="4" pos="1066" userDrawn="1">
          <p15:clr>
            <a:srgbClr val="F26B43"/>
          </p15:clr>
        </p15:guide>
        <p15:guide id="5" pos="1179" userDrawn="1">
          <p15:clr>
            <a:srgbClr val="F26B43"/>
          </p15:clr>
        </p15:guide>
        <p15:guide id="6" pos="1497" userDrawn="1">
          <p15:clr>
            <a:srgbClr val="F26B43"/>
          </p15:clr>
        </p15:guide>
        <p15:guide id="7" pos="1610" userDrawn="1">
          <p15:clr>
            <a:srgbClr val="F26B43"/>
          </p15:clr>
        </p15:guide>
        <p15:guide id="8" pos="1950" userDrawn="1">
          <p15:clr>
            <a:srgbClr val="F26B43"/>
          </p15:clr>
        </p15:guide>
        <p15:guide id="9" pos="2064" userDrawn="1">
          <p15:clr>
            <a:srgbClr val="F26B43"/>
          </p15:clr>
        </p15:guide>
        <p15:guide id="10" pos="2381" userDrawn="1">
          <p15:clr>
            <a:srgbClr val="F26B43"/>
          </p15:clr>
        </p15:guide>
        <p15:guide id="11" pos="2494" userDrawn="1">
          <p15:clr>
            <a:srgbClr val="F26B43"/>
          </p15:clr>
        </p15:guide>
        <p15:guide id="12" pos="5148" userDrawn="1">
          <p15:clr>
            <a:srgbClr val="F26B43"/>
          </p15:clr>
        </p15:guide>
        <p15:guide id="13" pos="5465" userDrawn="1">
          <p15:clr>
            <a:srgbClr val="F26B43"/>
          </p15:clr>
        </p15:guide>
        <p15:guide id="14" pos="3266" userDrawn="1">
          <p15:clr>
            <a:srgbClr val="F26B43"/>
          </p15:clr>
        </p15:guide>
        <p15:guide id="15" pos="3379" userDrawn="1">
          <p15:clr>
            <a:srgbClr val="F26B43"/>
          </p15:clr>
        </p15:guide>
        <p15:guide id="16" pos="3719" userDrawn="1">
          <p15:clr>
            <a:srgbClr val="F26B43"/>
          </p15:clr>
        </p15:guide>
        <p15:guide id="17" pos="3833" userDrawn="1">
          <p15:clr>
            <a:srgbClr val="F26B43"/>
          </p15:clr>
        </p15:guide>
        <p15:guide id="18" pos="4150" userDrawn="1">
          <p15:clr>
            <a:srgbClr val="F26B43"/>
          </p15:clr>
        </p15:guide>
        <p15:guide id="19" pos="4694" userDrawn="1">
          <p15:clr>
            <a:srgbClr val="F26B43"/>
          </p15:clr>
        </p15:guide>
        <p15:guide id="20" pos="4604" userDrawn="1">
          <p15:clr>
            <a:srgbClr val="F26B43"/>
          </p15:clr>
        </p15:guide>
        <p15:guide id="21" pos="5035" userDrawn="1">
          <p15:clr>
            <a:srgbClr val="F26B43"/>
          </p15:clr>
        </p15:guide>
        <p15:guide id="22" pos="4263" userDrawn="1">
          <p15:clr>
            <a:srgbClr val="F26B43"/>
          </p15:clr>
        </p15:guide>
        <p15:guide id="23" pos="2835" userDrawn="1">
          <p15:clr>
            <a:srgbClr val="F26B43"/>
          </p15:clr>
        </p15:guide>
        <p15:guide id="24" pos="2948" userDrawn="1">
          <p15:clr>
            <a:srgbClr val="F26B43"/>
          </p15:clr>
        </p15:guide>
        <p15:guide id="25" orient="horz" pos="282" userDrawn="1">
          <p15:clr>
            <a:srgbClr val="F26B43"/>
          </p15:clr>
        </p15:guide>
        <p15:guide id="26" orient="horz" pos="645" userDrawn="1">
          <p15:clr>
            <a:srgbClr val="F26B43"/>
          </p15:clr>
        </p15:guide>
        <p15:guide id="27" orient="horz" pos="758" userDrawn="1">
          <p15:clr>
            <a:srgbClr val="F26B43"/>
          </p15:clr>
        </p15:guide>
        <p15:guide id="28" orient="horz" pos="1098" userDrawn="1">
          <p15:clr>
            <a:srgbClr val="F26B43"/>
          </p15:clr>
        </p15:guide>
        <p15:guide id="29" orient="horz" pos="1212" userDrawn="1">
          <p15:clr>
            <a:srgbClr val="F26B43"/>
          </p15:clr>
        </p15:guide>
        <p15:guide id="30" orient="horz" pos="1575" userDrawn="1">
          <p15:clr>
            <a:srgbClr val="F26B43"/>
          </p15:clr>
        </p15:guide>
        <p15:guide id="31" orient="horz" pos="1688" userDrawn="1">
          <p15:clr>
            <a:srgbClr val="F26B43"/>
          </p15:clr>
        </p15:guide>
        <p15:guide id="32" orient="horz" pos="2028" userDrawn="1">
          <p15:clr>
            <a:srgbClr val="F26B43"/>
          </p15:clr>
        </p15:guide>
        <p15:guide id="33" orient="horz" pos="2142" userDrawn="1">
          <p15:clr>
            <a:srgbClr val="F26B43"/>
          </p15:clr>
        </p15:guide>
        <p15:guide id="34" orient="horz" pos="2505" userDrawn="1">
          <p15:clr>
            <a:srgbClr val="F26B43"/>
          </p15:clr>
        </p15:guide>
        <p15:guide id="35" orient="horz" pos="2618" userDrawn="1">
          <p15:clr>
            <a:srgbClr val="F26B43"/>
          </p15:clr>
        </p15:guide>
        <p15:guide id="36" orient="horz" pos="295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Copyright"/>
          <p:cNvSpPr txBox="1"/>
          <p:nvPr userDrawn="1"/>
        </p:nvSpPr>
        <p:spPr>
          <a:xfrm>
            <a:off x="683750" y="4905628"/>
            <a:ext cx="2411875" cy="184666"/>
          </a:xfrm>
          <a:prstGeom prst="rect">
            <a:avLst/>
          </a:prstGeom>
          <a:noFill/>
        </p:spPr>
        <p:txBody>
          <a:bodyPr wrap="square" lIns="0" rIns="0" rtlCol="0">
            <a:spAutoFit/>
          </a:bodyPr>
          <a:lstStyle/>
          <a:p>
            <a:pPr algn="l"/>
            <a:r>
              <a:rPr lang="en-GB" sz="600" dirty="0">
                <a:solidFill>
                  <a:schemeClr val="tx1"/>
                </a:solidFill>
              </a:rPr>
              <a:t>© 2018 UBC Sauder School of Business</a:t>
            </a:r>
          </a:p>
        </p:txBody>
      </p:sp>
      <p:sp>
        <p:nvSpPr>
          <p:cNvPr id="16" name="Slide Number Placeholder 5"/>
          <p:cNvSpPr>
            <a:spLocks noGrp="1"/>
          </p:cNvSpPr>
          <p:nvPr>
            <p:ph type="sldNum" sz="quarter" idx="4"/>
          </p:nvPr>
        </p:nvSpPr>
        <p:spPr>
          <a:xfrm>
            <a:off x="468313" y="4889512"/>
            <a:ext cx="166756" cy="207229"/>
          </a:xfrm>
          <a:prstGeom prst="rect">
            <a:avLst/>
          </a:prstGeom>
        </p:spPr>
        <p:txBody>
          <a:bodyPr lIns="0" rIns="0"/>
          <a:lstStyle>
            <a:lvl1pPr algn="l">
              <a:defRPr sz="700" b="1">
                <a:solidFill>
                  <a:schemeClr val="tx1"/>
                </a:solidFill>
              </a:defRPr>
            </a:lvl1pPr>
          </a:lstStyle>
          <a:p>
            <a:fld id="{2B8EE54B-3F47-064B-A553-EA9C9EAD2777}" type="slidenum">
              <a:rPr lang="en-US" smtClean="0"/>
              <a:pPr/>
              <a:t>‹#›</a:t>
            </a:fld>
            <a:endParaRPr lang="en-US" dirty="0"/>
          </a:p>
        </p:txBody>
      </p:sp>
      <p:cxnSp>
        <p:nvCxnSpPr>
          <p:cNvPr id="10" name="Straight Connector 9"/>
          <p:cNvCxnSpPr/>
          <p:nvPr userDrawn="1"/>
        </p:nvCxnSpPr>
        <p:spPr>
          <a:xfrm>
            <a:off x="469370" y="4887834"/>
            <a:ext cx="2626255" cy="0"/>
          </a:xfrm>
          <a:prstGeom prst="line">
            <a:avLst/>
          </a:prstGeom>
          <a:ln w="19050">
            <a:solidFill>
              <a:srgbClr val="4F2D7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2607786"/>
      </p:ext>
    </p:extLst>
  </p:cSld>
  <p:clrMap bg1="lt1" tx1="dk1" bg2="lt2" tx2="dk2" accent1="accent1" accent2="accent2" accent3="accent3" accent4="accent4" accent5="accent5" accent6="accent6" hlink="hlink" folHlink="folHlink"/>
  <p:sldLayoutIdLst>
    <p:sldLayoutId id="2147483759" r:id="rId1"/>
    <p:sldLayoutId id="2147483761" r:id="rId2"/>
    <p:sldLayoutId id="2147483725" r:id="rId3"/>
    <p:sldLayoutId id="2147483731" r:id="rId4"/>
    <p:sldLayoutId id="2147483757" r:id="rId5"/>
    <p:sldLayoutId id="2147483714" r:id="rId6"/>
    <p:sldLayoutId id="2147483727" r:id="rId7"/>
    <p:sldLayoutId id="2147483732" r:id="rId8"/>
    <p:sldLayoutId id="2147483756" r:id="rId9"/>
    <p:sldLayoutId id="2147483752" r:id="rId10"/>
    <p:sldLayoutId id="2147483733" r:id="rId11"/>
    <p:sldLayoutId id="2147483755" r:id="rId12"/>
    <p:sldLayoutId id="2147483749" r:id="rId13"/>
    <p:sldLayoutId id="2147483750" r:id="rId14"/>
    <p:sldLayoutId id="2147483751" r:id="rId15"/>
    <p:sldLayoutId id="2147483766" r:id="rId16"/>
    <p:sldLayoutId id="2147483735" r:id="rId1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612">
          <p15:clr>
            <a:srgbClr val="F26B43"/>
          </p15:clr>
        </p15:guide>
        <p15:guide id="5" pos="725">
          <p15:clr>
            <a:srgbClr val="F26B43"/>
          </p15:clr>
        </p15:guide>
        <p15:guide id="6" pos="1066">
          <p15:clr>
            <a:srgbClr val="F26B43"/>
          </p15:clr>
        </p15:guide>
        <p15:guide id="7" pos="1179">
          <p15:clr>
            <a:srgbClr val="F26B43"/>
          </p15:clr>
        </p15:guide>
        <p15:guide id="8" pos="1497">
          <p15:clr>
            <a:srgbClr val="F26B43"/>
          </p15:clr>
        </p15:guide>
        <p15:guide id="9" pos="1610">
          <p15:clr>
            <a:srgbClr val="F26B43"/>
          </p15:clr>
        </p15:guide>
        <p15:guide id="10" pos="1950">
          <p15:clr>
            <a:srgbClr val="F26B43"/>
          </p15:clr>
        </p15:guide>
        <p15:guide id="11" pos="2064">
          <p15:clr>
            <a:srgbClr val="F26B43"/>
          </p15:clr>
        </p15:guide>
        <p15:guide id="12" pos="2381">
          <p15:clr>
            <a:srgbClr val="F26B43"/>
          </p15:clr>
        </p15:guide>
        <p15:guide id="13" pos="2494">
          <p15:clr>
            <a:srgbClr val="F26B43"/>
          </p15:clr>
        </p15:guide>
        <p15:guide id="14" pos="2835">
          <p15:clr>
            <a:srgbClr val="F26B43"/>
          </p15:clr>
        </p15:guide>
        <p15:guide id="15" pos="2948">
          <p15:clr>
            <a:srgbClr val="F26B43"/>
          </p15:clr>
        </p15:guide>
        <p15:guide id="16" pos="3266">
          <p15:clr>
            <a:srgbClr val="F26B43"/>
          </p15:clr>
        </p15:guide>
        <p15:guide id="17" pos="3379">
          <p15:clr>
            <a:srgbClr val="F26B43"/>
          </p15:clr>
        </p15:guide>
        <p15:guide id="18" pos="3719">
          <p15:clr>
            <a:srgbClr val="F26B43"/>
          </p15:clr>
        </p15:guide>
        <p15:guide id="19" pos="3833">
          <p15:clr>
            <a:srgbClr val="F26B43"/>
          </p15:clr>
        </p15:guide>
        <p15:guide id="20" pos="4150">
          <p15:clr>
            <a:srgbClr val="F26B43"/>
          </p15:clr>
        </p15:guide>
        <p15:guide id="21" pos="4263">
          <p15:clr>
            <a:srgbClr val="F26B43"/>
          </p15:clr>
        </p15:guide>
        <p15:guide id="22" pos="4604">
          <p15:clr>
            <a:srgbClr val="F26B43"/>
          </p15:clr>
        </p15:guide>
        <p15:guide id="23" pos="4717">
          <p15:clr>
            <a:srgbClr val="F26B43"/>
          </p15:clr>
        </p15:guide>
        <p15:guide id="24" pos="5035">
          <p15:clr>
            <a:srgbClr val="F26B43"/>
          </p15:clr>
        </p15:guide>
        <p15:guide id="25" pos="5465">
          <p15:clr>
            <a:srgbClr val="F26B43"/>
          </p15:clr>
        </p15:guide>
        <p15:guide id="26" pos="5148">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8" name="Body Colour"/>
          <p:cNvSpPr>
            <a:spLocks noChangeArrowheads="1"/>
          </p:cNvSpPr>
          <p:nvPr/>
        </p:nvSpPr>
        <p:spPr bwMode="auto">
          <a:xfrm>
            <a:off x="0" y="1350177"/>
            <a:ext cx="9144000" cy="3793331"/>
          </a:xfrm>
          <a:prstGeom prst="rect">
            <a:avLst/>
          </a:prstGeom>
          <a:solidFill>
            <a:schemeClr val="accent1"/>
          </a:solidFill>
          <a:ln w="9525">
            <a:noFill/>
            <a:miter lim="800000"/>
            <a:headEnd/>
            <a:tailEnd/>
          </a:ln>
          <a:effectLst/>
        </p:spPr>
        <p:txBody>
          <a:bodyPr wrap="none" anchor="ctr"/>
          <a:lstStyle/>
          <a:p>
            <a:pPr algn="ctr" defTabSz="685800" fontAlgn="base">
              <a:spcBef>
                <a:spcPct val="0"/>
              </a:spcBef>
              <a:spcAft>
                <a:spcPct val="0"/>
              </a:spcAft>
              <a:defRPr/>
            </a:pPr>
            <a:endParaRPr lang="en-US" sz="1800" dirty="0">
              <a:solidFill>
                <a:srgbClr val="FFFFFF"/>
              </a:solidFill>
              <a:latin typeface="Times New Roman" pitchFamily="18" charset="0"/>
            </a:endParaRPr>
          </a:p>
        </p:txBody>
      </p:sp>
      <p:sp>
        <p:nvSpPr>
          <p:cNvPr id="1034" name="Title Colour"/>
          <p:cNvSpPr>
            <a:spLocks noChangeArrowheads="1"/>
          </p:cNvSpPr>
          <p:nvPr/>
        </p:nvSpPr>
        <p:spPr bwMode="auto">
          <a:xfrm>
            <a:off x="0" y="4"/>
            <a:ext cx="9144000" cy="1350169"/>
          </a:xfrm>
          <a:prstGeom prst="rect">
            <a:avLst/>
          </a:prstGeom>
          <a:solidFill>
            <a:schemeClr val="bg1"/>
          </a:solidFill>
          <a:ln w="9525">
            <a:noFill/>
            <a:miter lim="800000"/>
            <a:headEnd/>
            <a:tailEnd/>
          </a:ln>
          <a:effectLst/>
        </p:spPr>
        <p:txBody>
          <a:bodyPr wrap="none" anchor="ctr"/>
          <a:lstStyle/>
          <a:p>
            <a:pPr defTabSz="685800" fontAlgn="base">
              <a:spcBef>
                <a:spcPct val="0"/>
              </a:spcBef>
              <a:spcAft>
                <a:spcPct val="0"/>
              </a:spcAft>
              <a:defRPr/>
            </a:pPr>
            <a:endParaRPr lang="en-US" sz="2100" dirty="0">
              <a:solidFill>
                <a:srgbClr val="000000"/>
              </a:solidFill>
            </a:endParaRPr>
          </a:p>
        </p:txBody>
      </p:sp>
      <p:sp>
        <p:nvSpPr>
          <p:cNvPr id="1028" name="Title Placeholder"/>
          <p:cNvSpPr>
            <a:spLocks noGrp="1" noChangeArrowheads="1"/>
          </p:cNvSpPr>
          <p:nvPr>
            <p:ph type="title"/>
          </p:nvPr>
        </p:nvSpPr>
        <p:spPr bwMode="auto">
          <a:xfrm>
            <a:off x="360370" y="270273"/>
            <a:ext cx="8423275" cy="10798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9" name="Text Placeholder"/>
          <p:cNvSpPr>
            <a:spLocks noGrp="1" noChangeArrowheads="1"/>
          </p:cNvSpPr>
          <p:nvPr>
            <p:ph type="body" idx="1"/>
          </p:nvPr>
        </p:nvSpPr>
        <p:spPr bwMode="auto">
          <a:xfrm>
            <a:off x="360370" y="1620442"/>
            <a:ext cx="8423275" cy="31480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TLogo"/>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62" y="4815077"/>
            <a:ext cx="9157792" cy="328424"/>
          </a:xfrm>
          <a:prstGeom prst="rect">
            <a:avLst/>
          </a:prstGeom>
          <a:noFill/>
          <a:ln w="9525">
            <a:noFill/>
            <a:miter lim="800000"/>
            <a:headEnd/>
            <a:tailEnd/>
          </a:ln>
          <a:effectLst/>
        </p:spPr>
      </p:pic>
    </p:spTree>
    <p:extLst>
      <p:ext uri="{BB962C8B-B14F-4D97-AF65-F5344CB8AC3E}">
        <p14:creationId xmlns:p14="http://schemas.microsoft.com/office/powerpoint/2010/main" val="1209668156"/>
      </p:ext>
    </p:extLst>
  </p:cSld>
  <p:clrMap bg1="lt1" tx1="dk1" bg2="lt2" tx2="dk2" accent1="accent1" accent2="accent2" accent3="accent3" accent4="accent4" accent5="accent5" accent6="accent6" hlink="hlink" folHlink="folHlink"/>
  <p:hf hdr="0" dt="0"/>
  <p:txStyles>
    <p:titleStyle>
      <a:lvl1pPr algn="l" rtl="0" eaLnBrk="1" fontAlgn="base" hangingPunct="1">
        <a:spcBef>
          <a:spcPct val="0"/>
        </a:spcBef>
        <a:spcAft>
          <a:spcPct val="0"/>
        </a:spcAft>
        <a:defRPr sz="2100">
          <a:solidFill>
            <a:schemeClr val="tx2"/>
          </a:solidFill>
          <a:latin typeface="+mj-lt"/>
          <a:ea typeface="+mj-ea"/>
          <a:cs typeface="+mj-cs"/>
        </a:defRPr>
      </a:lvl1pPr>
      <a:lvl2pPr algn="l" rtl="0" eaLnBrk="1" fontAlgn="base" hangingPunct="1">
        <a:spcBef>
          <a:spcPct val="0"/>
        </a:spcBef>
        <a:spcAft>
          <a:spcPct val="0"/>
        </a:spcAft>
        <a:defRPr sz="2100">
          <a:solidFill>
            <a:schemeClr val="tx2"/>
          </a:solidFill>
          <a:latin typeface="Arial" charset="0"/>
        </a:defRPr>
      </a:lvl2pPr>
      <a:lvl3pPr algn="l" rtl="0" eaLnBrk="1" fontAlgn="base" hangingPunct="1">
        <a:spcBef>
          <a:spcPct val="0"/>
        </a:spcBef>
        <a:spcAft>
          <a:spcPct val="0"/>
        </a:spcAft>
        <a:defRPr sz="2100">
          <a:solidFill>
            <a:schemeClr val="tx2"/>
          </a:solidFill>
          <a:latin typeface="Arial" charset="0"/>
        </a:defRPr>
      </a:lvl3pPr>
      <a:lvl4pPr algn="l" rtl="0" eaLnBrk="1" fontAlgn="base" hangingPunct="1">
        <a:spcBef>
          <a:spcPct val="0"/>
        </a:spcBef>
        <a:spcAft>
          <a:spcPct val="0"/>
        </a:spcAft>
        <a:defRPr sz="2100">
          <a:solidFill>
            <a:schemeClr val="tx2"/>
          </a:solidFill>
          <a:latin typeface="Arial" charset="0"/>
        </a:defRPr>
      </a:lvl4pPr>
      <a:lvl5pPr algn="l" rtl="0" eaLnBrk="1" fontAlgn="base" hangingPunct="1">
        <a:spcBef>
          <a:spcPct val="0"/>
        </a:spcBef>
        <a:spcAft>
          <a:spcPct val="0"/>
        </a:spcAft>
        <a:defRPr sz="2100">
          <a:solidFill>
            <a:schemeClr val="tx2"/>
          </a:solidFill>
          <a:latin typeface="Arial" charset="0"/>
        </a:defRPr>
      </a:lvl5pPr>
      <a:lvl6pPr marL="342907" algn="l" rtl="0" eaLnBrk="1" fontAlgn="base" hangingPunct="1">
        <a:spcBef>
          <a:spcPct val="0"/>
        </a:spcBef>
        <a:spcAft>
          <a:spcPct val="0"/>
        </a:spcAft>
        <a:defRPr sz="2100">
          <a:solidFill>
            <a:schemeClr val="tx2"/>
          </a:solidFill>
          <a:latin typeface="Arial" charset="0"/>
        </a:defRPr>
      </a:lvl6pPr>
      <a:lvl7pPr marL="685814" algn="l" rtl="0" eaLnBrk="1" fontAlgn="base" hangingPunct="1">
        <a:spcBef>
          <a:spcPct val="0"/>
        </a:spcBef>
        <a:spcAft>
          <a:spcPct val="0"/>
        </a:spcAft>
        <a:defRPr sz="2100">
          <a:solidFill>
            <a:schemeClr val="tx2"/>
          </a:solidFill>
          <a:latin typeface="Arial" charset="0"/>
        </a:defRPr>
      </a:lvl7pPr>
      <a:lvl8pPr marL="1028720" algn="l" rtl="0" eaLnBrk="1" fontAlgn="base" hangingPunct="1">
        <a:spcBef>
          <a:spcPct val="0"/>
        </a:spcBef>
        <a:spcAft>
          <a:spcPct val="0"/>
        </a:spcAft>
        <a:defRPr sz="2100">
          <a:solidFill>
            <a:schemeClr val="tx2"/>
          </a:solidFill>
          <a:latin typeface="Arial" charset="0"/>
        </a:defRPr>
      </a:lvl8pPr>
      <a:lvl9pPr marL="1371628" algn="l" rtl="0" eaLnBrk="1" fontAlgn="base" hangingPunct="1">
        <a:spcBef>
          <a:spcPct val="0"/>
        </a:spcBef>
        <a:spcAft>
          <a:spcPct val="0"/>
        </a:spcAft>
        <a:defRPr sz="2100">
          <a:solidFill>
            <a:schemeClr val="tx2"/>
          </a:solidFill>
          <a:latin typeface="Arial" charset="0"/>
        </a:defRPr>
      </a:lvl9pPr>
    </p:titleStyle>
    <p:bodyStyle>
      <a:lvl1pPr marL="257180" indent="-257180" algn="l" rtl="0" eaLnBrk="1" fontAlgn="base" hangingPunct="1">
        <a:spcBef>
          <a:spcPct val="20000"/>
        </a:spcBef>
        <a:spcAft>
          <a:spcPct val="0"/>
        </a:spcAft>
        <a:buChar char="•"/>
        <a:defRPr sz="2100">
          <a:solidFill>
            <a:schemeClr val="tx1"/>
          </a:solidFill>
          <a:latin typeface="+mn-lt"/>
          <a:ea typeface="+mn-ea"/>
          <a:cs typeface="+mn-cs"/>
        </a:defRPr>
      </a:lvl1pPr>
      <a:lvl2pPr marL="557224" indent="-214317" algn="l" rtl="0" eaLnBrk="1" fontAlgn="base" hangingPunct="1">
        <a:spcBef>
          <a:spcPct val="20000"/>
        </a:spcBef>
        <a:spcAft>
          <a:spcPct val="0"/>
        </a:spcAft>
        <a:buChar char="–"/>
        <a:defRPr sz="2100">
          <a:solidFill>
            <a:schemeClr val="tx1"/>
          </a:solidFill>
          <a:latin typeface="+mn-lt"/>
        </a:defRPr>
      </a:lvl2pPr>
      <a:lvl3pPr marL="857267" indent="-171454" algn="l" rtl="0" eaLnBrk="1" fontAlgn="base" hangingPunct="1">
        <a:spcBef>
          <a:spcPct val="20000"/>
        </a:spcBef>
        <a:spcAft>
          <a:spcPct val="0"/>
        </a:spcAft>
        <a:buChar char="•"/>
        <a:defRPr sz="2100">
          <a:solidFill>
            <a:schemeClr val="tx1"/>
          </a:solidFill>
          <a:latin typeface="+mn-lt"/>
        </a:defRPr>
      </a:lvl3pPr>
      <a:lvl4pPr marL="1200174" indent="-171454" algn="l" rtl="0" eaLnBrk="1" fontAlgn="base" hangingPunct="1">
        <a:spcBef>
          <a:spcPct val="20000"/>
        </a:spcBef>
        <a:spcAft>
          <a:spcPct val="0"/>
        </a:spcAft>
        <a:buChar char="–"/>
        <a:defRPr sz="2100">
          <a:solidFill>
            <a:schemeClr val="tx1"/>
          </a:solidFill>
          <a:latin typeface="+mn-lt"/>
        </a:defRPr>
      </a:lvl4pPr>
      <a:lvl5pPr marL="1543081" indent="-171454" algn="l" rtl="0" eaLnBrk="1" fontAlgn="base" hangingPunct="1">
        <a:spcBef>
          <a:spcPct val="20000"/>
        </a:spcBef>
        <a:spcAft>
          <a:spcPct val="0"/>
        </a:spcAft>
        <a:buChar char="»"/>
        <a:defRPr sz="2100">
          <a:solidFill>
            <a:schemeClr val="tx1"/>
          </a:solidFill>
          <a:latin typeface="+mn-lt"/>
        </a:defRPr>
      </a:lvl5pPr>
      <a:lvl6pPr marL="1885988" indent="-171454" algn="l" rtl="0" eaLnBrk="1" fontAlgn="base" hangingPunct="1">
        <a:spcBef>
          <a:spcPct val="20000"/>
        </a:spcBef>
        <a:spcAft>
          <a:spcPct val="0"/>
        </a:spcAft>
        <a:buChar char="»"/>
        <a:defRPr sz="2100">
          <a:solidFill>
            <a:schemeClr val="tx1"/>
          </a:solidFill>
          <a:latin typeface="+mn-lt"/>
        </a:defRPr>
      </a:lvl6pPr>
      <a:lvl7pPr marL="2228894" indent="-171454" algn="l" rtl="0" eaLnBrk="1" fontAlgn="base" hangingPunct="1">
        <a:spcBef>
          <a:spcPct val="20000"/>
        </a:spcBef>
        <a:spcAft>
          <a:spcPct val="0"/>
        </a:spcAft>
        <a:buChar char="»"/>
        <a:defRPr sz="2100">
          <a:solidFill>
            <a:schemeClr val="tx1"/>
          </a:solidFill>
          <a:latin typeface="+mn-lt"/>
        </a:defRPr>
      </a:lvl7pPr>
      <a:lvl8pPr marL="2571802" indent="-171454" algn="l" rtl="0" eaLnBrk="1" fontAlgn="base" hangingPunct="1">
        <a:spcBef>
          <a:spcPct val="20000"/>
        </a:spcBef>
        <a:spcAft>
          <a:spcPct val="0"/>
        </a:spcAft>
        <a:buChar char="»"/>
        <a:defRPr sz="2100">
          <a:solidFill>
            <a:schemeClr val="tx1"/>
          </a:solidFill>
          <a:latin typeface="+mn-lt"/>
        </a:defRPr>
      </a:lvl8pPr>
      <a:lvl9pPr marL="2914709" indent="-171454" algn="l" rtl="0" eaLnBrk="1" fontAlgn="base" hangingPunct="1">
        <a:spcBef>
          <a:spcPct val="20000"/>
        </a:spcBef>
        <a:spcAft>
          <a:spcPct val="0"/>
        </a:spcAft>
        <a:buChar char="»"/>
        <a:defRPr sz="2100">
          <a:solidFill>
            <a:schemeClr val="tx1"/>
          </a:solidFill>
          <a:latin typeface="+mn-lt"/>
        </a:defRPr>
      </a:lvl9pPr>
    </p:bodyStyle>
    <p:otherStyle>
      <a:defPPr>
        <a:defRPr lang="en-US"/>
      </a:defPPr>
      <a:lvl1pPr marL="0" algn="l" defTabSz="685814" rtl="0" eaLnBrk="1" latinLnBrk="0" hangingPunct="1">
        <a:defRPr sz="1350" kern="1200">
          <a:solidFill>
            <a:schemeClr val="tx1"/>
          </a:solidFill>
          <a:latin typeface="+mn-lt"/>
          <a:ea typeface="+mn-ea"/>
          <a:cs typeface="+mn-cs"/>
        </a:defRPr>
      </a:lvl1pPr>
      <a:lvl2pPr marL="342907" algn="l" defTabSz="685814" rtl="0" eaLnBrk="1" latinLnBrk="0" hangingPunct="1">
        <a:defRPr sz="1350" kern="1200">
          <a:solidFill>
            <a:schemeClr val="tx1"/>
          </a:solidFill>
          <a:latin typeface="+mn-lt"/>
          <a:ea typeface="+mn-ea"/>
          <a:cs typeface="+mn-cs"/>
        </a:defRPr>
      </a:lvl2pPr>
      <a:lvl3pPr marL="685814" algn="l" defTabSz="685814" rtl="0" eaLnBrk="1" latinLnBrk="0" hangingPunct="1">
        <a:defRPr sz="1350" kern="1200">
          <a:solidFill>
            <a:schemeClr val="tx1"/>
          </a:solidFill>
          <a:latin typeface="+mn-lt"/>
          <a:ea typeface="+mn-ea"/>
          <a:cs typeface="+mn-cs"/>
        </a:defRPr>
      </a:lvl3pPr>
      <a:lvl4pPr marL="1028720" algn="l" defTabSz="685814" rtl="0" eaLnBrk="1" latinLnBrk="0" hangingPunct="1">
        <a:defRPr sz="1350" kern="1200">
          <a:solidFill>
            <a:schemeClr val="tx1"/>
          </a:solidFill>
          <a:latin typeface="+mn-lt"/>
          <a:ea typeface="+mn-ea"/>
          <a:cs typeface="+mn-cs"/>
        </a:defRPr>
      </a:lvl4pPr>
      <a:lvl5pPr marL="1371628" algn="l" defTabSz="685814" rtl="0" eaLnBrk="1" latinLnBrk="0" hangingPunct="1">
        <a:defRPr sz="1350" kern="1200">
          <a:solidFill>
            <a:schemeClr val="tx1"/>
          </a:solidFill>
          <a:latin typeface="+mn-lt"/>
          <a:ea typeface="+mn-ea"/>
          <a:cs typeface="+mn-cs"/>
        </a:defRPr>
      </a:lvl5pPr>
      <a:lvl6pPr marL="1714535" algn="l" defTabSz="685814" rtl="0" eaLnBrk="1" latinLnBrk="0" hangingPunct="1">
        <a:defRPr sz="1350" kern="1200">
          <a:solidFill>
            <a:schemeClr val="tx1"/>
          </a:solidFill>
          <a:latin typeface="+mn-lt"/>
          <a:ea typeface="+mn-ea"/>
          <a:cs typeface="+mn-cs"/>
        </a:defRPr>
      </a:lvl6pPr>
      <a:lvl7pPr marL="2057441" algn="l" defTabSz="685814" rtl="0" eaLnBrk="1" latinLnBrk="0" hangingPunct="1">
        <a:defRPr sz="1350" kern="1200">
          <a:solidFill>
            <a:schemeClr val="tx1"/>
          </a:solidFill>
          <a:latin typeface="+mn-lt"/>
          <a:ea typeface="+mn-ea"/>
          <a:cs typeface="+mn-cs"/>
        </a:defRPr>
      </a:lvl7pPr>
      <a:lvl8pPr marL="2400348" algn="l" defTabSz="685814" rtl="0" eaLnBrk="1" latinLnBrk="0" hangingPunct="1">
        <a:defRPr sz="1350" kern="1200">
          <a:solidFill>
            <a:schemeClr val="tx1"/>
          </a:solidFill>
          <a:latin typeface="+mn-lt"/>
          <a:ea typeface="+mn-ea"/>
          <a:cs typeface="+mn-cs"/>
        </a:defRPr>
      </a:lvl8pPr>
      <a:lvl9pPr marL="2743255" algn="l" defTabSz="685814"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mailto:prateekj29@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4.png"/><Relationship Id="rId7" Type="http://schemas.openxmlformats.org/officeDocument/2006/relationships/image" Target="../media/image26.png"/><Relationship Id="rId2" Type="http://schemas.openxmlformats.org/officeDocument/2006/relationships/image" Target="../media/image22.jp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jpg"/><Relationship Id="rId10" Type="http://schemas.openxmlformats.org/officeDocument/2006/relationships/image" Target="../media/image29.jpg"/><Relationship Id="rId4" Type="http://schemas.openxmlformats.org/officeDocument/2006/relationships/image" Target="../media/image23.jp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7.png"/><Relationship Id="rId5" Type="http://schemas.microsoft.com/office/2014/relationships/chartEx" Target="../charts/chartEx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9.png"/><Relationship Id="rId5" Type="http://schemas.microsoft.com/office/2014/relationships/chartEx" Target="../charts/chartEx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1600" dirty="0">
                <a:solidFill>
                  <a:schemeClr val="bg1">
                    <a:lumMod val="50000"/>
                  </a:schemeClr>
                </a:solidFill>
              </a:rPr>
              <a:t>Submitted by:</a:t>
            </a:r>
          </a:p>
          <a:p>
            <a:endParaRPr lang="en-GB" sz="1600" dirty="0">
              <a:solidFill>
                <a:schemeClr val="bg1">
                  <a:lumMod val="50000"/>
                </a:schemeClr>
              </a:solidFill>
            </a:endParaRPr>
          </a:p>
        </p:txBody>
      </p:sp>
      <p:sp>
        <p:nvSpPr>
          <p:cNvPr id="3" name="Text Placeholder 2"/>
          <p:cNvSpPr>
            <a:spLocks noGrp="1"/>
          </p:cNvSpPr>
          <p:nvPr>
            <p:ph type="body" sz="quarter" idx="11"/>
          </p:nvPr>
        </p:nvSpPr>
        <p:spPr>
          <a:xfrm>
            <a:off x="468312" y="3712625"/>
            <a:ext cx="4324182" cy="443449"/>
          </a:xfrm>
        </p:spPr>
        <p:txBody>
          <a:bodyPr/>
          <a:lstStyle/>
          <a:p>
            <a:r>
              <a:rPr lang="en-GB" sz="1400" dirty="0">
                <a:solidFill>
                  <a:schemeClr val="bg1">
                    <a:lumMod val="50000"/>
                  </a:schemeClr>
                </a:solidFill>
              </a:rPr>
              <a:t>Atlas Quan (91489393, </a:t>
            </a:r>
            <a:r>
              <a:rPr lang="en-GB" sz="1400" dirty="0">
                <a:solidFill>
                  <a:schemeClr val="bg1">
                    <a:lumMod val="50000"/>
                  </a:schemeClr>
                </a:solidFill>
                <a:hlinkClick r:id="rId2">
                  <a:extLst>
                    <a:ext uri="{A12FA001-AC4F-418D-AE19-62706E023703}">
                      <ahyp:hlinkClr xmlns:ahyp="http://schemas.microsoft.com/office/drawing/2018/hyperlinkcolor" val="tx"/>
                    </a:ext>
                  </a:extLst>
                </a:hlinkClick>
              </a:rPr>
              <a:t>prateekj29@gmail.com</a:t>
            </a:r>
            <a:r>
              <a:rPr lang="en-GB" sz="1400" dirty="0">
                <a:solidFill>
                  <a:schemeClr val="bg1">
                    <a:lumMod val="50000"/>
                  </a:schemeClr>
                </a:solidFill>
              </a:rPr>
              <a:t>)</a:t>
            </a:r>
          </a:p>
          <a:p>
            <a:r>
              <a:rPr lang="en-GB" sz="1400" dirty="0">
                <a:solidFill>
                  <a:schemeClr val="bg1">
                    <a:lumMod val="50000"/>
                  </a:schemeClr>
                </a:solidFill>
              </a:rPr>
              <a:t>Kinjal Majumdar (91489393, </a:t>
            </a:r>
            <a:r>
              <a:rPr lang="en-GB" sz="1400" dirty="0">
                <a:solidFill>
                  <a:schemeClr val="bg1">
                    <a:lumMod val="50000"/>
                  </a:schemeClr>
                </a:solidFill>
                <a:hlinkClick r:id="rId2">
                  <a:extLst>
                    <a:ext uri="{A12FA001-AC4F-418D-AE19-62706E023703}">
                      <ahyp:hlinkClr xmlns:ahyp="http://schemas.microsoft.com/office/drawing/2018/hyperlinkcolor" val="tx"/>
                    </a:ext>
                  </a:extLst>
                </a:hlinkClick>
              </a:rPr>
              <a:t>prateekj29@gmail.com</a:t>
            </a:r>
            <a:r>
              <a:rPr lang="en-GB" sz="1400" dirty="0">
                <a:solidFill>
                  <a:schemeClr val="bg1">
                    <a:lumMod val="50000"/>
                  </a:schemeClr>
                </a:solidFill>
              </a:rPr>
              <a:t>)</a:t>
            </a:r>
          </a:p>
          <a:p>
            <a:r>
              <a:rPr lang="en-GB" sz="1400" dirty="0">
                <a:solidFill>
                  <a:schemeClr val="bg1">
                    <a:lumMod val="50000"/>
                  </a:schemeClr>
                </a:solidFill>
              </a:rPr>
              <a:t>Prateek Jain (91489393, prateekj29@gmail.com)</a:t>
            </a:r>
          </a:p>
        </p:txBody>
      </p:sp>
      <p:sp>
        <p:nvSpPr>
          <p:cNvPr id="5" name="Text Placeholder 4"/>
          <p:cNvSpPr>
            <a:spLocks noGrp="1"/>
          </p:cNvSpPr>
          <p:nvPr>
            <p:ph type="body" sz="quarter" idx="13"/>
          </p:nvPr>
        </p:nvSpPr>
        <p:spPr>
          <a:xfrm>
            <a:off x="474619" y="1359602"/>
            <a:ext cx="4528896" cy="1140712"/>
          </a:xfrm>
        </p:spPr>
        <p:txBody>
          <a:bodyPr/>
          <a:lstStyle/>
          <a:p>
            <a:pPr>
              <a:lnSpc>
                <a:spcPct val="100000"/>
              </a:lnSpc>
            </a:pPr>
            <a:r>
              <a:rPr lang="en-GB" dirty="0">
                <a:solidFill>
                  <a:srgbClr val="3D1B6D"/>
                </a:solidFill>
              </a:rPr>
              <a:t>Social Media Analytics</a:t>
            </a:r>
          </a:p>
          <a:p>
            <a:pPr>
              <a:lnSpc>
                <a:spcPct val="100000"/>
              </a:lnSpc>
            </a:pPr>
            <a:r>
              <a:rPr lang="en-GB" sz="1800" dirty="0">
                <a:solidFill>
                  <a:srgbClr val="00A7B5"/>
                </a:solidFill>
              </a:rPr>
              <a:t>BAIT 508 PROJECT</a:t>
            </a:r>
          </a:p>
          <a:p>
            <a:pPr>
              <a:lnSpc>
                <a:spcPct val="100000"/>
              </a:lnSpc>
            </a:pPr>
            <a:endParaRPr lang="en-GB" sz="1800" dirty="0">
              <a:solidFill>
                <a:srgbClr val="00A7B5"/>
              </a:solidFill>
            </a:endParaRPr>
          </a:p>
          <a:p>
            <a:pPr>
              <a:lnSpc>
                <a:spcPct val="100000"/>
              </a:lnSpc>
            </a:pPr>
            <a:r>
              <a:rPr lang="en-GB" sz="1800" dirty="0">
                <a:solidFill>
                  <a:srgbClr val="00A7B5"/>
                </a:solidFill>
              </a:rPr>
              <a:t>October 2018</a:t>
            </a:r>
          </a:p>
        </p:txBody>
      </p:sp>
      <p:pic>
        <p:nvPicPr>
          <p:cNvPr id="13" name="Picture Placeholder 12">
            <a:extLst>
              <a:ext uri="{FF2B5EF4-FFF2-40B4-BE49-F238E27FC236}">
                <a16:creationId xmlns:a16="http://schemas.microsoft.com/office/drawing/2014/main" id="{866B3F84-0939-4F3A-8E23-3399D913B301}"/>
              </a:ext>
            </a:extLst>
          </p:cNvPr>
          <p:cNvPicPr>
            <a:picLocks noGrp="1" noChangeAspect="1"/>
          </p:cNvPicPr>
          <p:nvPr>
            <p:ph type="pic" idx="1"/>
          </p:nvPr>
        </p:nvPicPr>
        <p:blipFill>
          <a:blip r:embed="rId3"/>
          <a:srcRect l="32933" r="32933"/>
          <a:stretch>
            <a:fillRect/>
          </a:stretch>
        </p:blipFill>
        <p:spPr>
          <a:xfrm>
            <a:off x="4679950" y="1023938"/>
            <a:ext cx="4464050" cy="4119561"/>
          </a:xfrm>
        </p:spPr>
      </p:pic>
    </p:spTree>
    <p:extLst>
      <p:ext uri="{BB962C8B-B14F-4D97-AF65-F5344CB8AC3E}">
        <p14:creationId xmlns:p14="http://schemas.microsoft.com/office/powerpoint/2010/main" val="193754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96FE45-F50C-475D-BA24-7D620178AA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698" y="168194"/>
            <a:ext cx="475488" cy="475488"/>
          </a:xfrm>
          <a:prstGeom prst="rect">
            <a:avLst/>
          </a:prstGeom>
        </p:spPr>
      </p:pic>
      <p:sp>
        <p:nvSpPr>
          <p:cNvPr id="2" name="Slide Number Placeholder 1"/>
          <p:cNvSpPr>
            <a:spLocks noGrp="1"/>
          </p:cNvSpPr>
          <p:nvPr>
            <p:ph type="sldNum" sz="quarter" idx="10"/>
          </p:nvPr>
        </p:nvSpPr>
        <p:spPr/>
        <p:txBody>
          <a:bodyPr/>
          <a:lstStyle/>
          <a:p>
            <a:fld id="{2B8EE54B-3F47-064B-A553-EA9C9EAD2777}" type="slidenum">
              <a:rPr lang="en-US" smtClean="0"/>
              <a:pPr/>
              <a:t>10</a:t>
            </a:fld>
            <a:endParaRPr lang="en-US" dirty="0"/>
          </a:p>
        </p:txBody>
      </p:sp>
      <p:sp>
        <p:nvSpPr>
          <p:cNvPr id="5" name="Title 1"/>
          <p:cNvSpPr txBox="1">
            <a:spLocks/>
          </p:cNvSpPr>
          <p:nvPr/>
        </p:nvSpPr>
        <p:spPr bwMode="auto">
          <a:xfrm>
            <a:off x="532009" y="218694"/>
            <a:ext cx="8242121" cy="1039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9" algn="l" rtl="0" eaLnBrk="1" fontAlgn="base" hangingPunct="1">
              <a:spcBef>
                <a:spcPct val="0"/>
              </a:spcBef>
              <a:spcAft>
                <a:spcPct val="0"/>
              </a:spcAft>
              <a:defRPr sz="2800">
                <a:solidFill>
                  <a:schemeClr val="tx2"/>
                </a:solidFill>
                <a:latin typeface="Arial" charset="0"/>
              </a:defRPr>
            </a:lvl6pPr>
            <a:lvl7pPr marL="914418" algn="l" rtl="0" eaLnBrk="1" fontAlgn="base" hangingPunct="1">
              <a:spcBef>
                <a:spcPct val="0"/>
              </a:spcBef>
              <a:spcAft>
                <a:spcPct val="0"/>
              </a:spcAft>
              <a:defRPr sz="2800">
                <a:solidFill>
                  <a:schemeClr val="tx2"/>
                </a:solidFill>
                <a:latin typeface="Arial" charset="0"/>
              </a:defRPr>
            </a:lvl7pPr>
            <a:lvl8pPr marL="1371627" algn="l" rtl="0" eaLnBrk="1" fontAlgn="base" hangingPunct="1">
              <a:spcBef>
                <a:spcPct val="0"/>
              </a:spcBef>
              <a:spcAft>
                <a:spcPct val="0"/>
              </a:spcAft>
              <a:defRPr sz="2800">
                <a:solidFill>
                  <a:schemeClr val="tx2"/>
                </a:solidFill>
                <a:latin typeface="Arial" charset="0"/>
              </a:defRPr>
            </a:lvl8pPr>
            <a:lvl9pPr marL="1828837" algn="l" rtl="0" eaLnBrk="1" fontAlgn="base" hangingPunct="1">
              <a:spcBef>
                <a:spcPct val="0"/>
              </a:spcBef>
              <a:spcAft>
                <a:spcPct val="0"/>
              </a:spcAft>
              <a:defRPr sz="2800">
                <a:solidFill>
                  <a:schemeClr val="tx2"/>
                </a:solidFill>
                <a:latin typeface="Arial" charset="0"/>
              </a:defRPr>
            </a:lvl9pPr>
          </a:lstStyle>
          <a:p>
            <a:pPr lvl="0" defTabSz="914400">
              <a:defRPr/>
            </a:pPr>
            <a:r>
              <a:rPr lang="en-US" b="1" kern="0" dirty="0">
                <a:solidFill>
                  <a:srgbClr val="7030A0"/>
                </a:solidFill>
              </a:rPr>
              <a:t>     Word Cloud - Methodology &amp; Code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7030A0"/>
              </a:solidFill>
              <a:effectLst/>
              <a:uLnTx/>
              <a:uFillTx/>
              <a:latin typeface="Arial"/>
              <a:ea typeface="+mj-ea"/>
              <a:cs typeface="+mj-cs"/>
            </a:endParaRPr>
          </a:p>
        </p:txBody>
      </p:sp>
      <p:cxnSp>
        <p:nvCxnSpPr>
          <p:cNvPr id="6" name="Straight Connector 5"/>
          <p:cNvCxnSpPr/>
          <p:nvPr/>
        </p:nvCxnSpPr>
        <p:spPr>
          <a:xfrm flipV="1">
            <a:off x="553338" y="661949"/>
            <a:ext cx="8334452" cy="9828"/>
          </a:xfrm>
          <a:prstGeom prst="line">
            <a:avLst/>
          </a:prstGeom>
          <a:noFill/>
          <a:ln w="9525" cap="flat" cmpd="sng" algn="ctr">
            <a:solidFill>
              <a:srgbClr val="FFFFFF">
                <a:lumMod val="50000"/>
              </a:srgbClr>
            </a:solidFill>
            <a:prstDash val="solid"/>
          </a:ln>
          <a:effectLst/>
        </p:spPr>
      </p:cxnSp>
      <p:graphicFrame>
        <p:nvGraphicFramePr>
          <p:cNvPr id="8" name="Table 7">
            <a:extLst>
              <a:ext uri="{FF2B5EF4-FFF2-40B4-BE49-F238E27FC236}">
                <a16:creationId xmlns:a16="http://schemas.microsoft.com/office/drawing/2014/main" id="{F6F572A7-5672-448C-B408-C40BF745524F}"/>
              </a:ext>
            </a:extLst>
          </p:cNvPr>
          <p:cNvGraphicFramePr>
            <a:graphicFrameLocks noGrp="1"/>
          </p:cNvGraphicFramePr>
          <p:nvPr>
            <p:extLst>
              <p:ext uri="{D42A27DB-BD31-4B8C-83A1-F6EECF244321}">
                <p14:modId xmlns:p14="http://schemas.microsoft.com/office/powerpoint/2010/main" val="172216417"/>
              </p:ext>
            </p:extLst>
          </p:nvPr>
        </p:nvGraphicFramePr>
        <p:xfrm>
          <a:off x="553338" y="873776"/>
          <a:ext cx="3574162" cy="3895074"/>
        </p:xfrm>
        <a:graphic>
          <a:graphicData uri="http://schemas.openxmlformats.org/drawingml/2006/table">
            <a:tbl>
              <a:tblPr firstRow="1" bandRow="1">
                <a:tableStyleId>{5C22544A-7EE6-4342-B048-85BDC9FD1C3A}</a:tableStyleId>
              </a:tblPr>
              <a:tblGrid>
                <a:gridCol w="3574162">
                  <a:extLst>
                    <a:ext uri="{9D8B030D-6E8A-4147-A177-3AD203B41FA5}">
                      <a16:colId xmlns:a16="http://schemas.microsoft.com/office/drawing/2014/main" val="3480773714"/>
                    </a:ext>
                  </a:extLst>
                </a:gridCol>
              </a:tblGrid>
              <a:tr h="319680">
                <a:tc>
                  <a:txBody>
                    <a:bodyPr/>
                    <a:lstStyle/>
                    <a:p>
                      <a:r>
                        <a:rPr lang="en-US" sz="1200" dirty="0">
                          <a:solidFill>
                            <a:srgbClr val="3D1B6D"/>
                          </a:solidFill>
                        </a:rPr>
                        <a:t>Methodology:</a:t>
                      </a:r>
                    </a:p>
                  </a:txBody>
                  <a:tcPr anchor="ctr">
                    <a:lnL w="6350" cap="flat" cmpd="sng" algn="ctr">
                      <a:solidFill>
                        <a:srgbClr val="E9E5DF"/>
                      </a:solidFill>
                      <a:prstDash val="solid"/>
                      <a:round/>
                      <a:headEnd type="none" w="med" len="med"/>
                      <a:tailEnd type="none" w="med" len="med"/>
                    </a:lnL>
                    <a:lnR w="6350" cap="flat" cmpd="sng" algn="ctr">
                      <a:solidFill>
                        <a:srgbClr val="E9E5DF"/>
                      </a:solidFill>
                      <a:prstDash val="solid"/>
                      <a:round/>
                      <a:headEnd type="none" w="med" len="med"/>
                      <a:tailEnd type="none" w="med" len="med"/>
                    </a:lnR>
                    <a:lnT w="6350" cap="flat" cmpd="sng" algn="ctr">
                      <a:solidFill>
                        <a:srgbClr val="E9E5DF"/>
                      </a:solidFill>
                      <a:prstDash val="solid"/>
                      <a:round/>
                      <a:headEnd type="none" w="med" len="med"/>
                      <a:tailEnd type="none" w="med" len="med"/>
                    </a:lnT>
                    <a:lnB w="6350" cap="flat" cmpd="sng" algn="ctr">
                      <a:solidFill>
                        <a:srgbClr val="E9E5DF"/>
                      </a:solidFill>
                      <a:prstDash val="solid"/>
                      <a:round/>
                      <a:headEnd type="none" w="med" len="med"/>
                      <a:tailEnd type="none" w="med" len="med"/>
                    </a:lnB>
                    <a:noFill/>
                  </a:tcPr>
                </a:tc>
                <a:extLst>
                  <a:ext uri="{0D108BD9-81ED-4DB2-BD59-A6C34878D82A}">
                    <a16:rowId xmlns:a16="http://schemas.microsoft.com/office/drawing/2014/main" val="2985940695"/>
                  </a:ext>
                </a:extLst>
              </a:tr>
              <a:tr h="3575394">
                <a:tc>
                  <a:txBody>
                    <a:bodyPr/>
                    <a:lstStyle/>
                    <a:p>
                      <a:endParaRPr lang="en-US" sz="1200" dirty="0">
                        <a:solidFill>
                          <a:srgbClr val="3D1B6D"/>
                        </a:solidFill>
                      </a:endParaRPr>
                    </a:p>
                  </a:txBody>
                  <a:tcPr anchor="ctr">
                    <a:lnL w="6350" cap="flat" cmpd="sng" algn="ctr">
                      <a:solidFill>
                        <a:srgbClr val="E9E5DF"/>
                      </a:solidFill>
                      <a:prstDash val="solid"/>
                      <a:round/>
                      <a:headEnd type="none" w="med" len="med"/>
                      <a:tailEnd type="none" w="med" len="med"/>
                    </a:lnL>
                    <a:lnR w="6350" cap="flat" cmpd="sng" algn="ctr">
                      <a:solidFill>
                        <a:srgbClr val="E9E5DF"/>
                      </a:solidFill>
                      <a:prstDash val="solid"/>
                      <a:round/>
                      <a:headEnd type="none" w="med" len="med"/>
                      <a:tailEnd type="none" w="med" len="med"/>
                    </a:lnR>
                    <a:lnT w="6350" cap="flat" cmpd="sng" algn="ctr">
                      <a:solidFill>
                        <a:srgbClr val="E9E5DF"/>
                      </a:solidFill>
                      <a:prstDash val="solid"/>
                      <a:round/>
                      <a:headEnd type="none" w="med" len="med"/>
                      <a:tailEnd type="none" w="med" len="med"/>
                    </a:lnT>
                    <a:lnB w="6350" cap="flat" cmpd="sng" algn="ctr">
                      <a:solidFill>
                        <a:srgbClr val="E9E5DF"/>
                      </a:solidFill>
                      <a:prstDash val="solid"/>
                      <a:round/>
                      <a:headEnd type="none" w="med" len="med"/>
                      <a:tailEnd type="none" w="med" len="med"/>
                    </a:lnB>
                    <a:noFill/>
                  </a:tcPr>
                </a:tc>
                <a:extLst>
                  <a:ext uri="{0D108BD9-81ED-4DB2-BD59-A6C34878D82A}">
                    <a16:rowId xmlns:a16="http://schemas.microsoft.com/office/drawing/2014/main" val="4099953339"/>
                  </a:ext>
                </a:extLst>
              </a:tr>
            </a:tbl>
          </a:graphicData>
        </a:graphic>
      </p:graphicFrame>
      <p:cxnSp>
        <p:nvCxnSpPr>
          <p:cNvPr id="9" name="Straight Connector 8">
            <a:extLst>
              <a:ext uri="{FF2B5EF4-FFF2-40B4-BE49-F238E27FC236}">
                <a16:creationId xmlns:a16="http://schemas.microsoft.com/office/drawing/2014/main" id="{25789E93-E7A3-4ECC-BDC2-708D75D26ADA}"/>
              </a:ext>
            </a:extLst>
          </p:cNvPr>
          <p:cNvCxnSpPr/>
          <p:nvPr/>
        </p:nvCxnSpPr>
        <p:spPr>
          <a:xfrm>
            <a:off x="4413250" y="880126"/>
            <a:ext cx="0" cy="3844274"/>
          </a:xfrm>
          <a:prstGeom prst="line">
            <a:avLst/>
          </a:prstGeom>
          <a:ln w="3175">
            <a:solidFill>
              <a:schemeClr val="bg1">
                <a:lumMod val="95000"/>
              </a:schemeClr>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91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96FE45-F50C-475D-BA24-7D620178AA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698" y="168194"/>
            <a:ext cx="475488" cy="475488"/>
          </a:xfrm>
          <a:prstGeom prst="rect">
            <a:avLst/>
          </a:prstGeom>
        </p:spPr>
      </p:pic>
      <p:sp>
        <p:nvSpPr>
          <p:cNvPr id="2" name="Slide Number Placeholder 1"/>
          <p:cNvSpPr>
            <a:spLocks noGrp="1"/>
          </p:cNvSpPr>
          <p:nvPr>
            <p:ph type="sldNum" sz="quarter" idx="10"/>
          </p:nvPr>
        </p:nvSpPr>
        <p:spPr/>
        <p:txBody>
          <a:bodyPr/>
          <a:lstStyle/>
          <a:p>
            <a:fld id="{2B8EE54B-3F47-064B-A553-EA9C9EAD2777}" type="slidenum">
              <a:rPr lang="en-US" smtClean="0"/>
              <a:pPr/>
              <a:t>11</a:t>
            </a:fld>
            <a:endParaRPr lang="en-US" dirty="0"/>
          </a:p>
        </p:txBody>
      </p:sp>
      <p:sp>
        <p:nvSpPr>
          <p:cNvPr id="5" name="Title 1"/>
          <p:cNvSpPr txBox="1">
            <a:spLocks/>
          </p:cNvSpPr>
          <p:nvPr/>
        </p:nvSpPr>
        <p:spPr bwMode="auto">
          <a:xfrm>
            <a:off x="532009" y="218694"/>
            <a:ext cx="8242121" cy="1039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9" algn="l" rtl="0" eaLnBrk="1" fontAlgn="base" hangingPunct="1">
              <a:spcBef>
                <a:spcPct val="0"/>
              </a:spcBef>
              <a:spcAft>
                <a:spcPct val="0"/>
              </a:spcAft>
              <a:defRPr sz="2800">
                <a:solidFill>
                  <a:schemeClr val="tx2"/>
                </a:solidFill>
                <a:latin typeface="Arial" charset="0"/>
              </a:defRPr>
            </a:lvl6pPr>
            <a:lvl7pPr marL="914418" algn="l" rtl="0" eaLnBrk="1" fontAlgn="base" hangingPunct="1">
              <a:spcBef>
                <a:spcPct val="0"/>
              </a:spcBef>
              <a:spcAft>
                <a:spcPct val="0"/>
              </a:spcAft>
              <a:defRPr sz="2800">
                <a:solidFill>
                  <a:schemeClr val="tx2"/>
                </a:solidFill>
                <a:latin typeface="Arial" charset="0"/>
              </a:defRPr>
            </a:lvl7pPr>
            <a:lvl8pPr marL="1371627" algn="l" rtl="0" eaLnBrk="1" fontAlgn="base" hangingPunct="1">
              <a:spcBef>
                <a:spcPct val="0"/>
              </a:spcBef>
              <a:spcAft>
                <a:spcPct val="0"/>
              </a:spcAft>
              <a:defRPr sz="2800">
                <a:solidFill>
                  <a:schemeClr val="tx2"/>
                </a:solidFill>
                <a:latin typeface="Arial" charset="0"/>
              </a:defRPr>
            </a:lvl8pPr>
            <a:lvl9pPr marL="1828837" algn="l" rtl="0" eaLnBrk="1" fontAlgn="base" hangingPunct="1">
              <a:spcBef>
                <a:spcPct val="0"/>
              </a:spcBef>
              <a:spcAft>
                <a:spcPct val="0"/>
              </a:spcAft>
              <a:defRPr sz="2800">
                <a:solidFill>
                  <a:schemeClr val="tx2"/>
                </a:solidFill>
                <a:latin typeface="Arial" charset="0"/>
              </a:defRPr>
            </a:lvl9pPr>
          </a:lstStyle>
          <a:p>
            <a:pPr lvl="0" defTabSz="914400">
              <a:defRPr/>
            </a:pPr>
            <a:r>
              <a:rPr lang="en-US" b="1" kern="0" dirty="0">
                <a:solidFill>
                  <a:srgbClr val="7030A0"/>
                </a:solidFill>
              </a:rPr>
              <a:t>     Word Cloud - Results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7030A0"/>
              </a:solidFill>
              <a:effectLst/>
              <a:uLnTx/>
              <a:uFillTx/>
              <a:latin typeface="Arial"/>
              <a:ea typeface="+mj-ea"/>
              <a:cs typeface="+mj-cs"/>
            </a:endParaRPr>
          </a:p>
        </p:txBody>
      </p:sp>
      <p:cxnSp>
        <p:nvCxnSpPr>
          <p:cNvPr id="6" name="Straight Connector 5"/>
          <p:cNvCxnSpPr/>
          <p:nvPr/>
        </p:nvCxnSpPr>
        <p:spPr>
          <a:xfrm flipV="1">
            <a:off x="553338" y="661949"/>
            <a:ext cx="8334452" cy="9828"/>
          </a:xfrm>
          <a:prstGeom prst="line">
            <a:avLst/>
          </a:prstGeom>
          <a:noFill/>
          <a:ln w="9525" cap="flat" cmpd="sng" algn="ctr">
            <a:solidFill>
              <a:srgbClr val="FFFFFF">
                <a:lumMod val="50000"/>
              </a:srgbClr>
            </a:solidFill>
            <a:prstDash val="solid"/>
          </a:ln>
          <a:effectLst/>
        </p:spPr>
      </p:cxnSp>
      <p:cxnSp>
        <p:nvCxnSpPr>
          <p:cNvPr id="9" name="Straight Connector 8">
            <a:extLst>
              <a:ext uri="{FF2B5EF4-FFF2-40B4-BE49-F238E27FC236}">
                <a16:creationId xmlns:a16="http://schemas.microsoft.com/office/drawing/2014/main" id="{25789E93-E7A3-4ECC-BDC2-708D75D26ADA}"/>
              </a:ext>
            </a:extLst>
          </p:cNvPr>
          <p:cNvCxnSpPr/>
          <p:nvPr/>
        </p:nvCxnSpPr>
        <p:spPr>
          <a:xfrm>
            <a:off x="4476750" y="880126"/>
            <a:ext cx="0" cy="3844274"/>
          </a:xfrm>
          <a:prstGeom prst="line">
            <a:avLst/>
          </a:prstGeom>
          <a:ln w="3175">
            <a:solidFill>
              <a:schemeClr val="bg1">
                <a:lumMod val="95000"/>
              </a:schemeClr>
            </a:solidFill>
            <a:prstDash val="sysDash"/>
          </a:ln>
          <a:effectLst/>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80D5D1F9-BC0E-412E-9A88-C7B854AAD3BD}"/>
              </a:ext>
            </a:extLst>
          </p:cNvPr>
          <p:cNvPicPr>
            <a:picLocks noChangeAspect="1"/>
          </p:cNvPicPr>
          <p:nvPr/>
        </p:nvPicPr>
        <p:blipFill>
          <a:blip r:embed="rId3"/>
          <a:stretch>
            <a:fillRect/>
          </a:stretch>
        </p:blipFill>
        <p:spPr>
          <a:xfrm>
            <a:off x="-18593" y="1041331"/>
            <a:ext cx="4647284" cy="3753574"/>
          </a:xfrm>
          <a:prstGeom prst="rect">
            <a:avLst/>
          </a:prstGeom>
        </p:spPr>
      </p:pic>
      <p:pic>
        <p:nvPicPr>
          <p:cNvPr id="10" name="Picture 9">
            <a:extLst>
              <a:ext uri="{FF2B5EF4-FFF2-40B4-BE49-F238E27FC236}">
                <a16:creationId xmlns:a16="http://schemas.microsoft.com/office/drawing/2014/main" id="{E1387B12-9D15-4472-8D43-9480808CF97E}"/>
              </a:ext>
            </a:extLst>
          </p:cNvPr>
          <p:cNvPicPr>
            <a:picLocks noChangeAspect="1"/>
          </p:cNvPicPr>
          <p:nvPr/>
        </p:nvPicPr>
        <p:blipFill>
          <a:blip r:embed="rId4"/>
          <a:stretch>
            <a:fillRect/>
          </a:stretch>
        </p:blipFill>
        <p:spPr>
          <a:xfrm>
            <a:off x="4128978" y="1043052"/>
            <a:ext cx="4645152" cy="3751853"/>
          </a:xfrm>
          <a:prstGeom prst="rect">
            <a:avLst/>
          </a:prstGeom>
        </p:spPr>
      </p:pic>
    </p:spTree>
    <p:extLst>
      <p:ext uri="{BB962C8B-B14F-4D97-AF65-F5344CB8AC3E}">
        <p14:creationId xmlns:p14="http://schemas.microsoft.com/office/powerpoint/2010/main" val="134824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4D97EA-DB02-4CF7-B049-E5A37F43C9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111" y="164570"/>
            <a:ext cx="475488" cy="475488"/>
          </a:xfrm>
          <a:prstGeom prst="rect">
            <a:avLst/>
          </a:prstGeom>
        </p:spPr>
      </p:pic>
      <p:sp>
        <p:nvSpPr>
          <p:cNvPr id="2" name="Slide Number Placeholder 1"/>
          <p:cNvSpPr>
            <a:spLocks noGrp="1"/>
          </p:cNvSpPr>
          <p:nvPr>
            <p:ph type="sldNum" sz="quarter" idx="10"/>
          </p:nvPr>
        </p:nvSpPr>
        <p:spPr/>
        <p:txBody>
          <a:bodyPr/>
          <a:lstStyle/>
          <a:p>
            <a:fld id="{2B8EE54B-3F47-064B-A553-EA9C9EAD2777}" type="slidenum">
              <a:rPr lang="en-US" smtClean="0"/>
              <a:pPr/>
              <a:t>12</a:t>
            </a:fld>
            <a:endParaRPr lang="en-US" dirty="0"/>
          </a:p>
        </p:txBody>
      </p:sp>
      <p:sp>
        <p:nvSpPr>
          <p:cNvPr id="5" name="Title 1"/>
          <p:cNvSpPr txBox="1">
            <a:spLocks/>
          </p:cNvSpPr>
          <p:nvPr/>
        </p:nvSpPr>
        <p:spPr bwMode="auto">
          <a:xfrm>
            <a:off x="532009" y="218694"/>
            <a:ext cx="8242121" cy="1039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9" algn="l" rtl="0" eaLnBrk="1" fontAlgn="base" hangingPunct="1">
              <a:spcBef>
                <a:spcPct val="0"/>
              </a:spcBef>
              <a:spcAft>
                <a:spcPct val="0"/>
              </a:spcAft>
              <a:defRPr sz="2800">
                <a:solidFill>
                  <a:schemeClr val="tx2"/>
                </a:solidFill>
                <a:latin typeface="Arial" charset="0"/>
              </a:defRPr>
            </a:lvl6pPr>
            <a:lvl7pPr marL="914418" algn="l" rtl="0" eaLnBrk="1" fontAlgn="base" hangingPunct="1">
              <a:spcBef>
                <a:spcPct val="0"/>
              </a:spcBef>
              <a:spcAft>
                <a:spcPct val="0"/>
              </a:spcAft>
              <a:defRPr sz="2800">
                <a:solidFill>
                  <a:schemeClr val="tx2"/>
                </a:solidFill>
                <a:latin typeface="Arial" charset="0"/>
              </a:defRPr>
            </a:lvl7pPr>
            <a:lvl8pPr marL="1371627" algn="l" rtl="0" eaLnBrk="1" fontAlgn="base" hangingPunct="1">
              <a:spcBef>
                <a:spcPct val="0"/>
              </a:spcBef>
              <a:spcAft>
                <a:spcPct val="0"/>
              </a:spcAft>
              <a:defRPr sz="2800">
                <a:solidFill>
                  <a:schemeClr val="tx2"/>
                </a:solidFill>
                <a:latin typeface="Arial" charset="0"/>
              </a:defRPr>
            </a:lvl8pPr>
            <a:lvl9pPr marL="1828837" algn="l" rtl="0" eaLnBrk="1" fontAlgn="base" hangingPunct="1">
              <a:spcBef>
                <a:spcPct val="0"/>
              </a:spcBef>
              <a:spcAft>
                <a:spcPct val="0"/>
              </a:spcAft>
              <a:defRPr sz="2800">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7030A0"/>
                </a:solidFill>
                <a:effectLst/>
                <a:uLnTx/>
                <a:uFillTx/>
                <a:latin typeface="Arial"/>
                <a:ea typeface="+mj-ea"/>
                <a:cs typeface="+mj-cs"/>
              </a:rPr>
              <a:t>     Sentiment Analysis</a:t>
            </a:r>
          </a:p>
        </p:txBody>
      </p:sp>
      <p:cxnSp>
        <p:nvCxnSpPr>
          <p:cNvPr id="6" name="Straight Connector 5"/>
          <p:cNvCxnSpPr/>
          <p:nvPr/>
        </p:nvCxnSpPr>
        <p:spPr>
          <a:xfrm flipV="1">
            <a:off x="553338" y="661949"/>
            <a:ext cx="8334452" cy="9828"/>
          </a:xfrm>
          <a:prstGeom prst="line">
            <a:avLst/>
          </a:prstGeom>
          <a:noFill/>
          <a:ln w="9525" cap="flat" cmpd="sng" algn="ctr">
            <a:solidFill>
              <a:srgbClr val="FFFFFF">
                <a:lumMod val="50000"/>
              </a:srgbClr>
            </a:solidFill>
            <a:prstDash val="solid"/>
          </a:ln>
          <a:effectLst/>
        </p:spPr>
      </p:cxnSp>
      <p:graphicFrame>
        <p:nvGraphicFramePr>
          <p:cNvPr id="8" name="Table 7">
            <a:extLst>
              <a:ext uri="{FF2B5EF4-FFF2-40B4-BE49-F238E27FC236}">
                <a16:creationId xmlns:a16="http://schemas.microsoft.com/office/drawing/2014/main" id="{5D3909F1-413F-4783-8DDA-1D6405531842}"/>
              </a:ext>
            </a:extLst>
          </p:cNvPr>
          <p:cNvGraphicFramePr>
            <a:graphicFrameLocks noGrp="1"/>
          </p:cNvGraphicFramePr>
          <p:nvPr>
            <p:extLst>
              <p:ext uri="{D42A27DB-BD31-4B8C-83A1-F6EECF244321}">
                <p14:modId xmlns:p14="http://schemas.microsoft.com/office/powerpoint/2010/main" val="1326506797"/>
              </p:ext>
            </p:extLst>
          </p:nvPr>
        </p:nvGraphicFramePr>
        <p:xfrm>
          <a:off x="553338" y="873776"/>
          <a:ext cx="3574162" cy="3895074"/>
        </p:xfrm>
        <a:graphic>
          <a:graphicData uri="http://schemas.openxmlformats.org/drawingml/2006/table">
            <a:tbl>
              <a:tblPr firstRow="1" bandRow="1">
                <a:tableStyleId>{5C22544A-7EE6-4342-B048-85BDC9FD1C3A}</a:tableStyleId>
              </a:tblPr>
              <a:tblGrid>
                <a:gridCol w="3574162">
                  <a:extLst>
                    <a:ext uri="{9D8B030D-6E8A-4147-A177-3AD203B41FA5}">
                      <a16:colId xmlns:a16="http://schemas.microsoft.com/office/drawing/2014/main" val="3480773714"/>
                    </a:ext>
                  </a:extLst>
                </a:gridCol>
              </a:tblGrid>
              <a:tr h="319680">
                <a:tc>
                  <a:txBody>
                    <a:bodyPr/>
                    <a:lstStyle/>
                    <a:p>
                      <a:r>
                        <a:rPr lang="en-US" sz="1200" dirty="0">
                          <a:solidFill>
                            <a:srgbClr val="3D1B6D"/>
                          </a:solidFill>
                        </a:rPr>
                        <a:t>Methodology:</a:t>
                      </a:r>
                    </a:p>
                  </a:txBody>
                  <a:tcPr anchor="ctr">
                    <a:lnL w="6350" cap="flat" cmpd="sng" algn="ctr">
                      <a:solidFill>
                        <a:srgbClr val="E9E5DF"/>
                      </a:solidFill>
                      <a:prstDash val="solid"/>
                      <a:round/>
                      <a:headEnd type="none" w="med" len="med"/>
                      <a:tailEnd type="none" w="med" len="med"/>
                    </a:lnL>
                    <a:lnR w="6350" cap="flat" cmpd="sng" algn="ctr">
                      <a:solidFill>
                        <a:srgbClr val="E9E5DF"/>
                      </a:solidFill>
                      <a:prstDash val="solid"/>
                      <a:round/>
                      <a:headEnd type="none" w="med" len="med"/>
                      <a:tailEnd type="none" w="med" len="med"/>
                    </a:lnR>
                    <a:lnT w="6350" cap="flat" cmpd="sng" algn="ctr">
                      <a:solidFill>
                        <a:srgbClr val="E9E5DF"/>
                      </a:solidFill>
                      <a:prstDash val="solid"/>
                      <a:round/>
                      <a:headEnd type="none" w="med" len="med"/>
                      <a:tailEnd type="none" w="med" len="med"/>
                    </a:lnT>
                    <a:lnB w="6350" cap="flat" cmpd="sng" algn="ctr">
                      <a:solidFill>
                        <a:srgbClr val="E9E5DF"/>
                      </a:solidFill>
                      <a:prstDash val="solid"/>
                      <a:round/>
                      <a:headEnd type="none" w="med" len="med"/>
                      <a:tailEnd type="none" w="med" len="med"/>
                    </a:lnB>
                    <a:noFill/>
                  </a:tcPr>
                </a:tc>
                <a:extLst>
                  <a:ext uri="{0D108BD9-81ED-4DB2-BD59-A6C34878D82A}">
                    <a16:rowId xmlns:a16="http://schemas.microsoft.com/office/drawing/2014/main" val="2985940695"/>
                  </a:ext>
                </a:extLst>
              </a:tr>
              <a:tr h="3575394">
                <a:tc>
                  <a:txBody>
                    <a:bodyPr/>
                    <a:lstStyle/>
                    <a:p>
                      <a:endParaRPr lang="en-US" sz="1200" dirty="0">
                        <a:solidFill>
                          <a:srgbClr val="3D1B6D"/>
                        </a:solidFill>
                      </a:endParaRPr>
                    </a:p>
                  </a:txBody>
                  <a:tcPr anchor="ctr">
                    <a:lnL w="6350" cap="flat" cmpd="sng" algn="ctr">
                      <a:solidFill>
                        <a:srgbClr val="E9E5DF"/>
                      </a:solidFill>
                      <a:prstDash val="solid"/>
                      <a:round/>
                      <a:headEnd type="none" w="med" len="med"/>
                      <a:tailEnd type="none" w="med" len="med"/>
                    </a:lnL>
                    <a:lnR w="6350" cap="flat" cmpd="sng" algn="ctr">
                      <a:solidFill>
                        <a:srgbClr val="E9E5DF"/>
                      </a:solidFill>
                      <a:prstDash val="solid"/>
                      <a:round/>
                      <a:headEnd type="none" w="med" len="med"/>
                      <a:tailEnd type="none" w="med" len="med"/>
                    </a:lnR>
                    <a:lnT w="6350" cap="flat" cmpd="sng" algn="ctr">
                      <a:solidFill>
                        <a:srgbClr val="E9E5DF"/>
                      </a:solidFill>
                      <a:prstDash val="solid"/>
                      <a:round/>
                      <a:headEnd type="none" w="med" len="med"/>
                      <a:tailEnd type="none" w="med" len="med"/>
                    </a:lnT>
                    <a:lnB w="6350" cap="flat" cmpd="sng" algn="ctr">
                      <a:solidFill>
                        <a:srgbClr val="E9E5DF"/>
                      </a:solidFill>
                      <a:prstDash val="solid"/>
                      <a:round/>
                      <a:headEnd type="none" w="med" len="med"/>
                      <a:tailEnd type="none" w="med" len="med"/>
                    </a:lnB>
                    <a:noFill/>
                  </a:tcPr>
                </a:tc>
                <a:extLst>
                  <a:ext uri="{0D108BD9-81ED-4DB2-BD59-A6C34878D82A}">
                    <a16:rowId xmlns:a16="http://schemas.microsoft.com/office/drawing/2014/main" val="4099953339"/>
                  </a:ext>
                </a:extLst>
              </a:tr>
            </a:tbl>
          </a:graphicData>
        </a:graphic>
      </p:graphicFrame>
      <p:cxnSp>
        <p:nvCxnSpPr>
          <p:cNvPr id="9" name="Straight Connector 8">
            <a:extLst>
              <a:ext uri="{FF2B5EF4-FFF2-40B4-BE49-F238E27FC236}">
                <a16:creationId xmlns:a16="http://schemas.microsoft.com/office/drawing/2014/main" id="{A9C020D0-67B6-482F-97FD-392A49C5B520}"/>
              </a:ext>
            </a:extLst>
          </p:cNvPr>
          <p:cNvCxnSpPr/>
          <p:nvPr/>
        </p:nvCxnSpPr>
        <p:spPr>
          <a:xfrm>
            <a:off x="4413250" y="880126"/>
            <a:ext cx="0" cy="3844274"/>
          </a:xfrm>
          <a:prstGeom prst="line">
            <a:avLst/>
          </a:prstGeom>
          <a:ln w="3175">
            <a:solidFill>
              <a:schemeClr val="bg1">
                <a:lumMod val="95000"/>
              </a:schemeClr>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712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4D97EA-DB02-4CF7-B049-E5A37F43C9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111" y="164570"/>
            <a:ext cx="475488" cy="475488"/>
          </a:xfrm>
          <a:prstGeom prst="rect">
            <a:avLst/>
          </a:prstGeom>
        </p:spPr>
      </p:pic>
      <p:sp>
        <p:nvSpPr>
          <p:cNvPr id="2" name="Slide Number Placeholder 1"/>
          <p:cNvSpPr>
            <a:spLocks noGrp="1"/>
          </p:cNvSpPr>
          <p:nvPr>
            <p:ph type="sldNum" sz="quarter" idx="10"/>
          </p:nvPr>
        </p:nvSpPr>
        <p:spPr/>
        <p:txBody>
          <a:bodyPr/>
          <a:lstStyle/>
          <a:p>
            <a:fld id="{2B8EE54B-3F47-064B-A553-EA9C9EAD2777}" type="slidenum">
              <a:rPr lang="en-US" smtClean="0"/>
              <a:pPr/>
              <a:t>13</a:t>
            </a:fld>
            <a:endParaRPr lang="en-US" dirty="0"/>
          </a:p>
        </p:txBody>
      </p:sp>
      <p:sp>
        <p:nvSpPr>
          <p:cNvPr id="5" name="Title 1"/>
          <p:cNvSpPr txBox="1">
            <a:spLocks/>
          </p:cNvSpPr>
          <p:nvPr/>
        </p:nvSpPr>
        <p:spPr bwMode="auto">
          <a:xfrm>
            <a:off x="532009" y="218694"/>
            <a:ext cx="8242121" cy="1039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9" algn="l" rtl="0" eaLnBrk="1" fontAlgn="base" hangingPunct="1">
              <a:spcBef>
                <a:spcPct val="0"/>
              </a:spcBef>
              <a:spcAft>
                <a:spcPct val="0"/>
              </a:spcAft>
              <a:defRPr sz="2800">
                <a:solidFill>
                  <a:schemeClr val="tx2"/>
                </a:solidFill>
                <a:latin typeface="Arial" charset="0"/>
              </a:defRPr>
            </a:lvl6pPr>
            <a:lvl7pPr marL="914418" algn="l" rtl="0" eaLnBrk="1" fontAlgn="base" hangingPunct="1">
              <a:spcBef>
                <a:spcPct val="0"/>
              </a:spcBef>
              <a:spcAft>
                <a:spcPct val="0"/>
              </a:spcAft>
              <a:defRPr sz="2800">
                <a:solidFill>
                  <a:schemeClr val="tx2"/>
                </a:solidFill>
                <a:latin typeface="Arial" charset="0"/>
              </a:defRPr>
            </a:lvl7pPr>
            <a:lvl8pPr marL="1371627" algn="l" rtl="0" eaLnBrk="1" fontAlgn="base" hangingPunct="1">
              <a:spcBef>
                <a:spcPct val="0"/>
              </a:spcBef>
              <a:spcAft>
                <a:spcPct val="0"/>
              </a:spcAft>
              <a:defRPr sz="2800">
                <a:solidFill>
                  <a:schemeClr val="tx2"/>
                </a:solidFill>
                <a:latin typeface="Arial" charset="0"/>
              </a:defRPr>
            </a:lvl8pPr>
            <a:lvl9pPr marL="1828837" algn="l" rtl="0" eaLnBrk="1" fontAlgn="base" hangingPunct="1">
              <a:spcBef>
                <a:spcPct val="0"/>
              </a:spcBef>
              <a:spcAft>
                <a:spcPct val="0"/>
              </a:spcAft>
              <a:defRPr sz="2800">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7030A0"/>
                </a:solidFill>
                <a:effectLst/>
                <a:uLnTx/>
                <a:uFillTx/>
                <a:latin typeface="Arial"/>
                <a:ea typeface="+mj-ea"/>
                <a:cs typeface="+mj-cs"/>
              </a:rPr>
              <a:t>     </a:t>
            </a:r>
            <a:r>
              <a:rPr lang="en-US" b="1" kern="0" dirty="0">
                <a:solidFill>
                  <a:srgbClr val="7030A0"/>
                </a:solidFill>
                <a:latin typeface="Arial"/>
              </a:rPr>
              <a:t>Insights</a:t>
            </a:r>
            <a:endParaRPr kumimoji="0" lang="en-US" sz="2800" b="1" i="0" u="none" strike="noStrike" kern="0" cap="none" spc="0" normalizeH="0" baseline="0" noProof="0" dirty="0">
              <a:ln>
                <a:noFill/>
              </a:ln>
              <a:solidFill>
                <a:srgbClr val="7030A0"/>
              </a:solidFill>
              <a:effectLst/>
              <a:uLnTx/>
              <a:uFillTx/>
              <a:latin typeface="Arial"/>
              <a:ea typeface="+mj-ea"/>
              <a:cs typeface="+mj-cs"/>
            </a:endParaRPr>
          </a:p>
        </p:txBody>
      </p:sp>
      <p:cxnSp>
        <p:nvCxnSpPr>
          <p:cNvPr id="6" name="Straight Connector 5"/>
          <p:cNvCxnSpPr/>
          <p:nvPr/>
        </p:nvCxnSpPr>
        <p:spPr>
          <a:xfrm flipV="1">
            <a:off x="553338" y="661949"/>
            <a:ext cx="8334452" cy="9828"/>
          </a:xfrm>
          <a:prstGeom prst="line">
            <a:avLst/>
          </a:prstGeom>
          <a:noFill/>
          <a:ln w="9525" cap="flat" cmpd="sng" algn="ctr">
            <a:solidFill>
              <a:srgbClr val="FFFFFF">
                <a:lumMod val="50000"/>
              </a:srgbClr>
            </a:solidFill>
            <a:prstDash val="solid"/>
          </a:ln>
          <a:effectLst/>
        </p:spPr>
      </p:cxnSp>
      <p:sp>
        <p:nvSpPr>
          <p:cNvPr id="4" name="Rectangle 3"/>
          <p:cNvSpPr/>
          <p:nvPr/>
        </p:nvSpPr>
        <p:spPr>
          <a:xfrm>
            <a:off x="553338" y="1258506"/>
            <a:ext cx="7956769" cy="3533988"/>
          </a:xfrm>
          <a:prstGeom prst="rect">
            <a:avLst/>
          </a:prstGeom>
          <a:solidFill>
            <a:srgbClr val="F4F2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53338" y="846644"/>
            <a:ext cx="7956769" cy="411862"/>
          </a:xfrm>
          <a:prstGeom prst="rect">
            <a:avLst/>
          </a:prstGeom>
          <a:solidFill>
            <a:srgbClr val="F4F2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461963"/>
            <a:r>
              <a:rPr lang="en-US" sz="1600" b="1" dirty="0">
                <a:solidFill>
                  <a:srgbClr val="00A7B5"/>
                </a:solidFill>
              </a:rPr>
              <a:t>Overview:</a:t>
            </a:r>
            <a:endParaRPr lang="en-US" sz="1400" dirty="0">
              <a:solidFill>
                <a:schemeClr val="tx1"/>
              </a:solidFill>
            </a:endParaRPr>
          </a:p>
        </p:txBody>
      </p:sp>
      <p:sp>
        <p:nvSpPr>
          <p:cNvPr id="11" name="TextBox 10"/>
          <p:cNvSpPr txBox="1"/>
          <p:nvPr/>
        </p:nvSpPr>
        <p:spPr>
          <a:xfrm>
            <a:off x="635069" y="1258506"/>
            <a:ext cx="7380051" cy="4524315"/>
          </a:xfrm>
          <a:prstGeom prst="rect">
            <a:avLst/>
          </a:prstGeom>
          <a:noFill/>
        </p:spPr>
        <p:txBody>
          <a:bodyPr wrap="square" rtlCol="0">
            <a:spAutoFit/>
          </a:bodyPr>
          <a:lstStyle/>
          <a:p>
            <a:r>
              <a:rPr lang="en-US" sz="1200" dirty="0"/>
              <a:t>There were certain salient points that were highlighted by our analyses. They were:</a:t>
            </a:r>
          </a:p>
          <a:p>
            <a:endParaRPr lang="en-US" sz="1200" dirty="0"/>
          </a:p>
          <a:p>
            <a:pPr marL="171450" indent="-171450">
              <a:buFont typeface="Arial" panose="020B0604020202020204" pitchFamily="34" charset="0"/>
              <a:buChar char="•"/>
            </a:pPr>
            <a:r>
              <a:rPr lang="en-US" sz="1200" dirty="0"/>
              <a:t>The most popular hashtags with regard to both Lionel Messi and Neymar involved their respective football clubs, FC Barcelona and PSG. It is interesting to note that both clubs were in action on the day of our analyses and had secured convincing victories in which both players had scored goals.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We also noticed that Lionel Messi’s popularity as the Greatest Player of All Time (GOAT) was a common sentiment echoed by a large base of Tweeters on the global level. It is interesting to note that Messi edged out Neymar in Tweet appearances, even though Neymar bagged a </a:t>
            </a:r>
            <a:r>
              <a:rPr lang="en-US" sz="1200" dirty="0" err="1"/>
              <a:t>hatrick</a:t>
            </a:r>
            <a:r>
              <a:rPr lang="en-US" sz="1200" dirty="0"/>
              <a:t> in his game! Our most frequently appearing user’s subject matter was also Messi. Clearly, Messi commands a very loyal fan base as well as a global level of respect.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We can also say that the significance of timing makes a big difference. Our analysis was fresh on the heels of a champions league match, and the champions league commands a fervent and passionate following as compared to league matches. It was evident in the club related tweets concerning each player that the timing of the champions league match and the performance of the player, stirred up a strong degree of football fever, rivalry and enthusiasm.</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77290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030" y="2071145"/>
            <a:ext cx="2001309" cy="1500982"/>
          </a:xfrm>
          <a:prstGeom prst="rect">
            <a:avLst/>
          </a:prstGeom>
        </p:spPr>
      </p:pic>
      <p:pic>
        <p:nvPicPr>
          <p:cNvPr id="7" name="Picture 6">
            <a:extLst>
              <a:ext uri="{FF2B5EF4-FFF2-40B4-BE49-F238E27FC236}">
                <a16:creationId xmlns:a16="http://schemas.microsoft.com/office/drawing/2014/main" id="{E84D97EA-DB02-4CF7-B049-E5A37F43C9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111" y="164570"/>
            <a:ext cx="475488" cy="475488"/>
          </a:xfrm>
          <a:prstGeom prst="rect">
            <a:avLst/>
          </a:prstGeom>
        </p:spPr>
      </p:pic>
      <p:sp>
        <p:nvSpPr>
          <p:cNvPr id="2" name="Slide Number Placeholder 1"/>
          <p:cNvSpPr>
            <a:spLocks noGrp="1"/>
          </p:cNvSpPr>
          <p:nvPr>
            <p:ph type="sldNum" sz="quarter" idx="10"/>
          </p:nvPr>
        </p:nvSpPr>
        <p:spPr/>
        <p:txBody>
          <a:bodyPr/>
          <a:lstStyle/>
          <a:p>
            <a:fld id="{2B8EE54B-3F47-064B-A553-EA9C9EAD2777}" type="slidenum">
              <a:rPr lang="en-US" smtClean="0"/>
              <a:pPr/>
              <a:t>14</a:t>
            </a:fld>
            <a:endParaRPr lang="en-US" dirty="0"/>
          </a:p>
        </p:txBody>
      </p:sp>
      <p:sp>
        <p:nvSpPr>
          <p:cNvPr id="5" name="Title 1"/>
          <p:cNvSpPr txBox="1">
            <a:spLocks/>
          </p:cNvSpPr>
          <p:nvPr/>
        </p:nvSpPr>
        <p:spPr bwMode="auto">
          <a:xfrm>
            <a:off x="532009" y="218694"/>
            <a:ext cx="8242121" cy="1039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9" algn="l" rtl="0" eaLnBrk="1" fontAlgn="base" hangingPunct="1">
              <a:spcBef>
                <a:spcPct val="0"/>
              </a:spcBef>
              <a:spcAft>
                <a:spcPct val="0"/>
              </a:spcAft>
              <a:defRPr sz="2800">
                <a:solidFill>
                  <a:schemeClr val="tx2"/>
                </a:solidFill>
                <a:latin typeface="Arial" charset="0"/>
              </a:defRPr>
            </a:lvl6pPr>
            <a:lvl7pPr marL="914418" algn="l" rtl="0" eaLnBrk="1" fontAlgn="base" hangingPunct="1">
              <a:spcBef>
                <a:spcPct val="0"/>
              </a:spcBef>
              <a:spcAft>
                <a:spcPct val="0"/>
              </a:spcAft>
              <a:defRPr sz="2800">
                <a:solidFill>
                  <a:schemeClr val="tx2"/>
                </a:solidFill>
                <a:latin typeface="Arial" charset="0"/>
              </a:defRPr>
            </a:lvl7pPr>
            <a:lvl8pPr marL="1371627" algn="l" rtl="0" eaLnBrk="1" fontAlgn="base" hangingPunct="1">
              <a:spcBef>
                <a:spcPct val="0"/>
              </a:spcBef>
              <a:spcAft>
                <a:spcPct val="0"/>
              </a:spcAft>
              <a:defRPr sz="2800">
                <a:solidFill>
                  <a:schemeClr val="tx2"/>
                </a:solidFill>
                <a:latin typeface="Arial" charset="0"/>
              </a:defRPr>
            </a:lvl8pPr>
            <a:lvl9pPr marL="1828837" algn="l" rtl="0" eaLnBrk="1" fontAlgn="base" hangingPunct="1">
              <a:spcBef>
                <a:spcPct val="0"/>
              </a:spcBef>
              <a:spcAft>
                <a:spcPct val="0"/>
              </a:spcAft>
              <a:defRPr sz="2800">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7030A0"/>
                </a:solidFill>
                <a:effectLst/>
                <a:uLnTx/>
                <a:uFillTx/>
                <a:latin typeface="Arial"/>
                <a:ea typeface="+mj-ea"/>
                <a:cs typeface="+mj-cs"/>
              </a:rPr>
              <a:t>     </a:t>
            </a:r>
            <a:r>
              <a:rPr lang="en-US" b="1" kern="0" dirty="0">
                <a:solidFill>
                  <a:srgbClr val="7030A0"/>
                </a:solidFill>
                <a:latin typeface="Arial"/>
              </a:rPr>
              <a:t>Insights</a:t>
            </a:r>
            <a:endParaRPr kumimoji="0" lang="en-US" sz="2800" b="1" i="0" u="none" strike="noStrike" kern="0" cap="none" spc="0" normalizeH="0" baseline="0" noProof="0" dirty="0">
              <a:ln>
                <a:noFill/>
              </a:ln>
              <a:solidFill>
                <a:srgbClr val="7030A0"/>
              </a:solidFill>
              <a:effectLst/>
              <a:uLnTx/>
              <a:uFillTx/>
              <a:latin typeface="Arial"/>
              <a:ea typeface="+mj-ea"/>
              <a:cs typeface="+mj-cs"/>
            </a:endParaRPr>
          </a:p>
        </p:txBody>
      </p:sp>
      <p:cxnSp>
        <p:nvCxnSpPr>
          <p:cNvPr id="6" name="Straight Connector 5"/>
          <p:cNvCxnSpPr/>
          <p:nvPr/>
        </p:nvCxnSpPr>
        <p:spPr>
          <a:xfrm flipV="1">
            <a:off x="553338" y="661949"/>
            <a:ext cx="8334452" cy="9828"/>
          </a:xfrm>
          <a:prstGeom prst="line">
            <a:avLst/>
          </a:prstGeom>
          <a:noFill/>
          <a:ln w="9525" cap="flat" cmpd="sng" algn="ctr">
            <a:solidFill>
              <a:srgbClr val="FFFFFF">
                <a:lumMod val="50000"/>
              </a:srgbClr>
            </a:solidFill>
            <a:prstDash val="solid"/>
          </a:ln>
          <a:effectLst/>
        </p:spPr>
      </p:cxnSp>
      <p:grpSp>
        <p:nvGrpSpPr>
          <p:cNvPr id="8" name="Group 7"/>
          <p:cNvGrpSpPr/>
          <p:nvPr/>
        </p:nvGrpSpPr>
        <p:grpSpPr>
          <a:xfrm>
            <a:off x="479292" y="1015197"/>
            <a:ext cx="8348941" cy="919875"/>
            <a:chOff x="543288" y="1957029"/>
            <a:chExt cx="8348941" cy="919875"/>
          </a:xfrm>
        </p:grpSpPr>
        <p:sp>
          <p:nvSpPr>
            <p:cNvPr id="9" name="Rectangle 8"/>
            <p:cNvSpPr/>
            <p:nvPr/>
          </p:nvSpPr>
          <p:spPr>
            <a:xfrm>
              <a:off x="1018158" y="2047802"/>
              <a:ext cx="7874071" cy="760286"/>
            </a:xfrm>
            <a:prstGeom prst="rect">
              <a:avLst/>
            </a:prstGeom>
            <a:solidFill>
              <a:srgbClr val="F4F2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461963"/>
              <a:r>
                <a:rPr lang="en-US" sz="3200" b="1" dirty="0">
                  <a:solidFill>
                    <a:srgbClr val="00A7B5"/>
                  </a:solidFill>
                </a:rPr>
                <a:t>What’s on their mind?</a:t>
              </a:r>
              <a:endParaRPr lang="en-US" sz="3200" dirty="0">
                <a:solidFill>
                  <a:schemeClr val="tx1"/>
                </a:solidFill>
              </a:endParaRPr>
            </a:p>
          </p:txBody>
        </p:sp>
        <p:sp>
          <p:nvSpPr>
            <p:cNvPr id="11" name="Oval 10"/>
            <p:cNvSpPr/>
            <p:nvPr/>
          </p:nvSpPr>
          <p:spPr>
            <a:xfrm>
              <a:off x="543288" y="1957029"/>
              <a:ext cx="919875" cy="919875"/>
            </a:xfrm>
            <a:prstGeom prst="ellipse">
              <a:avLst/>
            </a:prstGeom>
            <a:ln>
              <a:noFill/>
            </a:ln>
          </p:spPr>
          <p:style>
            <a:lnRef idx="2">
              <a:schemeClr val="accent6">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162" y="2025845"/>
            <a:ext cx="988094" cy="1564909"/>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030606">
            <a:off x="1956562" y="2704211"/>
            <a:ext cx="988094" cy="1564909"/>
          </a:xfrm>
          <a:prstGeom prst="rect">
            <a:avLst/>
          </a:prstGeom>
        </p:spPr>
      </p:pic>
      <p:sp>
        <p:nvSpPr>
          <p:cNvPr id="24" name="Rectangle 23"/>
          <p:cNvSpPr/>
          <p:nvPr/>
        </p:nvSpPr>
        <p:spPr>
          <a:xfrm rot="19311567">
            <a:off x="381314" y="2481158"/>
            <a:ext cx="213378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outerShdw blurRad="50800" dist="50800" dir="5400000" algn="ctr" rotWithShape="0">
                    <a:srgbClr val="000000">
                      <a:alpha val="0"/>
                    </a:srgbClr>
                  </a:outerShdw>
                </a:effectLst>
              </a:rPr>
              <a:t>GOAT</a:t>
            </a:r>
          </a:p>
        </p:txBody>
      </p: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39681">
            <a:off x="2822410" y="2300230"/>
            <a:ext cx="2185017" cy="2213113"/>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3067" y="3690433"/>
            <a:ext cx="1353412" cy="1298870"/>
          </a:xfrm>
          <a:prstGeom prst="rect">
            <a:avLst/>
          </a:prstGeom>
        </p:spPr>
      </p:pic>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60473" y="1866256"/>
            <a:ext cx="1787217" cy="1787217"/>
          </a:xfrm>
          <a:prstGeom prst="rect">
            <a:avLst/>
          </a:prstGeom>
        </p:spPr>
      </p:pic>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6309" y="961494"/>
            <a:ext cx="1241010" cy="1219195"/>
          </a:xfrm>
          <a:prstGeom prst="rect">
            <a:avLst/>
          </a:prstGeom>
        </p:spPr>
      </p:pic>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14363" y="3461477"/>
            <a:ext cx="2006214" cy="1152105"/>
          </a:xfrm>
          <a:prstGeom prst="rect">
            <a:avLst/>
          </a:prstGeom>
        </p:spPr>
      </p:pic>
    </p:spTree>
    <p:extLst>
      <p:ext uri="{BB962C8B-B14F-4D97-AF65-F5344CB8AC3E}">
        <p14:creationId xmlns:p14="http://schemas.microsoft.com/office/powerpoint/2010/main" val="375332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2B8EE54B-3F47-064B-A553-EA9C9EAD2777}" type="slidenum">
              <a:rPr lang="en-US" smtClean="0"/>
              <a:pPr/>
              <a:t>2</a:t>
            </a:fld>
            <a:endParaRPr lang="en-US" dirty="0"/>
          </a:p>
        </p:txBody>
      </p:sp>
      <p:sp>
        <p:nvSpPr>
          <p:cNvPr id="5" name="Title 1"/>
          <p:cNvSpPr txBox="1">
            <a:spLocks/>
          </p:cNvSpPr>
          <p:nvPr/>
        </p:nvSpPr>
        <p:spPr bwMode="auto">
          <a:xfrm>
            <a:off x="532009" y="218694"/>
            <a:ext cx="8242121" cy="1039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9" algn="l" rtl="0" eaLnBrk="1" fontAlgn="base" hangingPunct="1">
              <a:spcBef>
                <a:spcPct val="0"/>
              </a:spcBef>
              <a:spcAft>
                <a:spcPct val="0"/>
              </a:spcAft>
              <a:defRPr sz="2800">
                <a:solidFill>
                  <a:schemeClr val="tx2"/>
                </a:solidFill>
                <a:latin typeface="Arial" charset="0"/>
              </a:defRPr>
            </a:lvl6pPr>
            <a:lvl7pPr marL="914418" algn="l" rtl="0" eaLnBrk="1" fontAlgn="base" hangingPunct="1">
              <a:spcBef>
                <a:spcPct val="0"/>
              </a:spcBef>
              <a:spcAft>
                <a:spcPct val="0"/>
              </a:spcAft>
              <a:defRPr sz="2800">
                <a:solidFill>
                  <a:schemeClr val="tx2"/>
                </a:solidFill>
                <a:latin typeface="Arial" charset="0"/>
              </a:defRPr>
            </a:lvl7pPr>
            <a:lvl8pPr marL="1371627" algn="l" rtl="0" eaLnBrk="1" fontAlgn="base" hangingPunct="1">
              <a:spcBef>
                <a:spcPct val="0"/>
              </a:spcBef>
              <a:spcAft>
                <a:spcPct val="0"/>
              </a:spcAft>
              <a:defRPr sz="2800">
                <a:solidFill>
                  <a:schemeClr val="tx2"/>
                </a:solidFill>
                <a:latin typeface="Arial" charset="0"/>
              </a:defRPr>
            </a:lvl8pPr>
            <a:lvl9pPr marL="1828837" algn="l" rtl="0" eaLnBrk="1" fontAlgn="base" hangingPunct="1">
              <a:spcBef>
                <a:spcPct val="0"/>
              </a:spcBef>
              <a:spcAft>
                <a:spcPct val="0"/>
              </a:spcAft>
              <a:defRPr sz="2800">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7030A0"/>
                </a:solidFill>
                <a:effectLst/>
                <a:uLnTx/>
                <a:uFillTx/>
                <a:latin typeface="Arial"/>
                <a:ea typeface="+mj-ea"/>
                <a:cs typeface="+mj-cs"/>
              </a:rPr>
              <a:t>Content</a:t>
            </a:r>
          </a:p>
        </p:txBody>
      </p:sp>
      <p:cxnSp>
        <p:nvCxnSpPr>
          <p:cNvPr id="6" name="Straight Connector 5"/>
          <p:cNvCxnSpPr/>
          <p:nvPr/>
        </p:nvCxnSpPr>
        <p:spPr>
          <a:xfrm flipV="1">
            <a:off x="553338" y="661949"/>
            <a:ext cx="8334452" cy="9828"/>
          </a:xfrm>
          <a:prstGeom prst="line">
            <a:avLst/>
          </a:prstGeom>
          <a:noFill/>
          <a:ln w="9525" cap="flat" cmpd="sng" algn="ctr">
            <a:solidFill>
              <a:srgbClr val="FFFFFF">
                <a:lumMod val="50000"/>
              </a:srgbClr>
            </a:solidFill>
            <a:prstDash val="solid"/>
          </a:ln>
          <a:effectLst/>
        </p:spPr>
      </p:cxnSp>
      <p:grpSp>
        <p:nvGrpSpPr>
          <p:cNvPr id="24" name="Group 23"/>
          <p:cNvGrpSpPr/>
          <p:nvPr/>
        </p:nvGrpSpPr>
        <p:grpSpPr>
          <a:xfrm>
            <a:off x="289103" y="1166039"/>
            <a:ext cx="6604857" cy="1005840"/>
            <a:chOff x="289103" y="1166039"/>
            <a:chExt cx="6604857" cy="1005840"/>
          </a:xfrm>
        </p:grpSpPr>
        <p:sp>
          <p:nvSpPr>
            <p:cNvPr id="4" name="Rounded Rectangle 3"/>
            <p:cNvSpPr/>
            <p:nvPr/>
          </p:nvSpPr>
          <p:spPr>
            <a:xfrm>
              <a:off x="630630" y="1166039"/>
              <a:ext cx="6263330" cy="1005840"/>
            </a:xfrm>
            <a:prstGeom prst="roundRect">
              <a:avLst/>
            </a:prstGeom>
            <a:solidFill>
              <a:srgbClr val="FFFFFF"/>
            </a:solidFill>
            <a:ln w="25400" cap="flat" cmpd="sng" algn="ctr">
              <a:solidFill>
                <a:srgbClr val="FFFFFF">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FFFF"/>
                </a:solidFill>
                <a:effectLst/>
                <a:uLnTx/>
                <a:uFillTx/>
                <a:latin typeface="Arial"/>
                <a:ea typeface="+mn-ea"/>
                <a:cs typeface="+mn-cs"/>
              </a:endParaRPr>
            </a:p>
          </p:txBody>
        </p:sp>
        <p:pic>
          <p:nvPicPr>
            <p:cNvPr id="8" name="Picture 7"/>
            <p:cNvPicPr>
              <a:picLocks noChangeAspect="1"/>
            </p:cNvPicPr>
            <p:nvPr/>
          </p:nvPicPr>
          <p:blipFill rotWithShape="1">
            <a:blip r:embed="rId2"/>
            <a:srcRect l="12308"/>
            <a:stretch/>
          </p:blipFill>
          <p:spPr>
            <a:xfrm>
              <a:off x="289103" y="1303199"/>
              <a:ext cx="706723" cy="731520"/>
            </a:xfrm>
            <a:prstGeom prst="rect">
              <a:avLst/>
            </a:prstGeom>
          </p:spPr>
        </p:pic>
        <p:sp>
          <p:nvSpPr>
            <p:cNvPr id="9" name="TextBox 8"/>
            <p:cNvSpPr txBox="1"/>
            <p:nvPr/>
          </p:nvSpPr>
          <p:spPr>
            <a:xfrm>
              <a:off x="1056858" y="1299627"/>
              <a:ext cx="5559701" cy="73866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E398D"/>
                  </a:solidFill>
                  <a:effectLst/>
                  <a:uLnTx/>
                  <a:uFillTx/>
                </a:rPr>
                <a:t>Procedure and Analysis: </a:t>
              </a:r>
              <a:r>
                <a:rPr lang="en-US" sz="1400" dirty="0"/>
                <a:t>This includes, how the data was obtained from Twitter, what were the key words used to conduct analysis, and the procedure for every analysis performed.  </a:t>
              </a:r>
            </a:p>
          </p:txBody>
        </p:sp>
      </p:grpSp>
      <p:grpSp>
        <p:nvGrpSpPr>
          <p:cNvPr id="25" name="Group 24"/>
          <p:cNvGrpSpPr/>
          <p:nvPr/>
        </p:nvGrpSpPr>
        <p:grpSpPr>
          <a:xfrm>
            <a:off x="1282340" y="2350991"/>
            <a:ext cx="6597253" cy="1005840"/>
            <a:chOff x="1158019" y="2335580"/>
            <a:chExt cx="6597253" cy="1005840"/>
          </a:xfrm>
        </p:grpSpPr>
        <p:sp>
          <p:nvSpPr>
            <p:cNvPr id="10" name="Rounded Rectangle 9"/>
            <p:cNvSpPr/>
            <p:nvPr/>
          </p:nvSpPr>
          <p:spPr>
            <a:xfrm>
              <a:off x="1491942" y="2335580"/>
              <a:ext cx="6263330" cy="1005840"/>
            </a:xfrm>
            <a:prstGeom prst="roundRect">
              <a:avLst/>
            </a:prstGeom>
            <a:solidFill>
              <a:srgbClr val="FFFFFF"/>
            </a:solidFill>
            <a:ln w="25400" cap="flat" cmpd="sng" algn="ctr">
              <a:solidFill>
                <a:srgbClr val="FFFFFF">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FFFF"/>
                </a:solidFill>
                <a:effectLst/>
                <a:uLnTx/>
                <a:uFillTx/>
                <a:latin typeface="Arial"/>
                <a:ea typeface="+mn-ea"/>
                <a:cs typeface="+mn-cs"/>
              </a:endParaRPr>
            </a:p>
          </p:txBody>
        </p:sp>
        <p:sp>
          <p:nvSpPr>
            <p:cNvPr id="11" name="TextBox 10"/>
            <p:cNvSpPr txBox="1"/>
            <p:nvPr/>
          </p:nvSpPr>
          <p:spPr>
            <a:xfrm>
              <a:off x="1918170" y="2576890"/>
              <a:ext cx="5559701" cy="307777"/>
            </a:xfrm>
            <a:prstGeom prst="rect">
              <a:avLst/>
            </a:prstGeom>
            <a:noFill/>
          </p:spPr>
          <p:txBody>
            <a:bodyPr wrap="square" rtlCol="0">
              <a:spAutoFit/>
            </a:bodyPr>
            <a:lstStyle/>
            <a:p>
              <a:pPr lvl="0"/>
              <a:r>
                <a:rPr lang="en-US" sz="1400" b="1" dirty="0">
                  <a:solidFill>
                    <a:srgbClr val="4F2D7F"/>
                  </a:solidFill>
                </a:rPr>
                <a:t>Results:</a:t>
              </a:r>
              <a:r>
                <a:rPr lang="en-US" sz="1400" dirty="0"/>
                <a:t> Our findings from the conducted analysis conducted</a:t>
              </a:r>
            </a:p>
          </p:txBody>
        </p:sp>
        <p:grpSp>
          <p:nvGrpSpPr>
            <p:cNvPr id="18" name="Group 17"/>
            <p:cNvGrpSpPr/>
            <p:nvPr/>
          </p:nvGrpSpPr>
          <p:grpSpPr>
            <a:xfrm>
              <a:off x="1158019" y="2472740"/>
              <a:ext cx="731520" cy="731520"/>
              <a:chOff x="1188841" y="2942080"/>
              <a:chExt cx="731520" cy="731520"/>
            </a:xfrm>
          </p:grpSpPr>
          <p:sp>
            <p:nvSpPr>
              <p:cNvPr id="17" name="Oval 16"/>
              <p:cNvSpPr/>
              <p:nvPr/>
            </p:nvSpPr>
            <p:spPr>
              <a:xfrm>
                <a:off x="1188841" y="2942080"/>
                <a:ext cx="731520" cy="731520"/>
              </a:xfrm>
              <a:prstGeom prst="ellipse">
                <a:avLst/>
              </a:prstGeom>
              <a:solidFill>
                <a:srgbClr val="FFFFFF"/>
              </a:solidFill>
              <a:ln w="25400" cap="flat" cmpd="sng" algn="ctr">
                <a:solidFill>
                  <a:srgbClr val="FFFFFF"/>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FFFF"/>
                  </a:solidFill>
                  <a:effectLst/>
                  <a:uLnTx/>
                  <a:uFillTx/>
                  <a:latin typeface="Arial"/>
                  <a:ea typeface="+mn-ea"/>
                  <a:cs typeface="+mn-cs"/>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8841" y="2942080"/>
                <a:ext cx="731520" cy="731520"/>
              </a:xfrm>
              <a:prstGeom prst="rect">
                <a:avLst/>
              </a:prstGeom>
            </p:spPr>
          </p:pic>
        </p:grpSp>
      </p:grpSp>
      <p:grpSp>
        <p:nvGrpSpPr>
          <p:cNvPr id="26" name="Group 25"/>
          <p:cNvGrpSpPr/>
          <p:nvPr/>
        </p:nvGrpSpPr>
        <p:grpSpPr>
          <a:xfrm>
            <a:off x="2267972" y="3535942"/>
            <a:ext cx="6619818" cy="1005840"/>
            <a:chOff x="2267972" y="3535942"/>
            <a:chExt cx="6619818" cy="1005840"/>
          </a:xfrm>
        </p:grpSpPr>
        <p:sp>
          <p:nvSpPr>
            <p:cNvPr id="12" name="Rounded Rectangle 11"/>
            <p:cNvSpPr/>
            <p:nvPr/>
          </p:nvSpPr>
          <p:spPr>
            <a:xfrm>
              <a:off x="2624460" y="3535942"/>
              <a:ext cx="6263330" cy="1005840"/>
            </a:xfrm>
            <a:prstGeom prst="roundRect">
              <a:avLst/>
            </a:prstGeom>
            <a:solidFill>
              <a:srgbClr val="FFFFFF"/>
            </a:solidFill>
            <a:ln w="25400" cap="flat" cmpd="sng" algn="ctr">
              <a:solidFill>
                <a:srgbClr val="FFFFFF">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FFFF"/>
                </a:solidFill>
                <a:effectLst/>
                <a:uLnTx/>
                <a:uFillTx/>
                <a:latin typeface="Arial"/>
                <a:ea typeface="+mn-ea"/>
                <a:cs typeface="+mn-cs"/>
              </a:endParaRPr>
            </a:p>
          </p:txBody>
        </p:sp>
        <p:sp>
          <p:nvSpPr>
            <p:cNvPr id="13" name="TextBox 12"/>
            <p:cNvSpPr txBox="1"/>
            <p:nvPr/>
          </p:nvSpPr>
          <p:spPr>
            <a:xfrm>
              <a:off x="3087709" y="3669530"/>
              <a:ext cx="5559701" cy="523220"/>
            </a:xfrm>
            <a:prstGeom prst="rect">
              <a:avLst/>
            </a:prstGeom>
            <a:noFill/>
          </p:spPr>
          <p:txBody>
            <a:bodyPr wrap="square" rtlCol="0">
              <a:spAutoFit/>
            </a:bodyPr>
            <a:lstStyle/>
            <a:p>
              <a:pPr lvl="0"/>
              <a:r>
                <a:rPr lang="en-US" sz="1400" b="1" dirty="0">
                  <a:solidFill>
                    <a:srgbClr val="3D1B6D"/>
                  </a:solidFill>
                </a:rPr>
                <a:t>Insights: </a:t>
              </a:r>
              <a:r>
                <a:rPr lang="en-US" sz="1400" dirty="0"/>
                <a:t>Understanding the results and generating deep meaningful relationship between the tweets.</a:t>
              </a:r>
            </a:p>
          </p:txBody>
        </p:sp>
        <p:pic>
          <p:nvPicPr>
            <p:cNvPr id="23" name="Picture 22"/>
            <p:cNvPicPr>
              <a:picLocks noChangeAspect="1"/>
            </p:cNvPicPr>
            <p:nvPr/>
          </p:nvPicPr>
          <p:blipFill rotWithShape="1">
            <a:blip r:embed="rId4"/>
            <a:srcRect l="7865"/>
            <a:stretch/>
          </p:blipFill>
          <p:spPr>
            <a:xfrm>
              <a:off x="2267972" y="3673102"/>
              <a:ext cx="712976" cy="731520"/>
            </a:xfrm>
            <a:prstGeom prst="rect">
              <a:avLst/>
            </a:prstGeom>
          </p:spPr>
        </p:pic>
      </p:grpSp>
      <p:sp>
        <p:nvSpPr>
          <p:cNvPr id="27" name="Down Arrow 26"/>
          <p:cNvSpPr/>
          <p:nvPr/>
        </p:nvSpPr>
        <p:spPr>
          <a:xfrm>
            <a:off x="6246688" y="2079387"/>
            <a:ext cx="482885" cy="365760"/>
          </a:xfrm>
          <a:prstGeom prst="downArrow">
            <a:avLst/>
          </a:prstGeom>
          <a:solidFill>
            <a:srgbClr val="00A7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Down Arrow 27"/>
          <p:cNvSpPr/>
          <p:nvPr/>
        </p:nvSpPr>
        <p:spPr>
          <a:xfrm>
            <a:off x="7275456" y="3247318"/>
            <a:ext cx="482885" cy="365760"/>
          </a:xfrm>
          <a:prstGeom prst="downArrow">
            <a:avLst/>
          </a:prstGeom>
          <a:solidFill>
            <a:srgbClr val="00A7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510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2B8EE54B-3F47-064B-A553-EA9C9EAD2777}" type="slidenum">
              <a:rPr lang="en-US" smtClean="0"/>
              <a:pPr/>
              <a:t>3</a:t>
            </a:fld>
            <a:endParaRPr lang="en-US" dirty="0"/>
          </a:p>
        </p:txBody>
      </p:sp>
      <p:sp>
        <p:nvSpPr>
          <p:cNvPr id="5" name="Title 1"/>
          <p:cNvSpPr txBox="1">
            <a:spLocks/>
          </p:cNvSpPr>
          <p:nvPr/>
        </p:nvSpPr>
        <p:spPr bwMode="auto">
          <a:xfrm>
            <a:off x="532009" y="218694"/>
            <a:ext cx="8242121" cy="1039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9" algn="l" rtl="0" eaLnBrk="1" fontAlgn="base" hangingPunct="1">
              <a:spcBef>
                <a:spcPct val="0"/>
              </a:spcBef>
              <a:spcAft>
                <a:spcPct val="0"/>
              </a:spcAft>
              <a:defRPr sz="2800">
                <a:solidFill>
                  <a:schemeClr val="tx2"/>
                </a:solidFill>
                <a:latin typeface="Arial" charset="0"/>
              </a:defRPr>
            </a:lvl6pPr>
            <a:lvl7pPr marL="914418" algn="l" rtl="0" eaLnBrk="1" fontAlgn="base" hangingPunct="1">
              <a:spcBef>
                <a:spcPct val="0"/>
              </a:spcBef>
              <a:spcAft>
                <a:spcPct val="0"/>
              </a:spcAft>
              <a:defRPr sz="2800">
                <a:solidFill>
                  <a:schemeClr val="tx2"/>
                </a:solidFill>
                <a:latin typeface="Arial" charset="0"/>
              </a:defRPr>
            </a:lvl7pPr>
            <a:lvl8pPr marL="1371627" algn="l" rtl="0" eaLnBrk="1" fontAlgn="base" hangingPunct="1">
              <a:spcBef>
                <a:spcPct val="0"/>
              </a:spcBef>
              <a:spcAft>
                <a:spcPct val="0"/>
              </a:spcAft>
              <a:defRPr sz="2800">
                <a:solidFill>
                  <a:schemeClr val="tx2"/>
                </a:solidFill>
                <a:latin typeface="Arial" charset="0"/>
              </a:defRPr>
            </a:lvl8pPr>
            <a:lvl9pPr marL="1828837" algn="l" rtl="0" eaLnBrk="1" fontAlgn="base" hangingPunct="1">
              <a:spcBef>
                <a:spcPct val="0"/>
              </a:spcBef>
              <a:spcAft>
                <a:spcPct val="0"/>
              </a:spcAft>
              <a:defRPr sz="2800">
                <a:solidFill>
                  <a:schemeClr val="tx2"/>
                </a:solidFill>
                <a:latin typeface="Arial" charset="0"/>
              </a:defRPr>
            </a:lvl9pPr>
          </a:lstStyle>
          <a:p>
            <a:pPr lvl="0" defTabSz="914400">
              <a:defRPr/>
            </a:pPr>
            <a:r>
              <a:rPr lang="en-US" b="1" kern="0" dirty="0">
                <a:solidFill>
                  <a:srgbClr val="7030A0"/>
                </a:solidFill>
              </a:rPr>
              <a:t>Procedure and Analysis</a:t>
            </a:r>
          </a:p>
        </p:txBody>
      </p:sp>
      <p:cxnSp>
        <p:nvCxnSpPr>
          <p:cNvPr id="6" name="Straight Connector 5"/>
          <p:cNvCxnSpPr/>
          <p:nvPr/>
        </p:nvCxnSpPr>
        <p:spPr>
          <a:xfrm flipV="1">
            <a:off x="553338" y="661949"/>
            <a:ext cx="8334452" cy="9828"/>
          </a:xfrm>
          <a:prstGeom prst="line">
            <a:avLst/>
          </a:prstGeom>
          <a:noFill/>
          <a:ln w="9525" cap="flat" cmpd="sng" algn="ctr">
            <a:solidFill>
              <a:srgbClr val="FFFFFF">
                <a:lumMod val="50000"/>
              </a:srgbClr>
            </a:solidFill>
            <a:prstDash val="solid"/>
          </a:ln>
          <a:effectLst/>
        </p:spPr>
      </p:cxnSp>
      <p:sp>
        <p:nvSpPr>
          <p:cNvPr id="7" name="TextBox 6"/>
          <p:cNvSpPr txBox="1"/>
          <p:nvPr/>
        </p:nvSpPr>
        <p:spPr>
          <a:xfrm>
            <a:off x="463769" y="665225"/>
            <a:ext cx="8424021" cy="33855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chemeClr val="bg1">
                    <a:lumMod val="50000"/>
                  </a:schemeClr>
                </a:solidFill>
                <a:effectLst/>
                <a:uLnTx/>
                <a:uFillTx/>
              </a:rPr>
              <a:t>The four steps involved</a:t>
            </a:r>
            <a:r>
              <a:rPr kumimoji="0" lang="en-US" sz="1600" b="1" i="0" u="none" strike="noStrike" kern="0" cap="none" spc="0" normalizeH="0" noProof="0" dirty="0">
                <a:ln>
                  <a:noFill/>
                </a:ln>
                <a:solidFill>
                  <a:schemeClr val="bg1">
                    <a:lumMod val="50000"/>
                  </a:schemeClr>
                </a:solidFill>
                <a:effectLst/>
                <a:uLnTx/>
                <a:uFillTx/>
              </a:rPr>
              <a:t> are:</a:t>
            </a:r>
            <a:endParaRPr kumimoji="0" lang="en-US" sz="1600" b="1" i="0" u="none" strike="noStrike" kern="0" cap="none" spc="0" normalizeH="0" baseline="0" noProof="0" dirty="0">
              <a:ln>
                <a:noFill/>
              </a:ln>
              <a:solidFill>
                <a:schemeClr val="bg1">
                  <a:lumMod val="50000"/>
                </a:schemeClr>
              </a:solidFill>
              <a:effectLst/>
              <a:uLnTx/>
              <a:uFillTx/>
            </a:endParaRPr>
          </a:p>
        </p:txBody>
      </p:sp>
      <p:pic>
        <p:nvPicPr>
          <p:cNvPr id="17" name="Picture 16"/>
          <p:cNvPicPr>
            <a:picLocks noChangeAspect="1"/>
          </p:cNvPicPr>
          <p:nvPr/>
        </p:nvPicPr>
        <p:blipFill rotWithShape="1">
          <a:blip r:embed="rId2">
            <a:clrChange>
              <a:clrFrom>
                <a:srgbClr val="FFFFFF"/>
              </a:clrFrom>
              <a:clrTo>
                <a:srgbClr val="FFFFFF">
                  <a:alpha val="0"/>
                </a:srgbClr>
              </a:clrTo>
            </a:clrChange>
            <a:duotone>
              <a:prstClr val="black"/>
              <a:srgbClr val="4F2D7F">
                <a:tint val="45000"/>
                <a:satMod val="400000"/>
              </a:srgbClr>
            </a:duotone>
          </a:blip>
          <a:srcRect l="50278"/>
          <a:stretch/>
        </p:blipFill>
        <p:spPr>
          <a:xfrm>
            <a:off x="0" y="1062947"/>
            <a:ext cx="1085637" cy="3695700"/>
          </a:xfrm>
          <a:prstGeom prst="rect">
            <a:avLst/>
          </a:prstGeom>
        </p:spPr>
      </p:pic>
      <p:grpSp>
        <p:nvGrpSpPr>
          <p:cNvPr id="39" name="Group 38"/>
          <p:cNvGrpSpPr/>
          <p:nvPr/>
        </p:nvGrpSpPr>
        <p:grpSpPr>
          <a:xfrm>
            <a:off x="140357" y="1009406"/>
            <a:ext cx="8751872" cy="919875"/>
            <a:chOff x="135918" y="1050502"/>
            <a:chExt cx="8751872" cy="919875"/>
          </a:xfrm>
        </p:grpSpPr>
        <p:sp>
          <p:nvSpPr>
            <p:cNvPr id="21" name="Rectangle 20"/>
            <p:cNvSpPr/>
            <p:nvPr/>
          </p:nvSpPr>
          <p:spPr>
            <a:xfrm>
              <a:off x="573647" y="1130296"/>
              <a:ext cx="8314143" cy="760286"/>
            </a:xfrm>
            <a:prstGeom prst="rect">
              <a:avLst/>
            </a:prstGeom>
            <a:solidFill>
              <a:srgbClr val="F4F2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461963"/>
              <a:r>
                <a:rPr lang="en-US" sz="1600" b="1" dirty="0">
                  <a:solidFill>
                    <a:srgbClr val="00A7B5"/>
                  </a:solidFill>
                </a:rPr>
                <a:t>Data Collection:</a:t>
              </a:r>
              <a:endParaRPr lang="en-US" sz="1400" dirty="0">
                <a:solidFill>
                  <a:schemeClr val="tx1"/>
                </a:solidFill>
              </a:endParaRPr>
            </a:p>
          </p:txBody>
        </p:sp>
        <p:sp>
          <p:nvSpPr>
            <p:cNvPr id="19" name="Oval 18"/>
            <p:cNvSpPr/>
            <p:nvPr/>
          </p:nvSpPr>
          <p:spPr>
            <a:xfrm>
              <a:off x="135918" y="1050502"/>
              <a:ext cx="919875" cy="919875"/>
            </a:xfrm>
            <a:prstGeom prst="ellipse">
              <a:avLst/>
            </a:prstGeom>
            <a:ln>
              <a:noFill/>
            </a:ln>
          </p:spPr>
          <p:style>
            <a:lnRef idx="2">
              <a:schemeClr val="accent6">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48" name="Group 47"/>
          <p:cNvGrpSpPr/>
          <p:nvPr/>
        </p:nvGrpSpPr>
        <p:grpSpPr>
          <a:xfrm>
            <a:off x="532309" y="1957029"/>
            <a:ext cx="8359920" cy="941832"/>
            <a:chOff x="532309" y="1957029"/>
            <a:chExt cx="8359920" cy="941832"/>
          </a:xfrm>
        </p:grpSpPr>
        <p:sp>
          <p:nvSpPr>
            <p:cNvPr id="22" name="Rectangle 21"/>
            <p:cNvSpPr/>
            <p:nvPr/>
          </p:nvSpPr>
          <p:spPr>
            <a:xfrm>
              <a:off x="1018158" y="2047802"/>
              <a:ext cx="7874071" cy="760286"/>
            </a:xfrm>
            <a:prstGeom prst="rect">
              <a:avLst/>
            </a:prstGeom>
            <a:solidFill>
              <a:srgbClr val="F4F2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461963"/>
              <a:r>
                <a:rPr lang="en-US" sz="1600" b="1" dirty="0">
                  <a:solidFill>
                    <a:srgbClr val="00A7B5"/>
                  </a:solidFill>
                </a:rPr>
                <a:t>Preliminary Analysis:</a:t>
              </a:r>
              <a:endParaRPr lang="en-US" sz="1400" dirty="0">
                <a:solidFill>
                  <a:schemeClr val="tx1"/>
                </a:solidFill>
              </a:endParaRPr>
            </a:p>
          </p:txBody>
        </p:sp>
        <p:grpSp>
          <p:nvGrpSpPr>
            <p:cNvPr id="45" name="Group 44"/>
            <p:cNvGrpSpPr/>
            <p:nvPr/>
          </p:nvGrpSpPr>
          <p:grpSpPr>
            <a:xfrm>
              <a:off x="532309" y="1957029"/>
              <a:ext cx="941832" cy="941832"/>
              <a:chOff x="532309" y="1957029"/>
              <a:chExt cx="941832" cy="941832"/>
            </a:xfrm>
          </p:grpSpPr>
          <p:sp>
            <p:nvSpPr>
              <p:cNvPr id="24" name="Oval 23"/>
              <p:cNvSpPr/>
              <p:nvPr/>
            </p:nvSpPr>
            <p:spPr>
              <a:xfrm>
                <a:off x="543288" y="1957029"/>
                <a:ext cx="919875" cy="919875"/>
              </a:xfrm>
              <a:prstGeom prst="ellipse">
                <a:avLst/>
              </a:prstGeom>
              <a:ln>
                <a:noFill/>
              </a:ln>
            </p:spPr>
            <p:style>
              <a:lnRef idx="2">
                <a:schemeClr val="accent6">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309" y="1957029"/>
                <a:ext cx="941832" cy="941832"/>
              </a:xfrm>
              <a:prstGeom prst="rect">
                <a:avLst/>
              </a:prstGeom>
            </p:spPr>
          </p:pic>
        </p:grpSp>
      </p:grpSp>
      <p:grpSp>
        <p:nvGrpSpPr>
          <p:cNvPr id="49" name="Group 48"/>
          <p:cNvGrpSpPr/>
          <p:nvPr/>
        </p:nvGrpSpPr>
        <p:grpSpPr>
          <a:xfrm>
            <a:off x="532309" y="2926610"/>
            <a:ext cx="8359920" cy="949499"/>
            <a:chOff x="532309" y="2926610"/>
            <a:chExt cx="8359920" cy="949499"/>
          </a:xfrm>
        </p:grpSpPr>
        <p:sp>
          <p:nvSpPr>
            <p:cNvPr id="28" name="Rectangle 27"/>
            <p:cNvSpPr/>
            <p:nvPr/>
          </p:nvSpPr>
          <p:spPr>
            <a:xfrm>
              <a:off x="966788" y="3006404"/>
              <a:ext cx="7925441" cy="760286"/>
            </a:xfrm>
            <a:prstGeom prst="rect">
              <a:avLst/>
            </a:prstGeom>
            <a:solidFill>
              <a:srgbClr val="F4F2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461963"/>
              <a:r>
                <a:rPr lang="en-US" sz="1600" b="1" dirty="0">
                  <a:solidFill>
                    <a:srgbClr val="00A7B5"/>
                  </a:solidFill>
                </a:rPr>
                <a:t>Word Cloud:</a:t>
              </a:r>
              <a:endParaRPr lang="en-US" sz="1400" dirty="0">
                <a:solidFill>
                  <a:schemeClr val="tx1"/>
                </a:solidFill>
              </a:endParaRPr>
            </a:p>
          </p:txBody>
        </p:sp>
        <p:grpSp>
          <p:nvGrpSpPr>
            <p:cNvPr id="46" name="Group 45"/>
            <p:cNvGrpSpPr/>
            <p:nvPr/>
          </p:nvGrpSpPr>
          <p:grpSpPr>
            <a:xfrm>
              <a:off x="532309" y="2926610"/>
              <a:ext cx="941832" cy="949499"/>
              <a:chOff x="532309" y="2926610"/>
              <a:chExt cx="941832" cy="949499"/>
            </a:xfrm>
          </p:grpSpPr>
          <p:sp>
            <p:nvSpPr>
              <p:cNvPr id="30" name="Oval 29"/>
              <p:cNvSpPr/>
              <p:nvPr/>
            </p:nvSpPr>
            <p:spPr>
              <a:xfrm>
                <a:off x="543288" y="2926610"/>
                <a:ext cx="919875" cy="919875"/>
              </a:xfrm>
              <a:prstGeom prst="ellipse">
                <a:avLst/>
              </a:prstGeom>
              <a:ln>
                <a:noFill/>
              </a:ln>
            </p:spPr>
            <p:style>
              <a:lnRef idx="2">
                <a:schemeClr val="accent6">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309" y="2934277"/>
                <a:ext cx="941832" cy="941832"/>
              </a:xfrm>
              <a:prstGeom prst="rect">
                <a:avLst/>
              </a:prstGeom>
            </p:spPr>
          </p:pic>
        </p:grpSp>
      </p:grpSp>
      <p:grpSp>
        <p:nvGrpSpPr>
          <p:cNvPr id="50" name="Group 49"/>
          <p:cNvGrpSpPr/>
          <p:nvPr/>
        </p:nvGrpSpPr>
        <p:grpSpPr>
          <a:xfrm>
            <a:off x="106111" y="3872988"/>
            <a:ext cx="8786118" cy="941832"/>
            <a:chOff x="106111" y="3872988"/>
            <a:chExt cx="8786118" cy="941832"/>
          </a:xfrm>
        </p:grpSpPr>
        <p:sp>
          <p:nvSpPr>
            <p:cNvPr id="32" name="Rectangle 31"/>
            <p:cNvSpPr/>
            <p:nvPr/>
          </p:nvSpPr>
          <p:spPr>
            <a:xfrm>
              <a:off x="578086" y="3964254"/>
              <a:ext cx="8314143" cy="760286"/>
            </a:xfrm>
            <a:prstGeom prst="rect">
              <a:avLst/>
            </a:prstGeom>
            <a:solidFill>
              <a:srgbClr val="F4F2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461963"/>
              <a:r>
                <a:rPr lang="en-US" sz="1600" b="1" dirty="0">
                  <a:solidFill>
                    <a:srgbClr val="00A7B5"/>
                  </a:solidFill>
                </a:rPr>
                <a:t>Sentiment Analysis:</a:t>
              </a:r>
              <a:endParaRPr lang="en-US" sz="1400" dirty="0">
                <a:solidFill>
                  <a:schemeClr val="tx1"/>
                </a:solidFill>
              </a:endParaRPr>
            </a:p>
          </p:txBody>
        </p:sp>
        <p:grpSp>
          <p:nvGrpSpPr>
            <p:cNvPr id="47" name="Group 46"/>
            <p:cNvGrpSpPr/>
            <p:nvPr/>
          </p:nvGrpSpPr>
          <p:grpSpPr>
            <a:xfrm>
              <a:off x="106111" y="3872988"/>
              <a:ext cx="954121" cy="941832"/>
              <a:chOff x="106111" y="3872988"/>
              <a:chExt cx="954121" cy="941832"/>
            </a:xfrm>
          </p:grpSpPr>
          <p:sp>
            <p:nvSpPr>
              <p:cNvPr id="34" name="Oval 33"/>
              <p:cNvSpPr/>
              <p:nvPr/>
            </p:nvSpPr>
            <p:spPr>
              <a:xfrm>
                <a:off x="140357" y="3884460"/>
                <a:ext cx="919875" cy="919875"/>
              </a:xfrm>
              <a:prstGeom prst="ellipse">
                <a:avLst/>
              </a:prstGeom>
              <a:ln>
                <a:noFill/>
              </a:ln>
            </p:spPr>
            <p:style>
              <a:lnRef idx="2">
                <a:schemeClr val="accent6">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111" y="3872988"/>
                <a:ext cx="941832" cy="941832"/>
              </a:xfrm>
              <a:prstGeom prst="rect">
                <a:avLst/>
              </a:prstGeom>
            </p:spPr>
          </p:pic>
        </p:grpSp>
      </p:grpSp>
      <p:pic>
        <p:nvPicPr>
          <p:cNvPr id="29" name="Picture 28">
            <a:extLst>
              <a:ext uri="{FF2B5EF4-FFF2-40B4-BE49-F238E27FC236}">
                <a16:creationId xmlns:a16="http://schemas.microsoft.com/office/drawing/2014/main" id="{F76BD034-48B9-49C5-A5CC-D2AF03CE2E0F}"/>
              </a:ext>
            </a:extLst>
          </p:cNvPr>
          <p:cNvPicPr/>
          <p:nvPr/>
        </p:nvPicPr>
        <p:blipFill>
          <a:blip r:embed="rId6">
            <a:extLst>
              <a:ext uri="{28A0092B-C50C-407E-A947-70E740481C1C}">
                <a14:useLocalDpi xmlns:a14="http://schemas.microsoft.com/office/drawing/2010/main" val="0"/>
              </a:ext>
            </a:extLst>
          </a:blip>
          <a:stretch>
            <a:fillRect/>
          </a:stretch>
        </p:blipFill>
        <p:spPr>
          <a:xfrm>
            <a:off x="129378" y="997489"/>
            <a:ext cx="941832" cy="941832"/>
          </a:xfrm>
          <a:prstGeom prst="rect">
            <a:avLst/>
          </a:prstGeom>
        </p:spPr>
      </p:pic>
    </p:spTree>
    <p:extLst>
      <p:ext uri="{BB962C8B-B14F-4D97-AF65-F5344CB8AC3E}">
        <p14:creationId xmlns:p14="http://schemas.microsoft.com/office/powerpoint/2010/main" val="75327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2B8EE54B-3F47-064B-A553-EA9C9EAD2777}" type="slidenum">
              <a:rPr lang="en-US" smtClean="0"/>
              <a:pPr/>
              <a:t>4</a:t>
            </a:fld>
            <a:endParaRPr lang="en-US" dirty="0"/>
          </a:p>
        </p:txBody>
      </p:sp>
      <p:sp>
        <p:nvSpPr>
          <p:cNvPr id="5" name="Title 1"/>
          <p:cNvSpPr txBox="1">
            <a:spLocks/>
          </p:cNvSpPr>
          <p:nvPr/>
        </p:nvSpPr>
        <p:spPr bwMode="auto">
          <a:xfrm>
            <a:off x="532009" y="218694"/>
            <a:ext cx="8242121" cy="1039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9" algn="l" rtl="0" eaLnBrk="1" fontAlgn="base" hangingPunct="1">
              <a:spcBef>
                <a:spcPct val="0"/>
              </a:spcBef>
              <a:spcAft>
                <a:spcPct val="0"/>
              </a:spcAft>
              <a:defRPr sz="2800">
                <a:solidFill>
                  <a:schemeClr val="tx2"/>
                </a:solidFill>
                <a:latin typeface="Arial" charset="0"/>
              </a:defRPr>
            </a:lvl6pPr>
            <a:lvl7pPr marL="914418" algn="l" rtl="0" eaLnBrk="1" fontAlgn="base" hangingPunct="1">
              <a:spcBef>
                <a:spcPct val="0"/>
              </a:spcBef>
              <a:spcAft>
                <a:spcPct val="0"/>
              </a:spcAft>
              <a:defRPr sz="2800">
                <a:solidFill>
                  <a:schemeClr val="tx2"/>
                </a:solidFill>
                <a:latin typeface="Arial" charset="0"/>
              </a:defRPr>
            </a:lvl7pPr>
            <a:lvl8pPr marL="1371627" algn="l" rtl="0" eaLnBrk="1" fontAlgn="base" hangingPunct="1">
              <a:spcBef>
                <a:spcPct val="0"/>
              </a:spcBef>
              <a:spcAft>
                <a:spcPct val="0"/>
              </a:spcAft>
              <a:defRPr sz="2800">
                <a:solidFill>
                  <a:schemeClr val="tx2"/>
                </a:solidFill>
                <a:latin typeface="Arial" charset="0"/>
              </a:defRPr>
            </a:lvl8pPr>
            <a:lvl9pPr marL="1828837" algn="l" rtl="0" eaLnBrk="1" fontAlgn="base" hangingPunct="1">
              <a:spcBef>
                <a:spcPct val="0"/>
              </a:spcBef>
              <a:spcAft>
                <a:spcPct val="0"/>
              </a:spcAft>
              <a:defRPr sz="2800">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7030A0"/>
                </a:solidFill>
                <a:effectLst/>
                <a:uLnTx/>
                <a:uFillTx/>
                <a:latin typeface="Arial"/>
                <a:ea typeface="+mj-ea"/>
                <a:cs typeface="+mj-cs"/>
              </a:rPr>
              <a:t>     Data collection</a:t>
            </a:r>
          </a:p>
        </p:txBody>
      </p:sp>
      <p:cxnSp>
        <p:nvCxnSpPr>
          <p:cNvPr id="6" name="Straight Connector 5"/>
          <p:cNvCxnSpPr/>
          <p:nvPr/>
        </p:nvCxnSpPr>
        <p:spPr>
          <a:xfrm flipV="1">
            <a:off x="553338" y="661949"/>
            <a:ext cx="8334452" cy="9828"/>
          </a:xfrm>
          <a:prstGeom prst="line">
            <a:avLst/>
          </a:prstGeom>
          <a:noFill/>
          <a:ln w="9525" cap="flat" cmpd="sng" algn="ctr">
            <a:solidFill>
              <a:srgbClr val="FFFFFF">
                <a:lumMod val="50000"/>
              </a:srgbClr>
            </a:solidFill>
            <a:prstDash val="solid"/>
          </a:ln>
          <a:effectLst/>
        </p:spPr>
      </p:cxnSp>
      <p:pic>
        <p:nvPicPr>
          <p:cNvPr id="20" name="Picture 19">
            <a:extLst>
              <a:ext uri="{FF2B5EF4-FFF2-40B4-BE49-F238E27FC236}">
                <a16:creationId xmlns:a16="http://schemas.microsoft.com/office/drawing/2014/main" id="{7F485330-401F-4C6D-927C-B70DE0AD927E}"/>
              </a:ext>
            </a:extLst>
          </p:cNvPr>
          <p:cNvPicPr/>
          <p:nvPr/>
        </p:nvPicPr>
        <p:blipFill>
          <a:blip r:embed="rId2">
            <a:extLst>
              <a:ext uri="{28A0092B-C50C-407E-A947-70E740481C1C}">
                <a14:useLocalDpi xmlns:a14="http://schemas.microsoft.com/office/drawing/2010/main" val="0"/>
              </a:ext>
            </a:extLst>
          </a:blip>
          <a:stretch>
            <a:fillRect/>
          </a:stretch>
        </p:blipFill>
        <p:spPr>
          <a:xfrm>
            <a:off x="531882" y="169460"/>
            <a:ext cx="475304" cy="470598"/>
          </a:xfrm>
          <a:prstGeom prst="rect">
            <a:avLst/>
          </a:prstGeom>
        </p:spPr>
      </p:pic>
    </p:spTree>
    <p:extLst>
      <p:ext uri="{BB962C8B-B14F-4D97-AF65-F5344CB8AC3E}">
        <p14:creationId xmlns:p14="http://schemas.microsoft.com/office/powerpoint/2010/main" val="189030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ADBA308-ACB4-4518-A8BC-8401CE8490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009" y="164570"/>
            <a:ext cx="475488" cy="475488"/>
          </a:xfrm>
          <a:prstGeom prst="rect">
            <a:avLst/>
          </a:prstGeom>
        </p:spPr>
      </p:pic>
      <p:sp>
        <p:nvSpPr>
          <p:cNvPr id="2" name="Slide Number Placeholder 1"/>
          <p:cNvSpPr>
            <a:spLocks noGrp="1"/>
          </p:cNvSpPr>
          <p:nvPr>
            <p:ph type="sldNum" sz="quarter" idx="10"/>
          </p:nvPr>
        </p:nvSpPr>
        <p:spPr/>
        <p:txBody>
          <a:bodyPr/>
          <a:lstStyle/>
          <a:p>
            <a:fld id="{2B8EE54B-3F47-064B-A553-EA9C9EAD2777}" type="slidenum">
              <a:rPr lang="en-US" smtClean="0"/>
              <a:pPr/>
              <a:t>5</a:t>
            </a:fld>
            <a:endParaRPr lang="en-US" dirty="0"/>
          </a:p>
        </p:txBody>
      </p:sp>
      <p:sp>
        <p:nvSpPr>
          <p:cNvPr id="5" name="Title 1"/>
          <p:cNvSpPr txBox="1">
            <a:spLocks/>
          </p:cNvSpPr>
          <p:nvPr/>
        </p:nvSpPr>
        <p:spPr bwMode="auto">
          <a:xfrm>
            <a:off x="532009" y="218694"/>
            <a:ext cx="8242121" cy="1039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9" algn="l" rtl="0" eaLnBrk="1" fontAlgn="base" hangingPunct="1">
              <a:spcBef>
                <a:spcPct val="0"/>
              </a:spcBef>
              <a:spcAft>
                <a:spcPct val="0"/>
              </a:spcAft>
              <a:defRPr sz="2800">
                <a:solidFill>
                  <a:schemeClr val="tx2"/>
                </a:solidFill>
                <a:latin typeface="Arial" charset="0"/>
              </a:defRPr>
            </a:lvl6pPr>
            <a:lvl7pPr marL="914418" algn="l" rtl="0" eaLnBrk="1" fontAlgn="base" hangingPunct="1">
              <a:spcBef>
                <a:spcPct val="0"/>
              </a:spcBef>
              <a:spcAft>
                <a:spcPct val="0"/>
              </a:spcAft>
              <a:defRPr sz="2800">
                <a:solidFill>
                  <a:schemeClr val="tx2"/>
                </a:solidFill>
                <a:latin typeface="Arial" charset="0"/>
              </a:defRPr>
            </a:lvl7pPr>
            <a:lvl8pPr marL="1371627" algn="l" rtl="0" eaLnBrk="1" fontAlgn="base" hangingPunct="1">
              <a:spcBef>
                <a:spcPct val="0"/>
              </a:spcBef>
              <a:spcAft>
                <a:spcPct val="0"/>
              </a:spcAft>
              <a:defRPr sz="2800">
                <a:solidFill>
                  <a:schemeClr val="tx2"/>
                </a:solidFill>
                <a:latin typeface="Arial" charset="0"/>
              </a:defRPr>
            </a:lvl8pPr>
            <a:lvl9pPr marL="1828837" algn="l" rtl="0" eaLnBrk="1" fontAlgn="base" hangingPunct="1">
              <a:spcBef>
                <a:spcPct val="0"/>
              </a:spcBef>
              <a:spcAft>
                <a:spcPct val="0"/>
              </a:spcAft>
              <a:defRPr sz="2800">
                <a:solidFill>
                  <a:schemeClr val="tx2"/>
                </a:solidFill>
                <a:latin typeface="Arial" charset="0"/>
              </a:defRPr>
            </a:lvl9pPr>
          </a:lstStyle>
          <a:p>
            <a:pPr lvl="0" defTabSz="914400">
              <a:defRPr/>
            </a:pPr>
            <a:r>
              <a:rPr lang="en-US" b="1" kern="0" dirty="0">
                <a:solidFill>
                  <a:srgbClr val="7030A0"/>
                </a:solidFill>
              </a:rPr>
              <a:t>     Preliminary Analysis – Methodology &amp; Code</a:t>
            </a:r>
            <a:endParaRPr kumimoji="0" lang="en-US" sz="2800" b="1" i="0" u="none" strike="noStrike" kern="0" cap="none" spc="0" normalizeH="0" baseline="0" noProof="0" dirty="0">
              <a:ln>
                <a:noFill/>
              </a:ln>
              <a:solidFill>
                <a:srgbClr val="7030A0"/>
              </a:solidFill>
              <a:effectLst/>
              <a:uLnTx/>
              <a:uFillTx/>
              <a:latin typeface="Arial"/>
              <a:ea typeface="+mj-ea"/>
              <a:cs typeface="+mj-cs"/>
            </a:endParaRPr>
          </a:p>
        </p:txBody>
      </p:sp>
      <p:cxnSp>
        <p:nvCxnSpPr>
          <p:cNvPr id="6" name="Straight Connector 5"/>
          <p:cNvCxnSpPr/>
          <p:nvPr/>
        </p:nvCxnSpPr>
        <p:spPr>
          <a:xfrm flipV="1">
            <a:off x="553338" y="661949"/>
            <a:ext cx="8334452" cy="9828"/>
          </a:xfrm>
          <a:prstGeom prst="line">
            <a:avLst/>
          </a:prstGeom>
          <a:noFill/>
          <a:ln w="9525" cap="flat" cmpd="sng" algn="ctr">
            <a:solidFill>
              <a:srgbClr val="FFFFFF">
                <a:lumMod val="50000"/>
              </a:srgbClr>
            </a:solidFill>
            <a:prstDash val="solid"/>
          </a:ln>
          <a:effectLst/>
        </p:spPr>
      </p:cxnSp>
      <p:graphicFrame>
        <p:nvGraphicFramePr>
          <p:cNvPr id="3" name="Table 2">
            <a:extLst>
              <a:ext uri="{FF2B5EF4-FFF2-40B4-BE49-F238E27FC236}">
                <a16:creationId xmlns:a16="http://schemas.microsoft.com/office/drawing/2014/main" id="{0B1A1148-992C-4DE8-B5AB-39FA3BF71B2E}"/>
              </a:ext>
            </a:extLst>
          </p:cNvPr>
          <p:cNvGraphicFramePr>
            <a:graphicFrameLocks noGrp="1"/>
          </p:cNvGraphicFramePr>
          <p:nvPr>
            <p:extLst>
              <p:ext uri="{D42A27DB-BD31-4B8C-83A1-F6EECF244321}">
                <p14:modId xmlns:p14="http://schemas.microsoft.com/office/powerpoint/2010/main" val="1478862211"/>
              </p:ext>
            </p:extLst>
          </p:nvPr>
        </p:nvGraphicFramePr>
        <p:xfrm>
          <a:off x="553338" y="873776"/>
          <a:ext cx="3574162" cy="3895074"/>
        </p:xfrm>
        <a:graphic>
          <a:graphicData uri="http://schemas.openxmlformats.org/drawingml/2006/table">
            <a:tbl>
              <a:tblPr firstRow="1" bandRow="1">
                <a:tableStyleId>{5C22544A-7EE6-4342-B048-85BDC9FD1C3A}</a:tableStyleId>
              </a:tblPr>
              <a:tblGrid>
                <a:gridCol w="3574162">
                  <a:extLst>
                    <a:ext uri="{9D8B030D-6E8A-4147-A177-3AD203B41FA5}">
                      <a16:colId xmlns:a16="http://schemas.microsoft.com/office/drawing/2014/main" val="3480773714"/>
                    </a:ext>
                  </a:extLst>
                </a:gridCol>
              </a:tblGrid>
              <a:tr h="319680">
                <a:tc>
                  <a:txBody>
                    <a:bodyPr/>
                    <a:lstStyle/>
                    <a:p>
                      <a:r>
                        <a:rPr lang="en-US" sz="1200" dirty="0">
                          <a:solidFill>
                            <a:srgbClr val="3D1B6D"/>
                          </a:solidFill>
                        </a:rPr>
                        <a:t>Methodology:</a:t>
                      </a:r>
                    </a:p>
                  </a:txBody>
                  <a:tcPr anchor="ctr">
                    <a:lnL w="6350" cap="flat" cmpd="sng" algn="ctr">
                      <a:solidFill>
                        <a:srgbClr val="E9E5DF"/>
                      </a:solidFill>
                      <a:prstDash val="solid"/>
                      <a:round/>
                      <a:headEnd type="none" w="med" len="med"/>
                      <a:tailEnd type="none" w="med" len="med"/>
                    </a:lnL>
                    <a:lnR w="6350" cap="flat" cmpd="sng" algn="ctr">
                      <a:solidFill>
                        <a:srgbClr val="E9E5DF"/>
                      </a:solidFill>
                      <a:prstDash val="solid"/>
                      <a:round/>
                      <a:headEnd type="none" w="med" len="med"/>
                      <a:tailEnd type="none" w="med" len="med"/>
                    </a:lnR>
                    <a:lnT w="6350" cap="flat" cmpd="sng" algn="ctr">
                      <a:solidFill>
                        <a:srgbClr val="E9E5DF"/>
                      </a:solidFill>
                      <a:prstDash val="solid"/>
                      <a:round/>
                      <a:headEnd type="none" w="med" len="med"/>
                      <a:tailEnd type="none" w="med" len="med"/>
                    </a:lnT>
                    <a:lnB w="6350" cap="flat" cmpd="sng" algn="ctr">
                      <a:solidFill>
                        <a:srgbClr val="E9E5DF"/>
                      </a:solidFill>
                      <a:prstDash val="solid"/>
                      <a:round/>
                      <a:headEnd type="none" w="med" len="med"/>
                      <a:tailEnd type="none" w="med" len="med"/>
                    </a:lnB>
                    <a:noFill/>
                  </a:tcPr>
                </a:tc>
                <a:extLst>
                  <a:ext uri="{0D108BD9-81ED-4DB2-BD59-A6C34878D82A}">
                    <a16:rowId xmlns:a16="http://schemas.microsoft.com/office/drawing/2014/main" val="2985940695"/>
                  </a:ext>
                </a:extLst>
              </a:tr>
              <a:tr h="3575394">
                <a:tc>
                  <a:txBody>
                    <a:bodyPr/>
                    <a:lstStyle/>
                    <a:p>
                      <a:endParaRPr lang="en-US" sz="1200" dirty="0">
                        <a:solidFill>
                          <a:srgbClr val="3D1B6D"/>
                        </a:solidFill>
                      </a:endParaRPr>
                    </a:p>
                  </a:txBody>
                  <a:tcPr anchor="ctr">
                    <a:lnL w="6350" cap="flat" cmpd="sng" algn="ctr">
                      <a:solidFill>
                        <a:srgbClr val="E9E5DF"/>
                      </a:solidFill>
                      <a:prstDash val="solid"/>
                      <a:round/>
                      <a:headEnd type="none" w="med" len="med"/>
                      <a:tailEnd type="none" w="med" len="med"/>
                    </a:lnL>
                    <a:lnR w="6350" cap="flat" cmpd="sng" algn="ctr">
                      <a:solidFill>
                        <a:srgbClr val="E9E5DF"/>
                      </a:solidFill>
                      <a:prstDash val="solid"/>
                      <a:round/>
                      <a:headEnd type="none" w="med" len="med"/>
                      <a:tailEnd type="none" w="med" len="med"/>
                    </a:lnR>
                    <a:lnT w="6350" cap="flat" cmpd="sng" algn="ctr">
                      <a:solidFill>
                        <a:srgbClr val="E9E5DF"/>
                      </a:solidFill>
                      <a:prstDash val="solid"/>
                      <a:round/>
                      <a:headEnd type="none" w="med" len="med"/>
                      <a:tailEnd type="none" w="med" len="med"/>
                    </a:lnT>
                    <a:lnB w="6350" cap="flat" cmpd="sng" algn="ctr">
                      <a:solidFill>
                        <a:srgbClr val="E9E5DF"/>
                      </a:solidFill>
                      <a:prstDash val="solid"/>
                      <a:round/>
                      <a:headEnd type="none" w="med" len="med"/>
                      <a:tailEnd type="none" w="med" len="med"/>
                    </a:lnB>
                    <a:noFill/>
                  </a:tcPr>
                </a:tc>
                <a:extLst>
                  <a:ext uri="{0D108BD9-81ED-4DB2-BD59-A6C34878D82A}">
                    <a16:rowId xmlns:a16="http://schemas.microsoft.com/office/drawing/2014/main" val="4099953339"/>
                  </a:ext>
                </a:extLst>
              </a:tr>
            </a:tbl>
          </a:graphicData>
        </a:graphic>
      </p:graphicFrame>
      <p:cxnSp>
        <p:nvCxnSpPr>
          <p:cNvPr id="8" name="Straight Connector 7">
            <a:extLst>
              <a:ext uri="{FF2B5EF4-FFF2-40B4-BE49-F238E27FC236}">
                <a16:creationId xmlns:a16="http://schemas.microsoft.com/office/drawing/2014/main" id="{4A49FB5A-E4DF-420B-A8D1-A21BA18C9D96}"/>
              </a:ext>
            </a:extLst>
          </p:cNvPr>
          <p:cNvCxnSpPr/>
          <p:nvPr/>
        </p:nvCxnSpPr>
        <p:spPr>
          <a:xfrm>
            <a:off x="4413250" y="880126"/>
            <a:ext cx="0" cy="3844274"/>
          </a:xfrm>
          <a:prstGeom prst="line">
            <a:avLst/>
          </a:prstGeom>
          <a:ln w="3175">
            <a:solidFill>
              <a:schemeClr val="bg1">
                <a:lumMod val="95000"/>
              </a:schemeClr>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328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ADBA308-ACB4-4518-A8BC-8401CE8490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009" y="164570"/>
            <a:ext cx="475488" cy="475488"/>
          </a:xfrm>
          <a:prstGeom prst="rect">
            <a:avLst/>
          </a:prstGeom>
        </p:spPr>
      </p:pic>
      <p:sp>
        <p:nvSpPr>
          <p:cNvPr id="2" name="Slide Number Placeholder 1"/>
          <p:cNvSpPr>
            <a:spLocks noGrp="1"/>
          </p:cNvSpPr>
          <p:nvPr>
            <p:ph type="sldNum" sz="quarter" idx="10"/>
          </p:nvPr>
        </p:nvSpPr>
        <p:spPr/>
        <p:txBody>
          <a:bodyPr/>
          <a:lstStyle/>
          <a:p>
            <a:fld id="{2B8EE54B-3F47-064B-A553-EA9C9EAD2777}" type="slidenum">
              <a:rPr lang="en-US" smtClean="0"/>
              <a:pPr/>
              <a:t>6</a:t>
            </a:fld>
            <a:endParaRPr lang="en-US" dirty="0"/>
          </a:p>
        </p:txBody>
      </p:sp>
      <p:sp>
        <p:nvSpPr>
          <p:cNvPr id="5" name="Title 1"/>
          <p:cNvSpPr txBox="1">
            <a:spLocks/>
          </p:cNvSpPr>
          <p:nvPr/>
        </p:nvSpPr>
        <p:spPr bwMode="auto">
          <a:xfrm>
            <a:off x="532009" y="218694"/>
            <a:ext cx="8242121" cy="1039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9" algn="l" rtl="0" eaLnBrk="1" fontAlgn="base" hangingPunct="1">
              <a:spcBef>
                <a:spcPct val="0"/>
              </a:spcBef>
              <a:spcAft>
                <a:spcPct val="0"/>
              </a:spcAft>
              <a:defRPr sz="2800">
                <a:solidFill>
                  <a:schemeClr val="tx2"/>
                </a:solidFill>
                <a:latin typeface="Arial" charset="0"/>
              </a:defRPr>
            </a:lvl6pPr>
            <a:lvl7pPr marL="914418" algn="l" rtl="0" eaLnBrk="1" fontAlgn="base" hangingPunct="1">
              <a:spcBef>
                <a:spcPct val="0"/>
              </a:spcBef>
              <a:spcAft>
                <a:spcPct val="0"/>
              </a:spcAft>
              <a:defRPr sz="2800">
                <a:solidFill>
                  <a:schemeClr val="tx2"/>
                </a:solidFill>
                <a:latin typeface="Arial" charset="0"/>
              </a:defRPr>
            </a:lvl7pPr>
            <a:lvl8pPr marL="1371627" algn="l" rtl="0" eaLnBrk="1" fontAlgn="base" hangingPunct="1">
              <a:spcBef>
                <a:spcPct val="0"/>
              </a:spcBef>
              <a:spcAft>
                <a:spcPct val="0"/>
              </a:spcAft>
              <a:defRPr sz="2800">
                <a:solidFill>
                  <a:schemeClr val="tx2"/>
                </a:solidFill>
                <a:latin typeface="Arial" charset="0"/>
              </a:defRPr>
            </a:lvl8pPr>
            <a:lvl9pPr marL="1828837" algn="l" rtl="0" eaLnBrk="1" fontAlgn="base" hangingPunct="1">
              <a:spcBef>
                <a:spcPct val="0"/>
              </a:spcBef>
              <a:spcAft>
                <a:spcPct val="0"/>
              </a:spcAft>
              <a:defRPr sz="2800">
                <a:solidFill>
                  <a:schemeClr val="tx2"/>
                </a:solidFill>
                <a:latin typeface="Arial" charset="0"/>
              </a:defRPr>
            </a:lvl9pPr>
          </a:lstStyle>
          <a:p>
            <a:pPr lvl="0" defTabSz="914400">
              <a:defRPr/>
            </a:pPr>
            <a:r>
              <a:rPr lang="en-US" b="1" kern="0" dirty="0">
                <a:solidFill>
                  <a:srgbClr val="7030A0"/>
                </a:solidFill>
              </a:rPr>
              <a:t>     Preliminary Analysis - Results</a:t>
            </a:r>
            <a:endParaRPr kumimoji="0" lang="en-US" sz="2800" b="1" i="0" u="none" strike="noStrike" kern="0" cap="none" spc="0" normalizeH="0" baseline="0" noProof="0" dirty="0">
              <a:ln>
                <a:noFill/>
              </a:ln>
              <a:solidFill>
                <a:srgbClr val="7030A0"/>
              </a:solidFill>
              <a:effectLst/>
              <a:uLnTx/>
              <a:uFillTx/>
              <a:latin typeface="Arial"/>
              <a:ea typeface="+mj-ea"/>
              <a:cs typeface="+mj-cs"/>
            </a:endParaRPr>
          </a:p>
        </p:txBody>
      </p:sp>
      <p:cxnSp>
        <p:nvCxnSpPr>
          <p:cNvPr id="6" name="Straight Connector 5"/>
          <p:cNvCxnSpPr/>
          <p:nvPr/>
        </p:nvCxnSpPr>
        <p:spPr>
          <a:xfrm flipV="1">
            <a:off x="553338" y="661949"/>
            <a:ext cx="8334452" cy="9828"/>
          </a:xfrm>
          <a:prstGeom prst="line">
            <a:avLst/>
          </a:prstGeom>
          <a:noFill/>
          <a:ln w="9525" cap="flat" cmpd="sng" algn="ctr">
            <a:solidFill>
              <a:srgbClr val="FFFFFF">
                <a:lumMod val="50000"/>
              </a:srgbClr>
            </a:solidFill>
            <a:prstDash val="solid"/>
          </a:ln>
          <a:effectLst/>
        </p:spPr>
      </p:cxnSp>
      <p:cxnSp>
        <p:nvCxnSpPr>
          <p:cNvPr id="8" name="Straight Connector 7">
            <a:extLst>
              <a:ext uri="{FF2B5EF4-FFF2-40B4-BE49-F238E27FC236}">
                <a16:creationId xmlns:a16="http://schemas.microsoft.com/office/drawing/2014/main" id="{4A49FB5A-E4DF-420B-A8D1-A21BA18C9D96}"/>
              </a:ext>
            </a:extLst>
          </p:cNvPr>
          <p:cNvCxnSpPr/>
          <p:nvPr/>
        </p:nvCxnSpPr>
        <p:spPr>
          <a:xfrm>
            <a:off x="4451350" y="1032526"/>
            <a:ext cx="0" cy="3844274"/>
          </a:xfrm>
          <a:prstGeom prst="line">
            <a:avLst/>
          </a:prstGeom>
          <a:ln w="3175">
            <a:solidFill>
              <a:schemeClr val="bg1">
                <a:lumMod val="9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318CC7F-4634-4615-ABDB-FB9C73501E7A}"/>
              </a:ext>
            </a:extLst>
          </p:cNvPr>
          <p:cNvCxnSpPr/>
          <p:nvPr/>
        </p:nvCxnSpPr>
        <p:spPr>
          <a:xfrm>
            <a:off x="787400" y="2813050"/>
            <a:ext cx="7410450" cy="0"/>
          </a:xfrm>
          <a:prstGeom prst="line">
            <a:avLst/>
          </a:prstGeom>
          <a:ln w="3175">
            <a:solidFill>
              <a:schemeClr val="bg1">
                <a:lumMod val="9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62024DDA-3C1F-48A7-AE9B-5425D496692F}"/>
              </a:ext>
            </a:extLst>
          </p:cNvPr>
          <p:cNvSpPr txBox="1"/>
          <p:nvPr/>
        </p:nvSpPr>
        <p:spPr>
          <a:xfrm>
            <a:off x="553338" y="635708"/>
            <a:ext cx="6977762" cy="307777"/>
          </a:xfrm>
          <a:prstGeom prst="rect">
            <a:avLst/>
          </a:prstGeom>
          <a:noFill/>
        </p:spPr>
        <p:txBody>
          <a:bodyPr wrap="square" rtlCol="0">
            <a:spAutoFit/>
          </a:bodyPr>
          <a:lstStyle/>
          <a:p>
            <a:r>
              <a:rPr lang="en-US" sz="1400" dirty="0">
                <a:solidFill>
                  <a:schemeClr val="bg1">
                    <a:lumMod val="50000"/>
                  </a:schemeClr>
                </a:solidFill>
              </a:rPr>
              <a:t>a</a:t>
            </a:r>
            <a:r>
              <a:rPr lang="en-US" sz="1400" dirty="0">
                <a:solidFill>
                  <a:schemeClr val="bg1">
                    <a:lumMod val="50000"/>
                  </a:schemeClr>
                </a:solidFill>
                <a:latin typeface="Times New Roman" panose="02020603050405020304" pitchFamily="18" charset="0"/>
                <a:ea typeface="MS Mincho" panose="02020609040205080304" pitchFamily="49" charset="-128"/>
              </a:rPr>
              <a:t>. Top ten most popular words with and without stop words for </a:t>
            </a:r>
            <a:r>
              <a:rPr lang="en-US" sz="1400" dirty="0">
                <a:solidFill>
                  <a:srgbClr val="7030A0"/>
                </a:solidFill>
                <a:latin typeface="Times New Roman" panose="02020603050405020304" pitchFamily="18" charset="0"/>
                <a:ea typeface="MS Mincho" panose="02020609040205080304" pitchFamily="49" charset="-128"/>
              </a:rPr>
              <a:t>Messi</a:t>
            </a:r>
            <a:r>
              <a:rPr lang="en-US" sz="1400" dirty="0">
                <a:solidFill>
                  <a:schemeClr val="bg1">
                    <a:lumMod val="50000"/>
                  </a:schemeClr>
                </a:solidFill>
                <a:latin typeface="Times New Roman" panose="02020603050405020304" pitchFamily="18" charset="0"/>
                <a:ea typeface="MS Mincho" panose="02020609040205080304" pitchFamily="49" charset="-128"/>
              </a:rPr>
              <a:t> and </a:t>
            </a:r>
            <a:r>
              <a:rPr lang="en-US" sz="1400" dirty="0">
                <a:solidFill>
                  <a:srgbClr val="C8BEAF"/>
                </a:solidFill>
                <a:latin typeface="Times New Roman" panose="02020603050405020304" pitchFamily="18" charset="0"/>
                <a:ea typeface="MS Mincho" panose="02020609040205080304" pitchFamily="49" charset="-128"/>
              </a:rPr>
              <a:t>Neymar</a:t>
            </a:r>
            <a:endParaRPr lang="en-US" sz="1400" dirty="0">
              <a:solidFill>
                <a:srgbClr val="C8BEAF"/>
              </a:solidFill>
            </a:endParaRPr>
          </a:p>
        </p:txBody>
      </p:sp>
      <p:graphicFrame>
        <p:nvGraphicFramePr>
          <p:cNvPr id="20" name="Chart 19">
            <a:extLst>
              <a:ext uri="{FF2B5EF4-FFF2-40B4-BE49-F238E27FC236}">
                <a16:creationId xmlns:a16="http://schemas.microsoft.com/office/drawing/2014/main" id="{7DC7AF69-C093-4D65-988B-6B33ADCEADCF}"/>
              </a:ext>
            </a:extLst>
          </p:cNvPr>
          <p:cNvGraphicFramePr>
            <a:graphicFrameLocks/>
          </p:cNvGraphicFramePr>
          <p:nvPr>
            <p:extLst>
              <p:ext uri="{D42A27DB-BD31-4B8C-83A1-F6EECF244321}">
                <p14:modId xmlns:p14="http://schemas.microsoft.com/office/powerpoint/2010/main" val="344070959"/>
              </p:ext>
            </p:extLst>
          </p:nvPr>
        </p:nvGraphicFramePr>
        <p:xfrm>
          <a:off x="723969" y="1054016"/>
          <a:ext cx="3477029" cy="17940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a:extLst>
              <a:ext uri="{FF2B5EF4-FFF2-40B4-BE49-F238E27FC236}">
                <a16:creationId xmlns:a16="http://schemas.microsoft.com/office/drawing/2014/main" id="{7E1D0772-E048-4EEE-92FA-3006FD8CB345}"/>
              </a:ext>
            </a:extLst>
          </p:cNvPr>
          <p:cNvGraphicFramePr>
            <a:graphicFrameLocks/>
          </p:cNvGraphicFramePr>
          <p:nvPr>
            <p:extLst>
              <p:ext uri="{D42A27DB-BD31-4B8C-83A1-F6EECF244321}">
                <p14:modId xmlns:p14="http://schemas.microsoft.com/office/powerpoint/2010/main" val="3379604476"/>
              </p:ext>
            </p:extLst>
          </p:nvPr>
        </p:nvGraphicFramePr>
        <p:xfrm>
          <a:off x="723969" y="2876466"/>
          <a:ext cx="3477029" cy="179401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a:extLst>
              <a:ext uri="{FF2B5EF4-FFF2-40B4-BE49-F238E27FC236}">
                <a16:creationId xmlns:a16="http://schemas.microsoft.com/office/drawing/2014/main" id="{21F6BBDA-37B6-4BE7-933F-E441857B2746}"/>
              </a:ext>
            </a:extLst>
          </p:cNvPr>
          <p:cNvGraphicFramePr>
            <a:graphicFrameLocks/>
          </p:cNvGraphicFramePr>
          <p:nvPr>
            <p:extLst>
              <p:ext uri="{D42A27DB-BD31-4B8C-83A1-F6EECF244321}">
                <p14:modId xmlns:p14="http://schemas.microsoft.com/office/powerpoint/2010/main" val="2670876674"/>
              </p:ext>
            </p:extLst>
          </p:nvPr>
        </p:nvGraphicFramePr>
        <p:xfrm>
          <a:off x="4737169" y="1054016"/>
          <a:ext cx="3477029" cy="179401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hart 22">
            <a:extLst>
              <a:ext uri="{FF2B5EF4-FFF2-40B4-BE49-F238E27FC236}">
                <a16:creationId xmlns:a16="http://schemas.microsoft.com/office/drawing/2014/main" id="{AC4398B0-A4BA-4AEB-BF33-198D9BC3CC71}"/>
              </a:ext>
            </a:extLst>
          </p:cNvPr>
          <p:cNvGraphicFramePr>
            <a:graphicFrameLocks/>
          </p:cNvGraphicFramePr>
          <p:nvPr>
            <p:extLst>
              <p:ext uri="{D42A27DB-BD31-4B8C-83A1-F6EECF244321}">
                <p14:modId xmlns:p14="http://schemas.microsoft.com/office/powerpoint/2010/main" val="4035632673"/>
              </p:ext>
            </p:extLst>
          </p:nvPr>
        </p:nvGraphicFramePr>
        <p:xfrm>
          <a:off x="4737169" y="2876466"/>
          <a:ext cx="3477029" cy="179401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03374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ADBA308-ACB4-4518-A8BC-8401CE8490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009" y="164570"/>
            <a:ext cx="475488" cy="475488"/>
          </a:xfrm>
          <a:prstGeom prst="rect">
            <a:avLst/>
          </a:prstGeom>
        </p:spPr>
      </p:pic>
      <p:sp>
        <p:nvSpPr>
          <p:cNvPr id="2" name="Slide Number Placeholder 1"/>
          <p:cNvSpPr>
            <a:spLocks noGrp="1"/>
          </p:cNvSpPr>
          <p:nvPr>
            <p:ph type="sldNum" sz="quarter" idx="10"/>
          </p:nvPr>
        </p:nvSpPr>
        <p:spPr/>
        <p:txBody>
          <a:bodyPr/>
          <a:lstStyle/>
          <a:p>
            <a:fld id="{2B8EE54B-3F47-064B-A553-EA9C9EAD2777}" type="slidenum">
              <a:rPr lang="en-US" smtClean="0"/>
              <a:pPr/>
              <a:t>7</a:t>
            </a:fld>
            <a:endParaRPr lang="en-US" dirty="0"/>
          </a:p>
        </p:txBody>
      </p:sp>
      <p:sp>
        <p:nvSpPr>
          <p:cNvPr id="5" name="Title 1"/>
          <p:cNvSpPr txBox="1">
            <a:spLocks/>
          </p:cNvSpPr>
          <p:nvPr/>
        </p:nvSpPr>
        <p:spPr bwMode="auto">
          <a:xfrm>
            <a:off x="532009" y="218694"/>
            <a:ext cx="8242121" cy="1039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9" algn="l" rtl="0" eaLnBrk="1" fontAlgn="base" hangingPunct="1">
              <a:spcBef>
                <a:spcPct val="0"/>
              </a:spcBef>
              <a:spcAft>
                <a:spcPct val="0"/>
              </a:spcAft>
              <a:defRPr sz="2800">
                <a:solidFill>
                  <a:schemeClr val="tx2"/>
                </a:solidFill>
                <a:latin typeface="Arial" charset="0"/>
              </a:defRPr>
            </a:lvl6pPr>
            <a:lvl7pPr marL="914418" algn="l" rtl="0" eaLnBrk="1" fontAlgn="base" hangingPunct="1">
              <a:spcBef>
                <a:spcPct val="0"/>
              </a:spcBef>
              <a:spcAft>
                <a:spcPct val="0"/>
              </a:spcAft>
              <a:defRPr sz="2800">
                <a:solidFill>
                  <a:schemeClr val="tx2"/>
                </a:solidFill>
                <a:latin typeface="Arial" charset="0"/>
              </a:defRPr>
            </a:lvl7pPr>
            <a:lvl8pPr marL="1371627" algn="l" rtl="0" eaLnBrk="1" fontAlgn="base" hangingPunct="1">
              <a:spcBef>
                <a:spcPct val="0"/>
              </a:spcBef>
              <a:spcAft>
                <a:spcPct val="0"/>
              </a:spcAft>
              <a:defRPr sz="2800">
                <a:solidFill>
                  <a:schemeClr val="tx2"/>
                </a:solidFill>
                <a:latin typeface="Arial" charset="0"/>
              </a:defRPr>
            </a:lvl8pPr>
            <a:lvl9pPr marL="1828837" algn="l" rtl="0" eaLnBrk="1" fontAlgn="base" hangingPunct="1">
              <a:spcBef>
                <a:spcPct val="0"/>
              </a:spcBef>
              <a:spcAft>
                <a:spcPct val="0"/>
              </a:spcAft>
              <a:defRPr sz="2800">
                <a:solidFill>
                  <a:schemeClr val="tx2"/>
                </a:solidFill>
                <a:latin typeface="Arial" charset="0"/>
              </a:defRPr>
            </a:lvl9pPr>
          </a:lstStyle>
          <a:p>
            <a:pPr lvl="0" defTabSz="914400">
              <a:defRPr/>
            </a:pPr>
            <a:r>
              <a:rPr lang="en-US" b="1" kern="0" dirty="0">
                <a:solidFill>
                  <a:srgbClr val="7030A0"/>
                </a:solidFill>
              </a:rPr>
              <a:t>     Preliminary Analysis - Results</a:t>
            </a:r>
            <a:endParaRPr kumimoji="0" lang="en-US" sz="2800" b="1" i="0" u="none" strike="noStrike" kern="0" cap="none" spc="0" normalizeH="0" baseline="0" noProof="0" dirty="0">
              <a:ln>
                <a:noFill/>
              </a:ln>
              <a:solidFill>
                <a:srgbClr val="7030A0"/>
              </a:solidFill>
              <a:effectLst/>
              <a:uLnTx/>
              <a:uFillTx/>
              <a:latin typeface="Arial"/>
              <a:ea typeface="+mj-ea"/>
              <a:cs typeface="+mj-cs"/>
            </a:endParaRPr>
          </a:p>
        </p:txBody>
      </p:sp>
      <p:cxnSp>
        <p:nvCxnSpPr>
          <p:cNvPr id="6" name="Straight Connector 5"/>
          <p:cNvCxnSpPr/>
          <p:nvPr/>
        </p:nvCxnSpPr>
        <p:spPr>
          <a:xfrm flipV="1">
            <a:off x="553338" y="661949"/>
            <a:ext cx="8334452" cy="9828"/>
          </a:xfrm>
          <a:prstGeom prst="line">
            <a:avLst/>
          </a:prstGeom>
          <a:noFill/>
          <a:ln w="9525" cap="flat" cmpd="sng" algn="ctr">
            <a:solidFill>
              <a:srgbClr val="FFFFFF">
                <a:lumMod val="50000"/>
              </a:srgbClr>
            </a:solidFill>
            <a:prstDash val="solid"/>
          </a:ln>
          <a:effectLst/>
        </p:spPr>
      </p:cxnSp>
      <p:cxnSp>
        <p:nvCxnSpPr>
          <p:cNvPr id="8" name="Straight Connector 7">
            <a:extLst>
              <a:ext uri="{FF2B5EF4-FFF2-40B4-BE49-F238E27FC236}">
                <a16:creationId xmlns:a16="http://schemas.microsoft.com/office/drawing/2014/main" id="{4A49FB5A-E4DF-420B-A8D1-A21BA18C9D96}"/>
              </a:ext>
            </a:extLst>
          </p:cNvPr>
          <p:cNvCxnSpPr/>
          <p:nvPr/>
        </p:nvCxnSpPr>
        <p:spPr>
          <a:xfrm>
            <a:off x="4781550" y="1032526"/>
            <a:ext cx="0" cy="3844274"/>
          </a:xfrm>
          <a:prstGeom prst="line">
            <a:avLst/>
          </a:prstGeom>
          <a:ln w="3175">
            <a:solidFill>
              <a:schemeClr val="bg1">
                <a:lumMod val="9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62024DDA-3C1F-48A7-AE9B-5425D496692F}"/>
              </a:ext>
            </a:extLst>
          </p:cNvPr>
          <p:cNvSpPr txBox="1"/>
          <p:nvPr/>
        </p:nvSpPr>
        <p:spPr>
          <a:xfrm>
            <a:off x="553338" y="635708"/>
            <a:ext cx="6977762" cy="307777"/>
          </a:xfrm>
          <a:prstGeom prst="rect">
            <a:avLst/>
          </a:prstGeom>
          <a:noFill/>
        </p:spPr>
        <p:txBody>
          <a:bodyPr wrap="square" rtlCol="0">
            <a:spAutoFit/>
          </a:bodyPr>
          <a:lstStyle/>
          <a:p>
            <a:r>
              <a:rPr lang="en-US" sz="1400" dirty="0">
                <a:solidFill>
                  <a:schemeClr val="bg1">
                    <a:lumMod val="50000"/>
                  </a:schemeClr>
                </a:solidFill>
              </a:rPr>
              <a:t>b. Ten most popular hashtags (#hashtag)</a:t>
            </a: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8080F571-A0F1-4DAB-BB11-0D9A066148D8}"/>
                  </a:ext>
                </a:extLst>
              </p:cNvPr>
              <p:cNvGraphicFramePr/>
              <p:nvPr>
                <p:extLst>
                  <p:ext uri="{D42A27DB-BD31-4B8C-83A1-F6EECF244321}">
                    <p14:modId xmlns:p14="http://schemas.microsoft.com/office/powerpoint/2010/main" val="3133772176"/>
                  </p:ext>
                </p:extLst>
              </p:nvPr>
            </p:nvGraphicFramePr>
            <p:xfrm>
              <a:off x="553338" y="1254156"/>
              <a:ext cx="3767107" cy="322739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xmlns="" id="{8080F571-A0F1-4DAB-BB11-0D9A066148D8}"/>
                  </a:ext>
                </a:extLst>
              </p:cNvPr>
              <p:cNvPicPr>
                <a:picLocks noGrp="1" noRot="1" noChangeAspect="1" noMove="1" noResize="1" noEditPoints="1" noAdjustHandles="1" noChangeArrowheads="1" noChangeShapeType="1"/>
              </p:cNvPicPr>
              <p:nvPr/>
            </p:nvPicPr>
            <p:blipFill>
              <a:blip r:embed="rId4"/>
              <a:stretch>
                <a:fillRect/>
              </a:stretch>
            </p:blipFill>
            <p:spPr>
              <a:xfrm>
                <a:off x="553338" y="1254156"/>
                <a:ext cx="3767107" cy="3227395"/>
              </a:xfrm>
              <a:prstGeom prst="rect">
                <a:avLst/>
              </a:prstGeom>
            </p:spPr>
          </p:pic>
        </mc:Fallback>
      </mc:AlternateContent>
      <p:sp>
        <p:nvSpPr>
          <p:cNvPr id="3" name="TextBox 2">
            <a:extLst>
              <a:ext uri="{FF2B5EF4-FFF2-40B4-BE49-F238E27FC236}">
                <a16:creationId xmlns:a16="http://schemas.microsoft.com/office/drawing/2014/main" id="{33F223C6-BC70-45AC-B763-B415A929986E}"/>
              </a:ext>
            </a:extLst>
          </p:cNvPr>
          <p:cNvSpPr txBox="1"/>
          <p:nvPr/>
        </p:nvSpPr>
        <p:spPr>
          <a:xfrm>
            <a:off x="1256412" y="4422890"/>
            <a:ext cx="1093084" cy="307777"/>
          </a:xfrm>
          <a:prstGeom prst="rect">
            <a:avLst/>
          </a:prstGeom>
          <a:noFill/>
        </p:spPr>
        <p:txBody>
          <a:bodyPr wrap="square" rtlCol="0">
            <a:spAutoFit/>
          </a:bodyPr>
          <a:lstStyle/>
          <a:p>
            <a:r>
              <a:rPr lang="en-US" sz="1400" dirty="0"/>
              <a:t>For Messy</a:t>
            </a:r>
          </a:p>
        </p:txBody>
      </p:sp>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9B820558-50BD-4C2A-9465-BB5BDC117554}"/>
                  </a:ext>
                </a:extLst>
              </p:cNvPr>
              <p:cNvGraphicFramePr/>
              <p:nvPr>
                <p:extLst>
                  <p:ext uri="{D42A27DB-BD31-4B8C-83A1-F6EECF244321}">
                    <p14:modId xmlns:p14="http://schemas.microsoft.com/office/powerpoint/2010/main" val="1223386362"/>
                  </p:ext>
                </p:extLst>
              </p:nvPr>
            </p:nvGraphicFramePr>
            <p:xfrm>
              <a:off x="4981567" y="1249012"/>
              <a:ext cx="3767107" cy="3227395"/>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2" name="Chart 11">
                <a:extLst>
                  <a:ext uri="{FF2B5EF4-FFF2-40B4-BE49-F238E27FC236}">
                    <a16:creationId xmlns:a16="http://schemas.microsoft.com/office/drawing/2014/main" xmlns="" id="{9B820558-50BD-4C2A-9465-BB5BDC117554}"/>
                  </a:ext>
                </a:extLst>
              </p:cNvPr>
              <p:cNvPicPr>
                <a:picLocks noGrp="1" noRot="1" noChangeAspect="1" noMove="1" noResize="1" noEditPoints="1" noAdjustHandles="1" noChangeArrowheads="1" noChangeShapeType="1"/>
              </p:cNvPicPr>
              <p:nvPr/>
            </p:nvPicPr>
            <p:blipFill>
              <a:blip r:embed="rId6"/>
              <a:stretch>
                <a:fillRect/>
              </a:stretch>
            </p:blipFill>
            <p:spPr>
              <a:xfrm>
                <a:off x="4981567" y="1249012"/>
                <a:ext cx="3767107" cy="3227395"/>
              </a:xfrm>
              <a:prstGeom prst="rect">
                <a:avLst/>
              </a:prstGeom>
            </p:spPr>
          </p:pic>
        </mc:Fallback>
      </mc:AlternateContent>
      <p:sp>
        <p:nvSpPr>
          <p:cNvPr id="13" name="TextBox 12">
            <a:extLst>
              <a:ext uri="{FF2B5EF4-FFF2-40B4-BE49-F238E27FC236}">
                <a16:creationId xmlns:a16="http://schemas.microsoft.com/office/drawing/2014/main" id="{62259648-D111-4E31-ABB9-1CC0C10FBF9C}"/>
              </a:ext>
            </a:extLst>
          </p:cNvPr>
          <p:cNvSpPr txBox="1"/>
          <p:nvPr/>
        </p:nvSpPr>
        <p:spPr>
          <a:xfrm>
            <a:off x="7123811" y="4422890"/>
            <a:ext cx="1156585" cy="307777"/>
          </a:xfrm>
          <a:prstGeom prst="rect">
            <a:avLst/>
          </a:prstGeom>
          <a:noFill/>
        </p:spPr>
        <p:txBody>
          <a:bodyPr wrap="square" rtlCol="0">
            <a:spAutoFit/>
          </a:bodyPr>
          <a:lstStyle/>
          <a:p>
            <a:r>
              <a:rPr lang="en-US" sz="1400" dirty="0"/>
              <a:t>For Neymar</a:t>
            </a:r>
          </a:p>
        </p:txBody>
      </p:sp>
    </p:spTree>
    <p:extLst>
      <p:ext uri="{BB962C8B-B14F-4D97-AF65-F5344CB8AC3E}">
        <p14:creationId xmlns:p14="http://schemas.microsoft.com/office/powerpoint/2010/main" val="276651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ADBA308-ACB4-4518-A8BC-8401CE8490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009" y="164570"/>
            <a:ext cx="475488" cy="475488"/>
          </a:xfrm>
          <a:prstGeom prst="rect">
            <a:avLst/>
          </a:prstGeom>
        </p:spPr>
      </p:pic>
      <p:sp>
        <p:nvSpPr>
          <p:cNvPr id="2" name="Slide Number Placeholder 1"/>
          <p:cNvSpPr>
            <a:spLocks noGrp="1"/>
          </p:cNvSpPr>
          <p:nvPr>
            <p:ph type="sldNum" sz="quarter" idx="10"/>
          </p:nvPr>
        </p:nvSpPr>
        <p:spPr/>
        <p:txBody>
          <a:bodyPr/>
          <a:lstStyle/>
          <a:p>
            <a:fld id="{2B8EE54B-3F47-064B-A553-EA9C9EAD2777}" type="slidenum">
              <a:rPr lang="en-US" smtClean="0"/>
              <a:pPr/>
              <a:t>8</a:t>
            </a:fld>
            <a:endParaRPr lang="en-US" dirty="0"/>
          </a:p>
        </p:txBody>
      </p:sp>
      <p:sp>
        <p:nvSpPr>
          <p:cNvPr id="5" name="Title 1"/>
          <p:cNvSpPr txBox="1">
            <a:spLocks/>
          </p:cNvSpPr>
          <p:nvPr/>
        </p:nvSpPr>
        <p:spPr bwMode="auto">
          <a:xfrm>
            <a:off x="532009" y="205994"/>
            <a:ext cx="8242121" cy="1039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9" algn="l" rtl="0" eaLnBrk="1" fontAlgn="base" hangingPunct="1">
              <a:spcBef>
                <a:spcPct val="0"/>
              </a:spcBef>
              <a:spcAft>
                <a:spcPct val="0"/>
              </a:spcAft>
              <a:defRPr sz="2800">
                <a:solidFill>
                  <a:schemeClr val="tx2"/>
                </a:solidFill>
                <a:latin typeface="Arial" charset="0"/>
              </a:defRPr>
            </a:lvl6pPr>
            <a:lvl7pPr marL="914418" algn="l" rtl="0" eaLnBrk="1" fontAlgn="base" hangingPunct="1">
              <a:spcBef>
                <a:spcPct val="0"/>
              </a:spcBef>
              <a:spcAft>
                <a:spcPct val="0"/>
              </a:spcAft>
              <a:defRPr sz="2800">
                <a:solidFill>
                  <a:schemeClr val="tx2"/>
                </a:solidFill>
                <a:latin typeface="Arial" charset="0"/>
              </a:defRPr>
            </a:lvl7pPr>
            <a:lvl8pPr marL="1371627" algn="l" rtl="0" eaLnBrk="1" fontAlgn="base" hangingPunct="1">
              <a:spcBef>
                <a:spcPct val="0"/>
              </a:spcBef>
              <a:spcAft>
                <a:spcPct val="0"/>
              </a:spcAft>
              <a:defRPr sz="2800">
                <a:solidFill>
                  <a:schemeClr val="tx2"/>
                </a:solidFill>
                <a:latin typeface="Arial" charset="0"/>
              </a:defRPr>
            </a:lvl8pPr>
            <a:lvl9pPr marL="1828837" algn="l" rtl="0" eaLnBrk="1" fontAlgn="base" hangingPunct="1">
              <a:spcBef>
                <a:spcPct val="0"/>
              </a:spcBef>
              <a:spcAft>
                <a:spcPct val="0"/>
              </a:spcAft>
              <a:defRPr sz="2800">
                <a:solidFill>
                  <a:schemeClr val="tx2"/>
                </a:solidFill>
                <a:latin typeface="Arial" charset="0"/>
              </a:defRPr>
            </a:lvl9pPr>
          </a:lstStyle>
          <a:p>
            <a:pPr lvl="0" defTabSz="914400">
              <a:defRPr/>
            </a:pPr>
            <a:r>
              <a:rPr lang="en-US" b="1" kern="0" dirty="0">
                <a:solidFill>
                  <a:srgbClr val="7030A0"/>
                </a:solidFill>
              </a:rPr>
              <a:t>     Preliminary Analysis - Results</a:t>
            </a:r>
            <a:endParaRPr kumimoji="0" lang="en-US" sz="2800" b="1" i="0" u="none" strike="noStrike" kern="0" cap="none" spc="0" normalizeH="0" baseline="0" noProof="0" dirty="0">
              <a:ln>
                <a:noFill/>
              </a:ln>
              <a:solidFill>
                <a:srgbClr val="7030A0"/>
              </a:solidFill>
              <a:effectLst/>
              <a:uLnTx/>
              <a:uFillTx/>
              <a:latin typeface="Arial"/>
              <a:ea typeface="+mj-ea"/>
              <a:cs typeface="+mj-cs"/>
            </a:endParaRPr>
          </a:p>
        </p:txBody>
      </p:sp>
      <p:cxnSp>
        <p:nvCxnSpPr>
          <p:cNvPr id="6" name="Straight Connector 5"/>
          <p:cNvCxnSpPr/>
          <p:nvPr/>
        </p:nvCxnSpPr>
        <p:spPr>
          <a:xfrm flipV="1">
            <a:off x="553338" y="661949"/>
            <a:ext cx="8334452" cy="9828"/>
          </a:xfrm>
          <a:prstGeom prst="line">
            <a:avLst/>
          </a:prstGeom>
          <a:noFill/>
          <a:ln w="9525" cap="flat" cmpd="sng" algn="ctr">
            <a:solidFill>
              <a:srgbClr val="FFFFFF">
                <a:lumMod val="50000"/>
              </a:srgbClr>
            </a:solidFill>
            <a:prstDash val="solid"/>
          </a:ln>
          <a:effectLst/>
        </p:spPr>
      </p:cxnSp>
      <p:cxnSp>
        <p:nvCxnSpPr>
          <p:cNvPr id="8" name="Straight Connector 7">
            <a:extLst>
              <a:ext uri="{FF2B5EF4-FFF2-40B4-BE49-F238E27FC236}">
                <a16:creationId xmlns:a16="http://schemas.microsoft.com/office/drawing/2014/main" id="{4A49FB5A-E4DF-420B-A8D1-A21BA18C9D96}"/>
              </a:ext>
            </a:extLst>
          </p:cNvPr>
          <p:cNvCxnSpPr/>
          <p:nvPr/>
        </p:nvCxnSpPr>
        <p:spPr>
          <a:xfrm>
            <a:off x="4451350" y="1032526"/>
            <a:ext cx="0" cy="3844274"/>
          </a:xfrm>
          <a:prstGeom prst="line">
            <a:avLst/>
          </a:prstGeom>
          <a:ln w="3175">
            <a:solidFill>
              <a:schemeClr val="bg1">
                <a:lumMod val="9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62024DDA-3C1F-48A7-AE9B-5425D496692F}"/>
              </a:ext>
            </a:extLst>
          </p:cNvPr>
          <p:cNvSpPr txBox="1"/>
          <p:nvPr/>
        </p:nvSpPr>
        <p:spPr>
          <a:xfrm>
            <a:off x="553338" y="635708"/>
            <a:ext cx="6977762" cy="954107"/>
          </a:xfrm>
          <a:prstGeom prst="rect">
            <a:avLst/>
          </a:prstGeom>
          <a:noFill/>
        </p:spPr>
        <p:txBody>
          <a:bodyPr wrap="square" rtlCol="0">
            <a:spAutoFit/>
          </a:bodyPr>
          <a:lstStyle/>
          <a:p>
            <a:r>
              <a:rPr lang="en-US" sz="1400" dirty="0">
                <a:solidFill>
                  <a:schemeClr val="bg1">
                    <a:lumMod val="50000"/>
                  </a:schemeClr>
                </a:solidFill>
              </a:rPr>
              <a:t>c. Ten most frequently mentioned usernames (@username)</a:t>
            </a:r>
          </a:p>
          <a:p>
            <a:r>
              <a:rPr lang="en-US" sz="1400" dirty="0">
                <a:solidFill>
                  <a:schemeClr val="bg1">
                    <a:lumMod val="50000"/>
                  </a:schemeClr>
                </a:solidFill>
              </a:rPr>
              <a:t>d. the most frequently tweeting person (tweet author) about the keyword:</a:t>
            </a:r>
          </a:p>
          <a:p>
            <a:endParaRPr lang="en-US" sz="1400" dirty="0">
              <a:solidFill>
                <a:schemeClr val="bg1">
                  <a:lumMod val="50000"/>
                </a:schemeClr>
              </a:solidFill>
            </a:endParaRPr>
          </a:p>
          <a:p>
            <a:endParaRPr lang="en-US" sz="1400" dirty="0">
              <a:solidFill>
                <a:schemeClr val="bg1">
                  <a:lumMod val="50000"/>
                </a:schemeClr>
              </a:solidFill>
            </a:endParaRPr>
          </a:p>
        </p:txBody>
      </p:sp>
      <mc:AlternateContent xmlns:mc="http://schemas.openxmlformats.org/markup-compatibility/2006" xmlns:cx2="http://schemas.microsoft.com/office/drawing/2015/10/21/chartex">
        <mc:Choice Requires="cx2">
          <p:graphicFrame>
            <p:nvGraphicFramePr>
              <p:cNvPr id="9" name="Chart 8">
                <a:extLst>
                  <a:ext uri="{FF2B5EF4-FFF2-40B4-BE49-F238E27FC236}">
                    <a16:creationId xmlns:a16="http://schemas.microsoft.com/office/drawing/2014/main" id="{4CFF4073-567E-4CAC-8958-E9D047C65AFB}"/>
                  </a:ext>
                </a:extLst>
              </p:cNvPr>
              <p:cNvGraphicFramePr/>
              <p:nvPr>
                <p:extLst>
                  <p:ext uri="{D42A27DB-BD31-4B8C-83A1-F6EECF244321}">
                    <p14:modId xmlns:p14="http://schemas.microsoft.com/office/powerpoint/2010/main" val="1928088920"/>
                  </p:ext>
                </p:extLst>
              </p:nvPr>
            </p:nvGraphicFramePr>
            <p:xfrm>
              <a:off x="553337" y="1181099"/>
              <a:ext cx="3701161" cy="339974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9" name="Chart 8">
                <a:extLst>
                  <a:ext uri="{FF2B5EF4-FFF2-40B4-BE49-F238E27FC236}">
                    <a16:creationId xmlns:a16="http://schemas.microsoft.com/office/drawing/2014/main" xmlns="" id="{4CFF4073-567E-4CAC-8958-E9D047C65AFB}"/>
                  </a:ext>
                </a:extLst>
              </p:cNvPr>
              <p:cNvPicPr>
                <a:picLocks noGrp="1" noRot="1" noChangeAspect="1" noMove="1" noResize="1" noEditPoints="1" noAdjustHandles="1" noChangeArrowheads="1" noChangeShapeType="1"/>
              </p:cNvPicPr>
              <p:nvPr/>
            </p:nvPicPr>
            <p:blipFill>
              <a:blip r:embed="rId4"/>
              <a:stretch>
                <a:fillRect/>
              </a:stretch>
            </p:blipFill>
            <p:spPr>
              <a:xfrm>
                <a:off x="553337" y="1181099"/>
                <a:ext cx="3701161" cy="3399741"/>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10" name="Chart 9">
                <a:extLst>
                  <a:ext uri="{FF2B5EF4-FFF2-40B4-BE49-F238E27FC236}">
                    <a16:creationId xmlns:a16="http://schemas.microsoft.com/office/drawing/2014/main" id="{AB59EF83-72FE-4B6E-BD53-9FB59A2B7234}"/>
                  </a:ext>
                </a:extLst>
              </p:cNvPr>
              <p:cNvGraphicFramePr/>
              <p:nvPr>
                <p:extLst>
                  <p:ext uri="{D42A27DB-BD31-4B8C-83A1-F6EECF244321}">
                    <p14:modId xmlns:p14="http://schemas.microsoft.com/office/powerpoint/2010/main" val="2086260582"/>
                  </p:ext>
                </p:extLst>
              </p:nvPr>
            </p:nvGraphicFramePr>
            <p:xfrm>
              <a:off x="4778365" y="1181099"/>
              <a:ext cx="3701161" cy="3399741"/>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0" name="Chart 9">
                <a:extLst>
                  <a:ext uri="{FF2B5EF4-FFF2-40B4-BE49-F238E27FC236}">
                    <a16:creationId xmlns:a16="http://schemas.microsoft.com/office/drawing/2014/main" xmlns="" id="{AB59EF83-72FE-4B6E-BD53-9FB59A2B7234}"/>
                  </a:ext>
                </a:extLst>
              </p:cNvPr>
              <p:cNvPicPr>
                <a:picLocks noGrp="1" noRot="1" noChangeAspect="1" noMove="1" noResize="1" noEditPoints="1" noAdjustHandles="1" noChangeArrowheads="1" noChangeShapeType="1"/>
              </p:cNvPicPr>
              <p:nvPr/>
            </p:nvPicPr>
            <p:blipFill>
              <a:blip r:embed="rId6"/>
              <a:stretch>
                <a:fillRect/>
              </a:stretch>
            </p:blipFill>
            <p:spPr>
              <a:xfrm>
                <a:off x="4778365" y="1181099"/>
                <a:ext cx="3701161" cy="3399741"/>
              </a:xfrm>
              <a:prstGeom prst="rect">
                <a:avLst/>
              </a:prstGeom>
            </p:spPr>
          </p:pic>
        </mc:Fallback>
      </mc:AlternateContent>
      <p:sp>
        <p:nvSpPr>
          <p:cNvPr id="3" name="Rectangle 2">
            <a:extLst>
              <a:ext uri="{FF2B5EF4-FFF2-40B4-BE49-F238E27FC236}">
                <a16:creationId xmlns:a16="http://schemas.microsoft.com/office/drawing/2014/main" id="{538F8162-C7AC-4E22-B807-E47CA2387698}"/>
              </a:ext>
            </a:extLst>
          </p:cNvPr>
          <p:cNvSpPr/>
          <p:nvPr/>
        </p:nvSpPr>
        <p:spPr>
          <a:xfrm>
            <a:off x="831850" y="1428719"/>
            <a:ext cx="723900" cy="37717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883D00-52E8-42B1-A41F-8995A7B5B5C2}"/>
              </a:ext>
            </a:extLst>
          </p:cNvPr>
          <p:cNvSpPr/>
          <p:nvPr/>
        </p:nvSpPr>
        <p:spPr>
          <a:xfrm>
            <a:off x="4876800" y="1422369"/>
            <a:ext cx="939800" cy="33275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FF630FD-D80C-4BFF-BF0F-A98E36213C6E}"/>
              </a:ext>
            </a:extLst>
          </p:cNvPr>
          <p:cNvSpPr/>
          <p:nvPr/>
        </p:nvSpPr>
        <p:spPr>
          <a:xfrm>
            <a:off x="498112" y="4596301"/>
            <a:ext cx="375377" cy="20151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43E264-0B4A-4745-9437-C4444AC5407B}"/>
              </a:ext>
            </a:extLst>
          </p:cNvPr>
          <p:cNvSpPr txBox="1"/>
          <p:nvPr/>
        </p:nvSpPr>
        <p:spPr>
          <a:xfrm>
            <a:off x="831850" y="4589951"/>
            <a:ext cx="1316601" cy="215444"/>
          </a:xfrm>
          <a:prstGeom prst="rect">
            <a:avLst/>
          </a:prstGeom>
          <a:noFill/>
        </p:spPr>
        <p:txBody>
          <a:bodyPr wrap="square" rtlCol="0">
            <a:spAutoFit/>
          </a:bodyPr>
          <a:lstStyle/>
          <a:p>
            <a:r>
              <a:rPr lang="en-US" sz="800" dirty="0"/>
              <a:t>Most frequent username</a:t>
            </a:r>
          </a:p>
        </p:txBody>
      </p:sp>
    </p:spTree>
    <p:extLst>
      <p:ext uri="{BB962C8B-B14F-4D97-AF65-F5344CB8AC3E}">
        <p14:creationId xmlns:p14="http://schemas.microsoft.com/office/powerpoint/2010/main" val="30490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ADBA308-ACB4-4518-A8BC-8401CE8490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009" y="164570"/>
            <a:ext cx="475488" cy="475488"/>
          </a:xfrm>
          <a:prstGeom prst="rect">
            <a:avLst/>
          </a:prstGeom>
        </p:spPr>
      </p:pic>
      <p:sp>
        <p:nvSpPr>
          <p:cNvPr id="2" name="Slide Number Placeholder 1"/>
          <p:cNvSpPr>
            <a:spLocks noGrp="1"/>
          </p:cNvSpPr>
          <p:nvPr>
            <p:ph type="sldNum" sz="quarter" idx="10"/>
          </p:nvPr>
        </p:nvSpPr>
        <p:spPr/>
        <p:txBody>
          <a:bodyPr/>
          <a:lstStyle/>
          <a:p>
            <a:fld id="{2B8EE54B-3F47-064B-A553-EA9C9EAD2777}" type="slidenum">
              <a:rPr lang="en-US" smtClean="0"/>
              <a:pPr/>
              <a:t>9</a:t>
            </a:fld>
            <a:endParaRPr lang="en-US" dirty="0"/>
          </a:p>
        </p:txBody>
      </p:sp>
      <p:sp>
        <p:nvSpPr>
          <p:cNvPr id="5" name="Title 1"/>
          <p:cNvSpPr txBox="1">
            <a:spLocks/>
          </p:cNvSpPr>
          <p:nvPr/>
        </p:nvSpPr>
        <p:spPr bwMode="auto">
          <a:xfrm>
            <a:off x="532009" y="218694"/>
            <a:ext cx="8242121" cy="1039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9" algn="l" rtl="0" eaLnBrk="1" fontAlgn="base" hangingPunct="1">
              <a:spcBef>
                <a:spcPct val="0"/>
              </a:spcBef>
              <a:spcAft>
                <a:spcPct val="0"/>
              </a:spcAft>
              <a:defRPr sz="2800">
                <a:solidFill>
                  <a:schemeClr val="tx2"/>
                </a:solidFill>
                <a:latin typeface="Arial" charset="0"/>
              </a:defRPr>
            </a:lvl6pPr>
            <a:lvl7pPr marL="914418" algn="l" rtl="0" eaLnBrk="1" fontAlgn="base" hangingPunct="1">
              <a:spcBef>
                <a:spcPct val="0"/>
              </a:spcBef>
              <a:spcAft>
                <a:spcPct val="0"/>
              </a:spcAft>
              <a:defRPr sz="2800">
                <a:solidFill>
                  <a:schemeClr val="tx2"/>
                </a:solidFill>
                <a:latin typeface="Arial" charset="0"/>
              </a:defRPr>
            </a:lvl7pPr>
            <a:lvl8pPr marL="1371627" algn="l" rtl="0" eaLnBrk="1" fontAlgn="base" hangingPunct="1">
              <a:spcBef>
                <a:spcPct val="0"/>
              </a:spcBef>
              <a:spcAft>
                <a:spcPct val="0"/>
              </a:spcAft>
              <a:defRPr sz="2800">
                <a:solidFill>
                  <a:schemeClr val="tx2"/>
                </a:solidFill>
                <a:latin typeface="Arial" charset="0"/>
              </a:defRPr>
            </a:lvl8pPr>
            <a:lvl9pPr marL="1828837" algn="l" rtl="0" eaLnBrk="1" fontAlgn="base" hangingPunct="1">
              <a:spcBef>
                <a:spcPct val="0"/>
              </a:spcBef>
              <a:spcAft>
                <a:spcPct val="0"/>
              </a:spcAft>
              <a:defRPr sz="2800">
                <a:solidFill>
                  <a:schemeClr val="tx2"/>
                </a:solidFill>
                <a:latin typeface="Arial" charset="0"/>
              </a:defRPr>
            </a:lvl9pPr>
          </a:lstStyle>
          <a:p>
            <a:pPr lvl="0" defTabSz="914400">
              <a:defRPr/>
            </a:pPr>
            <a:r>
              <a:rPr lang="en-US" b="1" kern="0" dirty="0">
                <a:solidFill>
                  <a:srgbClr val="7030A0"/>
                </a:solidFill>
              </a:rPr>
              <a:t>     Preliminary Analysis - Results</a:t>
            </a:r>
            <a:endParaRPr kumimoji="0" lang="en-US" sz="2800" b="1" i="0" u="none" strike="noStrike" kern="0" cap="none" spc="0" normalizeH="0" baseline="0" noProof="0" dirty="0">
              <a:ln>
                <a:noFill/>
              </a:ln>
              <a:solidFill>
                <a:srgbClr val="7030A0"/>
              </a:solidFill>
              <a:effectLst/>
              <a:uLnTx/>
              <a:uFillTx/>
              <a:latin typeface="Arial"/>
              <a:ea typeface="+mj-ea"/>
              <a:cs typeface="+mj-cs"/>
            </a:endParaRPr>
          </a:p>
        </p:txBody>
      </p:sp>
      <p:cxnSp>
        <p:nvCxnSpPr>
          <p:cNvPr id="6" name="Straight Connector 5"/>
          <p:cNvCxnSpPr/>
          <p:nvPr/>
        </p:nvCxnSpPr>
        <p:spPr>
          <a:xfrm flipV="1">
            <a:off x="553338" y="661949"/>
            <a:ext cx="8334452" cy="9828"/>
          </a:xfrm>
          <a:prstGeom prst="line">
            <a:avLst/>
          </a:prstGeom>
          <a:noFill/>
          <a:ln w="9525" cap="flat" cmpd="sng" algn="ctr">
            <a:solidFill>
              <a:srgbClr val="FFFFFF">
                <a:lumMod val="50000"/>
              </a:srgbClr>
            </a:solidFill>
            <a:prstDash val="solid"/>
          </a:ln>
          <a:effectLst/>
        </p:spPr>
      </p:cxnSp>
      <p:cxnSp>
        <p:nvCxnSpPr>
          <p:cNvPr id="8" name="Straight Connector 7">
            <a:extLst>
              <a:ext uri="{FF2B5EF4-FFF2-40B4-BE49-F238E27FC236}">
                <a16:creationId xmlns:a16="http://schemas.microsoft.com/office/drawing/2014/main" id="{4A49FB5A-E4DF-420B-A8D1-A21BA18C9D96}"/>
              </a:ext>
            </a:extLst>
          </p:cNvPr>
          <p:cNvCxnSpPr/>
          <p:nvPr/>
        </p:nvCxnSpPr>
        <p:spPr>
          <a:xfrm>
            <a:off x="4451350" y="1140476"/>
            <a:ext cx="0" cy="3844274"/>
          </a:xfrm>
          <a:prstGeom prst="line">
            <a:avLst/>
          </a:prstGeom>
          <a:ln w="3175">
            <a:solidFill>
              <a:schemeClr val="bg1">
                <a:lumMod val="9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62024DDA-3C1F-48A7-AE9B-5425D496692F}"/>
              </a:ext>
            </a:extLst>
          </p:cNvPr>
          <p:cNvSpPr txBox="1"/>
          <p:nvPr/>
        </p:nvSpPr>
        <p:spPr>
          <a:xfrm>
            <a:off x="553337" y="635708"/>
            <a:ext cx="8334449" cy="307777"/>
          </a:xfrm>
          <a:prstGeom prst="rect">
            <a:avLst/>
          </a:prstGeom>
          <a:noFill/>
        </p:spPr>
        <p:txBody>
          <a:bodyPr wrap="square" rtlCol="0">
            <a:spAutoFit/>
          </a:bodyPr>
          <a:lstStyle/>
          <a:p>
            <a:r>
              <a:rPr lang="en-US" sz="1400" dirty="0">
                <a:solidFill>
                  <a:schemeClr val="bg1">
                    <a:lumMod val="50000"/>
                  </a:schemeClr>
                </a:solidFill>
              </a:rPr>
              <a:t>e. the most influential tweet (the sum of retweet count, reply count, favorite and quote count)</a:t>
            </a:r>
          </a:p>
        </p:txBody>
      </p:sp>
    </p:spTree>
    <p:extLst>
      <p:ext uri="{BB962C8B-B14F-4D97-AF65-F5344CB8AC3E}">
        <p14:creationId xmlns:p14="http://schemas.microsoft.com/office/powerpoint/2010/main" val="52175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Title pag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Content">
  <a:themeElements>
    <a:clrScheme name="Custom 8">
      <a:dk1>
        <a:sysClr val="windowText" lastClr="000000"/>
      </a:dk1>
      <a:lt1>
        <a:sysClr val="window" lastClr="FFFFFF"/>
      </a:lt1>
      <a:dk2>
        <a:srgbClr val="1F497D"/>
      </a:dk2>
      <a:lt2>
        <a:srgbClr val="EEECE1"/>
      </a:lt2>
      <a:accent1>
        <a:srgbClr val="00A7B5"/>
      </a:accent1>
      <a:accent2>
        <a:srgbClr val="E92841"/>
      </a:accent2>
      <a:accent3>
        <a:srgbClr val="9BD732"/>
      </a:accent3>
      <a:accent4>
        <a:srgbClr val="4F2D7F"/>
      </a:accent4>
      <a:accent5>
        <a:srgbClr val="FF7D1E"/>
      </a:accent5>
      <a:accent6>
        <a:srgbClr val="C8BEAF"/>
      </a:accent6>
      <a:hlink>
        <a:srgbClr val="000000"/>
      </a:hlink>
      <a:folHlink>
        <a:srgbClr val="00000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lank">
  <a:themeElements>
    <a:clrScheme name="">
      <a:dk1>
        <a:srgbClr val="000000"/>
      </a:dk1>
      <a:lt1>
        <a:srgbClr val="FFFFFF"/>
      </a:lt1>
      <a:dk2>
        <a:srgbClr val="000000"/>
      </a:dk2>
      <a:lt2>
        <a:srgbClr val="0099FF"/>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FFFF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4661</TotalTime>
  <Words>556</Words>
  <Application>Microsoft Office PowerPoint</Application>
  <PresentationFormat>On-screen Show (16:9)</PresentationFormat>
  <Paragraphs>74</Paragraphs>
  <Slides>14</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MS Mincho</vt:lpstr>
      <vt:lpstr>Arial</vt:lpstr>
      <vt:lpstr>Calibri</vt:lpstr>
      <vt:lpstr>Times New Roman</vt:lpstr>
      <vt:lpstr>1_Title pages</vt:lpstr>
      <vt:lpstr>3_Content</vt:lpstr>
      <vt:lpstr>1_Blank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Studio</dc:creator>
  <cp:lastModifiedBy>Prateek Prateek</cp:lastModifiedBy>
  <cp:revision>416</cp:revision>
  <cp:lastPrinted>2017-03-06T12:25:00Z</cp:lastPrinted>
  <dcterms:created xsi:type="dcterms:W3CDTF">2017-01-31T15:19:56Z</dcterms:created>
  <dcterms:modified xsi:type="dcterms:W3CDTF">2018-10-13T03:17:57Z</dcterms:modified>
</cp:coreProperties>
</file>