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57" r:id="rId5"/>
    <p:sldId id="258" r:id="rId6"/>
    <p:sldId id="259" r:id="rId7"/>
    <p:sldId id="261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968F-01B4-34C5-DCCF-00A042DE4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D30EE-C919-7B10-D681-5CECABFC7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5723-D985-3AA2-8635-2CAB7E65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9992-2399-2E60-1F8F-3C60CAF9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1081-A96D-5BCF-935E-64C0950F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1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32FB-54F5-78F8-14DB-AF9B9164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B9FAF-552D-DC10-04C7-081C68C3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EB63-06D6-D5DC-77CF-B25AE9A8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9887-42E9-47EF-7CE6-D445F9D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F664-97B3-B3F4-15A0-77BA4C3B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2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DDB51-1529-1CB0-5F10-01A90B0D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FF50C-28CD-FF88-2825-FD4EA02E3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580C6-4E95-854E-3279-DBAB34FA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8741-5733-3EF6-85B1-3F447187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28A8-E2B3-49C6-47D4-B1811010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D52-D9DE-3453-22B5-85355C1A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537B-42D1-ECD9-3737-1222AFD3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7FA6-296B-5C8E-7B28-96A32DED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2706-91DB-7D80-2F88-C8BA8427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754F-6334-7F17-AAC6-1CEC0EBD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C508-2BA9-582E-A31F-7BF19547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48A17-6631-B8F2-2599-E8B6428C3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73D5-1D86-E0C4-0B7C-3CA4FD53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BEB6-345B-DFBE-445C-A911711A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EA45-7A5F-9A98-3920-69908653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6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A3BE-E59E-CC86-5B0B-0CDB5150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6EAE-0B3E-1A61-0CC6-EC1105840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7BD6-2954-D483-83A8-0B202E0E3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156B9-2CCD-504E-A5A8-299CB27D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9C590-FF76-B9AC-7C24-921EECB3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D51A-2A88-4327-EA25-7CF827D1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6EBA-CE3B-4D44-79D7-72242118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27EB-F4B0-C4D4-4D14-5D9D4D55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50F9C-48E3-5C79-7B49-86E1A6C5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8FFB9-A3AF-FD38-C693-1A8A9672E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6425F-1B2D-E6E7-F251-94622FAE5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00D36-E96A-71B2-DA53-EF52F259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BDC2E-FB95-A185-A151-360376E3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002D-7E55-0247-47BE-43F2BE36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DE0D-2707-6BEC-9037-2AC0B237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85BC2-AF87-5AC3-6C26-2EE377C5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7D186-B86D-2FF1-FDBC-1CFAA16F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038DA-59E7-5C6F-A52B-64167FB9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9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E9363-CA08-8062-F70E-3DBC4A23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7BD83-E421-6E7B-0BB4-7A8F88BA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613CD-73CC-36C9-017E-DE06C0E0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A5A-869C-5D59-6662-A3E95D4F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5761-7634-F3CA-EA5F-F8F56FFC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8E5B0-E780-6BC9-7F4A-775D48E9E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DDB82-AC2A-2D56-BB7E-F0D27A3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0973B-7497-46AB-C41E-E036148D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41FAF-CA11-9992-75B8-9FE0BBAC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E2-2C2B-7E44-62CF-D5136AA1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14DC6-57DF-7F6F-A3D4-44CCD5D6C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F04DD-60F7-0539-E2F0-9D306F2D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B691-C373-40FF-6EEF-68B8976F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DC1F-C924-E725-96EF-9E775DB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E558-594C-565F-4ADD-25E83C0E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829E0-D68C-716A-8338-665B5B4D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9A85-B19F-A5D8-E868-6EA12ED5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3426-16D8-72CF-9B3B-539744DE8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24E77-4B03-4BAA-934F-0AE09EC05F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D02B-AB76-2A62-190C-D64BC412E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5E5B-4E9C-0E97-57D8-9066C5E53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AE696-9682-4E76-B116-AB5CCB5E3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1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57C53F-0918-3ABD-0320-937E7E5A3E99}"/>
              </a:ext>
            </a:extLst>
          </p:cNvPr>
          <p:cNvSpPr/>
          <p:nvPr/>
        </p:nvSpPr>
        <p:spPr>
          <a:xfrm>
            <a:off x="99391" y="4184374"/>
            <a:ext cx="11867322" cy="25941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AF6B-2D23-FD8A-DE4E-F6523A7117E9}"/>
              </a:ext>
            </a:extLst>
          </p:cNvPr>
          <p:cNvSpPr txBox="1"/>
          <p:nvPr/>
        </p:nvSpPr>
        <p:spPr>
          <a:xfrm>
            <a:off x="347869" y="4899991"/>
            <a:ext cx="10283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change details in the web scrapper..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Optimized the web scrapping process to maximize the data gain.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Autocreation of Chat GPT / GROK compliant prompt.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Usability Changes in the UI.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Final inference from LLM through manual approach, as we don not have the LLM API subscriptions.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234D0-3FD9-380E-92A8-30A3ACFEB88C}"/>
              </a:ext>
            </a:extLst>
          </p:cNvPr>
          <p:cNvSpPr txBox="1"/>
          <p:nvPr/>
        </p:nvSpPr>
        <p:spPr>
          <a:xfrm>
            <a:off x="225287" y="4315216"/>
            <a:ext cx="6628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Web </a:t>
            </a:r>
            <a:r>
              <a:rPr lang="en-US" sz="3200" u="sng">
                <a:solidFill>
                  <a:schemeClr val="bg1"/>
                </a:solidFill>
              </a:rPr>
              <a:t>scraper app for </a:t>
            </a:r>
            <a:r>
              <a:rPr lang="en-US" sz="3200" u="sng" dirty="0">
                <a:solidFill>
                  <a:schemeClr val="bg1"/>
                </a:solidFill>
              </a:rPr>
              <a:t>product search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4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8F00B-66D3-BBC2-F8F4-7BAC7AF8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-19878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2B952-2194-417B-43ED-B90F2BFC56E7}"/>
              </a:ext>
            </a:extLst>
          </p:cNvPr>
          <p:cNvSpPr/>
          <p:nvPr/>
        </p:nvSpPr>
        <p:spPr>
          <a:xfrm>
            <a:off x="2216426" y="2216426"/>
            <a:ext cx="2007704" cy="47707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5E14D-53E5-AF79-CE2D-A846B9401B19}"/>
              </a:ext>
            </a:extLst>
          </p:cNvPr>
          <p:cNvSpPr/>
          <p:nvPr/>
        </p:nvSpPr>
        <p:spPr>
          <a:xfrm>
            <a:off x="208722" y="3925958"/>
            <a:ext cx="3885758" cy="47707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C836C-35CA-6192-082B-F9EBCBF2EEE5}"/>
              </a:ext>
            </a:extLst>
          </p:cNvPr>
          <p:cNvSpPr/>
          <p:nvPr/>
        </p:nvSpPr>
        <p:spPr>
          <a:xfrm>
            <a:off x="4475922" y="5714118"/>
            <a:ext cx="3885758" cy="477078"/>
          </a:xfrm>
          <a:prstGeom prst="rect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743AB-ABCE-C5A3-9D67-3E54E3F6B26D}"/>
              </a:ext>
            </a:extLst>
          </p:cNvPr>
          <p:cNvSpPr txBox="1"/>
          <p:nvPr/>
        </p:nvSpPr>
        <p:spPr>
          <a:xfrm>
            <a:off x="1999059" y="18470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1`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3DF87-7004-DE36-346E-61ED34FB5C3A}"/>
              </a:ext>
            </a:extLst>
          </p:cNvPr>
          <p:cNvSpPr txBox="1"/>
          <p:nvPr/>
        </p:nvSpPr>
        <p:spPr>
          <a:xfrm>
            <a:off x="1078033" y="44030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2`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09AC5-25E2-A290-2260-CF84B72690C9}"/>
              </a:ext>
            </a:extLst>
          </p:cNvPr>
          <p:cNvSpPr txBox="1"/>
          <p:nvPr/>
        </p:nvSpPr>
        <p:spPr>
          <a:xfrm>
            <a:off x="7273424" y="571411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3`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C4EF0-0FFB-AC37-AF81-438CB7A20389}"/>
              </a:ext>
            </a:extLst>
          </p:cNvPr>
          <p:cNvSpPr txBox="1"/>
          <p:nvPr/>
        </p:nvSpPr>
        <p:spPr>
          <a:xfrm>
            <a:off x="4472878" y="3844861"/>
            <a:ext cx="995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You should see this note pad like window showing the actual prompts file created in back end.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You can copy the prompt to manually paste in CHAT GPT for analysis.</a:t>
            </a:r>
            <a:endParaRPr lang="en-IN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3F7EF-150B-DCA5-3521-6263B86A3596}"/>
              </a:ext>
            </a:extLst>
          </p:cNvPr>
          <p:cNvSpPr txBox="1"/>
          <p:nvPr/>
        </p:nvSpPr>
        <p:spPr>
          <a:xfrm>
            <a:off x="9835663" y="228312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Step-8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92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12FB47-ED77-8893-9384-13663A79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061FC-4FF2-A94D-7DAB-F3E3799CDF72}"/>
              </a:ext>
            </a:extLst>
          </p:cNvPr>
          <p:cNvSpPr txBox="1"/>
          <p:nvPr/>
        </p:nvSpPr>
        <p:spPr>
          <a:xfrm>
            <a:off x="5635487" y="4293705"/>
            <a:ext cx="7787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Paste the prompt in CHAT GPT,  you should see the inference of Chat GPT.</a:t>
            </a:r>
          </a:p>
          <a:p>
            <a:r>
              <a:rPr lang="en-US" b="1" dirty="0">
                <a:solidFill>
                  <a:srgbClr val="FF0000"/>
                </a:solidFill>
              </a:rPr>
              <a:t>Copy and paste the reply in a CSV file for your analysis.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F9635-A071-51AB-544B-9A37D8CE4375}"/>
              </a:ext>
            </a:extLst>
          </p:cNvPr>
          <p:cNvCxnSpPr/>
          <p:nvPr/>
        </p:nvCxnSpPr>
        <p:spPr>
          <a:xfrm flipH="1">
            <a:off x="3468757" y="4661452"/>
            <a:ext cx="1977886" cy="12920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8A1346-3DFE-9A69-A185-9E1E39282C24}"/>
              </a:ext>
            </a:extLst>
          </p:cNvPr>
          <p:cNvSpPr txBox="1"/>
          <p:nvPr/>
        </p:nvSpPr>
        <p:spPr>
          <a:xfrm>
            <a:off x="10919028" y="2086930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Step-9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83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F554F-DB35-D2EE-D6F8-1A2E828A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738312"/>
            <a:ext cx="11134725" cy="3381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7E1DFE-EE43-3FF6-6B22-875EFEF00D98}"/>
              </a:ext>
            </a:extLst>
          </p:cNvPr>
          <p:cNvSpPr/>
          <p:nvPr/>
        </p:nvSpPr>
        <p:spPr>
          <a:xfrm>
            <a:off x="705678" y="2574235"/>
            <a:ext cx="1938131" cy="467139"/>
          </a:xfrm>
          <a:prstGeom prst="rect">
            <a:avLst/>
          </a:prstGeom>
          <a:solidFill>
            <a:schemeClr val="lt1">
              <a:alpha val="0"/>
            </a:scheme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0141D-937C-1C44-E8E7-916D214CAC3C}"/>
              </a:ext>
            </a:extLst>
          </p:cNvPr>
          <p:cNvSpPr txBox="1"/>
          <p:nvPr/>
        </p:nvSpPr>
        <p:spPr>
          <a:xfrm>
            <a:off x="3558209" y="316468"/>
            <a:ext cx="7560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Start the web scraper application by double clicking the Main-1 bat file.</a:t>
            </a:r>
          </a:p>
          <a:p>
            <a:r>
              <a:rPr lang="en-US" b="1" dirty="0">
                <a:solidFill>
                  <a:srgbClr val="FF0000"/>
                </a:solidFill>
              </a:rPr>
              <a:t>Once you restore the zip file on your local system.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Before running the UI ensure to run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pip install 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tiktoken</a:t>
            </a:r>
            <a:endParaRPr lang="en-IN" b="0" dirty="0">
              <a:solidFill>
                <a:srgbClr val="CCCC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FA2644-4FD3-32B7-607D-BF51EE82D619}"/>
              </a:ext>
            </a:extLst>
          </p:cNvPr>
          <p:cNvCxnSpPr>
            <a:endCxn id="6" idx="3"/>
          </p:cNvCxnSpPr>
          <p:nvPr/>
        </p:nvCxnSpPr>
        <p:spPr>
          <a:xfrm flipH="1">
            <a:off x="2643809" y="844826"/>
            <a:ext cx="2017643" cy="19629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63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6D54F7-DC90-B03C-AD85-14C1E62A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B9A67C-A36F-52F2-52F5-6A5773E8D760}"/>
              </a:ext>
            </a:extLst>
          </p:cNvPr>
          <p:cNvSpPr txBox="1"/>
          <p:nvPr/>
        </p:nvSpPr>
        <p:spPr>
          <a:xfrm>
            <a:off x="4393096" y="427382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Your Product List File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338CD0-38CA-4C9A-2905-6E3874A95963}"/>
              </a:ext>
            </a:extLst>
          </p:cNvPr>
          <p:cNvCxnSpPr/>
          <p:nvPr/>
        </p:nvCxnSpPr>
        <p:spPr>
          <a:xfrm flipH="1" flipV="1">
            <a:off x="1938130" y="526774"/>
            <a:ext cx="2276061" cy="852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76EE7C-D616-EC46-7B54-ACC3F0EAAF6A}"/>
              </a:ext>
            </a:extLst>
          </p:cNvPr>
          <p:cNvSpPr txBox="1"/>
          <p:nvPr/>
        </p:nvSpPr>
        <p:spPr>
          <a:xfrm>
            <a:off x="9243392" y="522596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Step-1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9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5BB7F4-2C43-F0BB-CBEC-BCC5FBC6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10"/>
            <a:ext cx="12192000" cy="6445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D1492-9611-D656-1B82-5E82B57CFF1A}"/>
              </a:ext>
            </a:extLst>
          </p:cNvPr>
          <p:cNvSpPr txBox="1"/>
          <p:nvPr/>
        </p:nvSpPr>
        <p:spPr>
          <a:xfrm>
            <a:off x="5098774" y="536713"/>
            <a:ext cx="3353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Scrapping Process</a:t>
            </a:r>
          </a:p>
          <a:p>
            <a:r>
              <a:rPr lang="en-US" dirty="0">
                <a:solidFill>
                  <a:srgbClr val="FF0000"/>
                </a:solidFill>
              </a:rPr>
              <a:t>You will see Scrapping progress.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B88B5-307A-E226-FD2A-26C965E80606}"/>
              </a:ext>
            </a:extLst>
          </p:cNvPr>
          <p:cNvCxnSpPr/>
          <p:nvPr/>
        </p:nvCxnSpPr>
        <p:spPr>
          <a:xfrm flipH="1">
            <a:off x="924339" y="745435"/>
            <a:ext cx="3995531" cy="275313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3E6FAF-DAE2-DB8E-AE43-9FC88BE91480}"/>
              </a:ext>
            </a:extLst>
          </p:cNvPr>
          <p:cNvCxnSpPr/>
          <p:nvPr/>
        </p:nvCxnSpPr>
        <p:spPr>
          <a:xfrm flipH="1">
            <a:off x="1451113" y="993913"/>
            <a:ext cx="3548270" cy="399553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D5EDAF-F912-AC9A-5B57-E91CDF29693D}"/>
              </a:ext>
            </a:extLst>
          </p:cNvPr>
          <p:cNvSpPr txBox="1"/>
          <p:nvPr/>
        </p:nvSpPr>
        <p:spPr>
          <a:xfrm>
            <a:off x="9243392" y="522596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Step-2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342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E3E85-65BE-A05A-A7CE-B96C1C94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E6A9C8-8E30-F365-7076-831B25894099}"/>
              </a:ext>
            </a:extLst>
          </p:cNvPr>
          <p:cNvSpPr/>
          <p:nvPr/>
        </p:nvSpPr>
        <p:spPr>
          <a:xfrm>
            <a:off x="0" y="5903843"/>
            <a:ext cx="3120887" cy="56653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F8D09-D357-D36A-9745-B4C0D95A1DCF}"/>
              </a:ext>
            </a:extLst>
          </p:cNvPr>
          <p:cNvSpPr txBox="1"/>
          <p:nvPr/>
        </p:nvSpPr>
        <p:spPr>
          <a:xfrm>
            <a:off x="5188226" y="546652"/>
            <a:ext cx="6332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should be able to see all the progress details and </a:t>
            </a:r>
          </a:p>
          <a:p>
            <a:r>
              <a:rPr lang="en-US" b="1" dirty="0">
                <a:solidFill>
                  <a:srgbClr val="FF0000"/>
                </a:solidFill>
              </a:rPr>
              <a:t>Back end scrap files getting created In the current location.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Let the process complete.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D1388-7973-97DD-DCBC-E8290C84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261" y="1995690"/>
            <a:ext cx="5046577" cy="39081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DB2CF5-C8A9-E7DC-D58B-2647B11A9318}"/>
              </a:ext>
            </a:extLst>
          </p:cNvPr>
          <p:cNvCxnSpPr/>
          <p:nvPr/>
        </p:nvCxnSpPr>
        <p:spPr>
          <a:xfrm flipH="1">
            <a:off x="2564296" y="725557"/>
            <a:ext cx="2568859" cy="5068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9452B8-5AC0-30C2-558D-C39BADF61E8B}"/>
              </a:ext>
            </a:extLst>
          </p:cNvPr>
          <p:cNvCxnSpPr/>
          <p:nvPr/>
        </p:nvCxnSpPr>
        <p:spPr>
          <a:xfrm>
            <a:off x="5188226" y="1041533"/>
            <a:ext cx="526774" cy="1075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A56D7-A213-252B-2818-325F064ACBBD}"/>
              </a:ext>
            </a:extLst>
          </p:cNvPr>
          <p:cNvSpPr txBox="1"/>
          <p:nvPr/>
        </p:nvSpPr>
        <p:spPr>
          <a:xfrm>
            <a:off x="10678063" y="1831968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Step-3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082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5485D-7371-B8E9-56C2-DB1C866A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E8488-B4CA-90E1-15EB-1399CBD0C8A9}"/>
              </a:ext>
            </a:extLst>
          </p:cNvPr>
          <p:cNvSpPr txBox="1"/>
          <p:nvPr/>
        </p:nvSpPr>
        <p:spPr>
          <a:xfrm>
            <a:off x="4134678" y="3328024"/>
            <a:ext cx="8117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Initiate Prompt File Creation by double clicking the Main-2.bat file.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the current folder. This UI will come up. Click Start Data Extraction Button 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98034-4DC9-1BEE-4F44-A02CAA82E015}"/>
              </a:ext>
            </a:extLst>
          </p:cNvPr>
          <p:cNvCxnSpPr/>
          <p:nvPr/>
        </p:nvCxnSpPr>
        <p:spPr>
          <a:xfrm flipH="1">
            <a:off x="5287617" y="3935896"/>
            <a:ext cx="5019261" cy="174928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2829399-377A-86B5-F707-DA9019C2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101" y="2499349"/>
            <a:ext cx="2000250" cy="828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42EDE7-1165-9FC8-69A0-D8AD03409AF2}"/>
              </a:ext>
            </a:extLst>
          </p:cNvPr>
          <p:cNvSpPr txBox="1"/>
          <p:nvPr/>
        </p:nvSpPr>
        <p:spPr>
          <a:xfrm>
            <a:off x="10958784" y="1110014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Step-4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048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F005B-3519-6106-1AE6-5A24D9D8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7" y="0"/>
            <a:ext cx="1112164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CD8EE-AB42-61BC-A78E-96E04B5565DA}"/>
              </a:ext>
            </a:extLst>
          </p:cNvPr>
          <p:cNvSpPr txBox="1"/>
          <p:nvPr/>
        </p:nvSpPr>
        <p:spPr>
          <a:xfrm>
            <a:off x="6579704" y="1739348"/>
            <a:ext cx="766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Once the prompt file creation is complete. You will see message as this.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EF212F-E6A8-BE5F-8B92-F5AEB8CB2C03}"/>
              </a:ext>
            </a:extLst>
          </p:cNvPr>
          <p:cNvCxnSpPr/>
          <p:nvPr/>
        </p:nvCxnSpPr>
        <p:spPr>
          <a:xfrm flipH="1">
            <a:off x="7484165" y="2108680"/>
            <a:ext cx="2117035" cy="2055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981587-872A-5589-CE24-04C3FA3B7548}"/>
              </a:ext>
            </a:extLst>
          </p:cNvPr>
          <p:cNvSpPr txBox="1"/>
          <p:nvPr/>
        </p:nvSpPr>
        <p:spPr>
          <a:xfrm>
            <a:off x="10153714" y="685008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Step-5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575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6FB57A-3C3A-E678-364F-EA8FEAC3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5C9A7-FD42-5388-9139-8494702E535C}"/>
              </a:ext>
            </a:extLst>
          </p:cNvPr>
          <p:cNvSpPr txBox="1"/>
          <p:nvPr/>
        </p:nvSpPr>
        <p:spPr>
          <a:xfrm>
            <a:off x="3349488" y="2315817"/>
            <a:ext cx="913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Once the Prompt files  creation are  completed , hit the refresh result button on the main UI.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You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wil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see data grid populated. 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F299C1-20E0-19ED-D958-B0BAF5613A9C}"/>
              </a:ext>
            </a:extLst>
          </p:cNvPr>
          <p:cNvCxnSpPr/>
          <p:nvPr/>
        </p:nvCxnSpPr>
        <p:spPr>
          <a:xfrm flipV="1">
            <a:off x="10167730" y="1033670"/>
            <a:ext cx="1182757" cy="136166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6B704D-5869-234F-8CCB-F145ADE54809}"/>
              </a:ext>
            </a:extLst>
          </p:cNvPr>
          <p:cNvSpPr txBox="1"/>
          <p:nvPr/>
        </p:nvSpPr>
        <p:spPr>
          <a:xfrm>
            <a:off x="9527550" y="466852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Step-6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560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ABF56-EB09-1CE4-7275-DA39BECF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300418-BFF0-1F8C-D243-1A2C2AC95442}"/>
              </a:ext>
            </a:extLst>
          </p:cNvPr>
          <p:cNvSpPr/>
          <p:nvPr/>
        </p:nvSpPr>
        <p:spPr>
          <a:xfrm>
            <a:off x="4691270" y="2156791"/>
            <a:ext cx="6589643" cy="178905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4C2D7-ED8F-216C-8FB2-B5F0E797DE58}"/>
              </a:ext>
            </a:extLst>
          </p:cNvPr>
          <p:cNvSpPr txBox="1"/>
          <p:nvPr/>
        </p:nvSpPr>
        <p:spPr>
          <a:xfrm>
            <a:off x="4790661" y="3429000"/>
            <a:ext cx="6691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Double Click on any record , you should see the pop up as this.</a:t>
            </a:r>
          </a:p>
          <a:p>
            <a:r>
              <a:rPr lang="en-US" b="1" dirty="0">
                <a:solidFill>
                  <a:srgbClr val="FF0000"/>
                </a:solidFill>
              </a:rPr>
              <a:t>Double click on the red boxed once in the pop up. </a:t>
            </a:r>
          </a:p>
          <a:p>
            <a:r>
              <a:rPr lang="en-US" b="1" dirty="0">
                <a:solidFill>
                  <a:srgbClr val="FF0000"/>
                </a:solidFill>
              </a:rPr>
              <a:t>Prompt File Path: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54D5F3-A510-AAB2-609D-A693B4E6933F}"/>
              </a:ext>
            </a:extLst>
          </p:cNvPr>
          <p:cNvCxnSpPr/>
          <p:nvPr/>
        </p:nvCxnSpPr>
        <p:spPr>
          <a:xfrm flipV="1">
            <a:off x="6609522" y="2335696"/>
            <a:ext cx="695739" cy="17994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422F98-7B88-4C82-631E-14A22F49DDD5}"/>
              </a:ext>
            </a:extLst>
          </p:cNvPr>
          <p:cNvSpPr txBox="1"/>
          <p:nvPr/>
        </p:nvSpPr>
        <p:spPr>
          <a:xfrm>
            <a:off x="9527550" y="466852"/>
            <a:ext cx="8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Step-7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415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Majumder, Debal Prasad</dc:creator>
  <cp:lastModifiedBy>Majumder, Debal Prasad</cp:lastModifiedBy>
  <cp:revision>4</cp:revision>
  <dcterms:created xsi:type="dcterms:W3CDTF">2025-06-25T06:23:25Z</dcterms:created>
  <dcterms:modified xsi:type="dcterms:W3CDTF">2025-06-25T07:27:13Z</dcterms:modified>
</cp:coreProperties>
</file>