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0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65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2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9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43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1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1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1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5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3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D2F76C-DF3A-49CC-BCED-8B7DC953586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80325-1795-4C8F-95F3-68C996E4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1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389B8-A271-4ECE-AAE9-002B10229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V-Playground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4B6C6-6D68-4A46-B85D-4A608A6D4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001305818	</a:t>
            </a:r>
            <a:r>
              <a:rPr lang="en-US" altLang="zh-CN" dirty="0" err="1"/>
              <a:t>xuliang</a:t>
            </a:r>
            <a:r>
              <a:rPr lang="en-US" altLang="zh-CN" dirty="0"/>
              <a:t> </a:t>
            </a:r>
            <a:r>
              <a:rPr lang="en-US" altLang="zh-CN" dirty="0" err="1"/>
              <a:t>mei</a:t>
            </a:r>
            <a:r>
              <a:rPr lang="en-US" altLang="zh-CN" dirty="0"/>
              <a:t>		001080796 Jun ma</a:t>
            </a:r>
          </a:p>
          <a:p>
            <a:r>
              <a:rPr lang="en-US" altLang="zh-CN" dirty="0"/>
              <a:t>001304250	</a:t>
            </a:r>
            <a:r>
              <a:rPr lang="en-US" altLang="zh-CN" dirty="0" err="1"/>
              <a:t>yuchen</a:t>
            </a:r>
            <a:r>
              <a:rPr lang="en-US" altLang="zh-CN" dirty="0"/>
              <a:t> bao					</a:t>
            </a:r>
            <a:r>
              <a:rPr lang="en-US" altLang="zh-CN" dirty="0" err="1"/>
              <a:t>yu</a:t>
            </a:r>
            <a:r>
              <a:rPr lang="en-US" altLang="zh-CN" dirty="0"/>
              <a:t> </a:t>
            </a:r>
            <a:r>
              <a:rPr lang="en-US" altLang="zh-CN" dirty="0" err="1"/>
              <a:t>chen</a:t>
            </a:r>
            <a:r>
              <a:rPr lang="en-US" altLang="zh-C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600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DEAE-9FAA-4043-BF12-761A2619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72EFC-24C6-41A2-909E-13D89231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1.project description</a:t>
            </a:r>
          </a:p>
          <a:p>
            <a:r>
              <a:rPr lang="en-US" altLang="zh-CN" sz="3600" dirty="0"/>
              <a:t>2.use case</a:t>
            </a:r>
          </a:p>
          <a:p>
            <a:r>
              <a:rPr lang="en-US" altLang="zh-CN" sz="3600" dirty="0"/>
              <a:t>3.data structure</a:t>
            </a:r>
          </a:p>
          <a:p>
            <a:r>
              <a:rPr lang="en-US" altLang="zh-CN" sz="3600" dirty="0"/>
              <a:t>4.feature</a:t>
            </a:r>
          </a:p>
        </p:txBody>
      </p:sp>
    </p:spTree>
    <p:extLst>
      <p:ext uri="{BB962C8B-B14F-4D97-AF65-F5344CB8AC3E}">
        <p14:creationId xmlns:p14="http://schemas.microsoft.com/office/powerpoint/2010/main" val="9558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AA71-0FC0-4478-A3C9-683E442B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project description</a:t>
            </a:r>
            <a:br>
              <a:rPr lang="en-US" altLang="zh-CN" sz="4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28FAD-D9FF-474F-96B4-D34BA964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06888" cy="4195481"/>
          </a:xfrm>
        </p:spPr>
        <p:txBody>
          <a:bodyPr/>
          <a:lstStyle/>
          <a:p>
            <a:r>
              <a:rPr lang="en-US" altLang="zh-CN" dirty="0"/>
              <a:t>Share artwork-oriented entertainment homepage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Video from YouTube URL</a:t>
            </a:r>
          </a:p>
          <a:p>
            <a:pPr lvl="1"/>
            <a:r>
              <a:rPr lang="en-US" altLang="zh-CN" dirty="0"/>
              <a:t>Picture from user’s computer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/>
              <a:t>patatap</a:t>
            </a:r>
            <a:r>
              <a:rPr lang="en-US" altLang="zh-CN" dirty="0"/>
              <a:t> (game) platform</a:t>
            </a:r>
          </a:p>
          <a:p>
            <a:pPr lvl="1"/>
            <a:r>
              <a:rPr lang="en-US" altLang="zh-CN" dirty="0"/>
              <a:t>Instant comment in artwork’s  detail page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7E0C14-701C-4718-AC52-54953975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4" y="1404568"/>
            <a:ext cx="6095998" cy="17694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990E27-4D77-4A5D-A4BF-66CF85BE6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4" y="3253740"/>
            <a:ext cx="6095998" cy="17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0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28BB6-D4C3-437E-BCA6-72CB1ACC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67445F-D448-4BB2-99F1-FCF2532D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0" y="965475"/>
            <a:ext cx="10385164" cy="4927050"/>
          </a:xfrm>
        </p:spPr>
      </p:pic>
    </p:spTree>
    <p:extLst>
      <p:ext uri="{BB962C8B-B14F-4D97-AF65-F5344CB8AC3E}">
        <p14:creationId xmlns:p14="http://schemas.microsoft.com/office/powerpoint/2010/main" val="176613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93056-2019-4486-BFDF-8B42AD01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structure(member data)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33D13F-EB12-469E-902F-639AB7E2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83506"/>
            <a:ext cx="76104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1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7BF48-0C0A-43D9-8930-7D4F68AB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Data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5F1062-C851-4A1F-8DCE-EC92E62FF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8106472" cy="31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5E82-58C7-4B3E-878C-AFE9333E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Artwork data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BDB43A-39A8-41F0-BF62-F51B918C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1853248"/>
            <a:ext cx="8947150" cy="34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F1E1A-05DF-440C-A554-2F9996B9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9307515" cy="1400530"/>
          </a:xfrm>
        </p:spPr>
        <p:txBody>
          <a:bodyPr/>
          <a:lstStyle/>
          <a:p>
            <a:r>
              <a:rPr lang="en-US" altLang="zh-CN" dirty="0"/>
              <a:t>Feature(indirectly show in demo)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9E127-9F07-4251-87F3-114AFA54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887788" cy="4195481"/>
          </a:xfrm>
        </p:spPr>
        <p:txBody>
          <a:bodyPr/>
          <a:lstStyle/>
          <a:p>
            <a:r>
              <a:rPr lang="en-US" altLang="zh-CN" dirty="0"/>
              <a:t>1.Password is Encrypted, the</a:t>
            </a:r>
            <a:r>
              <a:rPr lang="zh-CN" altLang="en-US" dirty="0"/>
              <a:t> </a:t>
            </a:r>
            <a:r>
              <a:rPr lang="en-US" altLang="zh-CN" dirty="0"/>
              <a:t>origin password for this account is “final”</a:t>
            </a:r>
          </a:p>
          <a:p>
            <a:r>
              <a:rPr lang="en-US" altLang="zh-CN" dirty="0"/>
              <a:t>2.Delete remote file when user have delete action through the web.</a:t>
            </a:r>
          </a:p>
          <a:p>
            <a:r>
              <a:rPr lang="en-US" altLang="zh-CN" dirty="0"/>
              <a:t>3.Only Specified file(the last selected file) will upload successfully.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B91C81-7BAC-4820-85EC-57CF258B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393031"/>
            <a:ext cx="7200900" cy="24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108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离子</vt:lpstr>
      <vt:lpstr>V-Playground</vt:lpstr>
      <vt:lpstr>Contents</vt:lpstr>
      <vt:lpstr>project description </vt:lpstr>
      <vt:lpstr>Use case</vt:lpstr>
      <vt:lpstr>Data structure(member data)</vt:lpstr>
      <vt:lpstr>File Data</vt:lpstr>
      <vt:lpstr>Artwork data</vt:lpstr>
      <vt:lpstr>Feature(indirectly show in 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骏</dc:creator>
  <cp:lastModifiedBy>马 骏</cp:lastModifiedBy>
  <cp:revision>6</cp:revision>
  <dcterms:created xsi:type="dcterms:W3CDTF">2019-12-10T22:06:29Z</dcterms:created>
  <dcterms:modified xsi:type="dcterms:W3CDTF">2019-12-10T23:02:17Z</dcterms:modified>
</cp:coreProperties>
</file>