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7" r:id="rId2"/>
    <p:sldId id="264" r:id="rId3"/>
    <p:sldId id="287" r:id="rId4"/>
    <p:sldId id="321" r:id="rId5"/>
    <p:sldId id="333" r:id="rId6"/>
    <p:sldId id="335" r:id="rId7"/>
    <p:sldId id="334" r:id="rId8"/>
    <p:sldId id="324" r:id="rId9"/>
    <p:sldId id="325" r:id="rId10"/>
    <p:sldId id="326" r:id="rId11"/>
    <p:sldId id="328" r:id="rId12"/>
    <p:sldId id="353" r:id="rId13"/>
    <p:sldId id="339" r:id="rId14"/>
    <p:sldId id="338" r:id="rId15"/>
    <p:sldId id="349" r:id="rId16"/>
    <p:sldId id="350" r:id="rId17"/>
    <p:sldId id="355" r:id="rId18"/>
    <p:sldId id="342" r:id="rId19"/>
    <p:sldId id="341" r:id="rId20"/>
    <p:sldId id="320" r:id="rId21"/>
    <p:sldId id="337" r:id="rId22"/>
    <p:sldId id="319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9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600"/>
    <a:srgbClr val="3992DB"/>
    <a:srgbClr val="005DA2"/>
    <a:srgbClr val="0F1836"/>
    <a:srgbClr val="FDFDFD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 autoAdjust="0"/>
  </p:normalViewPr>
  <p:slideViewPr>
    <p:cSldViewPr>
      <p:cViewPr varScale="1">
        <p:scale>
          <a:sx n="171" d="100"/>
          <a:sy n="171" d="100"/>
        </p:scale>
        <p:origin x="304" y="168"/>
      </p:cViewPr>
      <p:guideLst>
        <p:guide orient="horz" pos="1629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97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9339" y="8174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1683215" y="1928630"/>
            <a:ext cx="5141491" cy="502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颐家技术评定述职报告</a:t>
            </a: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3826314" y="2569318"/>
            <a:ext cx="4807056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受评人：马君保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3923928" y="2486603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23527" y="551595"/>
            <a:ext cx="2921295" cy="142345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algn="r"/>
            <a:r>
              <a:rPr lang="en-US" altLang="zh-CN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8460894" y="215224"/>
            <a:ext cx="432048" cy="432834"/>
            <a:chOff x="6084168" y="1274820"/>
            <a:chExt cx="432048" cy="432834"/>
          </a:xfrm>
        </p:grpSpPr>
        <p:sp>
          <p:nvSpPr>
            <p:cNvPr id="5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7164750" y="215617"/>
            <a:ext cx="432048" cy="432048"/>
            <a:chOff x="4788024" y="1275213"/>
            <a:chExt cx="432048" cy="432048"/>
          </a:xfrm>
        </p:grpSpPr>
        <p:sp>
          <p:nvSpPr>
            <p:cNvPr id="5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12822" y="215224"/>
            <a:ext cx="432833" cy="432834"/>
            <a:chOff x="5436096" y="1274820"/>
            <a:chExt cx="432833" cy="432834"/>
          </a:xfrm>
        </p:grpSpPr>
        <p:sp>
          <p:nvSpPr>
            <p:cNvPr id="5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868606" y="215224"/>
            <a:ext cx="432833" cy="432834"/>
            <a:chOff x="3491880" y="1274820"/>
            <a:chExt cx="432833" cy="432834"/>
          </a:xfrm>
        </p:grpSpPr>
        <p:sp>
          <p:nvSpPr>
            <p:cNvPr id="5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16678" y="215224"/>
            <a:ext cx="432833" cy="432834"/>
            <a:chOff x="4139952" y="1274820"/>
            <a:chExt cx="432833" cy="432834"/>
          </a:xfrm>
        </p:grpSpPr>
        <p:sp>
          <p:nvSpPr>
            <p:cNvPr id="6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1560" y="1779662"/>
            <a:ext cx="2630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config.scss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439" y="444500"/>
            <a:ext cx="4737100" cy="42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0" y="0"/>
            <a:ext cx="7452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56337" y="21397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课件备课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-2226"/>
            <a:ext cx="2380582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0"/>
            <a:ext cx="2500208" cy="514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36939"/>
            <a:ext cx="2363424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468043"/>
            <a:ext cx="5371556" cy="420741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9592" y="17796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50" y="0"/>
            <a:ext cx="65211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29573"/>
            <a:ext cx="4258381" cy="4884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23478"/>
            <a:ext cx="5466554" cy="4549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504" y="1925419"/>
            <a:ext cx="2390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43" y="1203598"/>
            <a:ext cx="6308700" cy="2559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9524" y="1900557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Action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641" y="0"/>
            <a:ext cx="6209835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11560" y="429469"/>
            <a:ext cx="2256285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738572" y="1059582"/>
            <a:ext cx="7649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2339753" y="1419622"/>
            <a:ext cx="894259" cy="489631"/>
            <a:chOff x="2215144" y="927951"/>
            <a:chExt cx="1244730" cy="897673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927951"/>
              <a:ext cx="1066799" cy="816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339753" y="2099236"/>
            <a:ext cx="894259" cy="504163"/>
            <a:chOff x="2215144" y="1952311"/>
            <a:chExt cx="1244730" cy="924318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1952311"/>
              <a:ext cx="1066799" cy="81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339753" y="2801084"/>
            <a:ext cx="894259" cy="496081"/>
            <a:chOff x="2215144" y="3018134"/>
            <a:chExt cx="1244730" cy="909499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018134"/>
              <a:ext cx="1066799" cy="816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339753" y="3483574"/>
            <a:ext cx="894259" cy="508134"/>
            <a:chOff x="2215144" y="4047039"/>
            <a:chExt cx="1244730" cy="931598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Impact" panose="020B0806030902050204" pitchFamily="34" charset="0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047039"/>
              <a:ext cx="1066799" cy="816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019006" y="1432933"/>
            <a:ext cx="3857250" cy="45969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日常工作总结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019006" y="2127086"/>
            <a:ext cx="3857250" cy="45969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代码或作品展示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019006" y="2821238"/>
            <a:ext cx="3857250" cy="45969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特长技术栈展示</a:t>
              </a:r>
              <a:endPara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019006" y="3515391"/>
            <a:ext cx="3857250" cy="459690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40583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GB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提问环节</a:t>
              </a: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956376" y="490833"/>
            <a:ext cx="432048" cy="432834"/>
            <a:chOff x="6084168" y="1274820"/>
            <a:chExt cx="432048" cy="432834"/>
          </a:xfrm>
        </p:grpSpPr>
        <p:sp>
          <p:nvSpPr>
            <p:cNvPr id="35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6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660232" y="491226"/>
            <a:ext cx="432048" cy="432048"/>
            <a:chOff x="4788024" y="1275213"/>
            <a:chExt cx="432048" cy="432048"/>
          </a:xfrm>
        </p:grpSpPr>
        <p:sp>
          <p:nvSpPr>
            <p:cNvPr id="38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08304" y="490833"/>
            <a:ext cx="432833" cy="432834"/>
            <a:chOff x="5436096" y="1274820"/>
            <a:chExt cx="432833" cy="432834"/>
          </a:xfrm>
        </p:grpSpPr>
        <p:sp>
          <p:nvSpPr>
            <p:cNvPr id="41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364088" y="490833"/>
            <a:ext cx="432833" cy="432834"/>
            <a:chOff x="3491880" y="1274820"/>
            <a:chExt cx="432833" cy="432834"/>
          </a:xfrm>
        </p:grpSpPr>
        <p:sp>
          <p:nvSpPr>
            <p:cNvPr id="75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12160" y="490833"/>
            <a:ext cx="432833" cy="432834"/>
            <a:chOff x="4139952" y="1274820"/>
            <a:chExt cx="432833" cy="432834"/>
          </a:xfrm>
        </p:grpSpPr>
        <p:sp>
          <p:nvSpPr>
            <p:cNvPr id="78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9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4922" y="2482134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特长技术栈展示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267494"/>
          <a:ext cx="7992887" cy="4773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6062"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开发平台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开源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采用技术栈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开发模式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972">
                <a:tc>
                  <a:txBody>
                    <a:bodyPr/>
                    <a:lstStyle/>
                    <a:p>
                      <a:r>
                        <a:rPr lang="en-US" altLang="zh-CN" dirty="0"/>
                        <a:t>Window/Mac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公司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altLang="zh-CN" dirty="0"/>
                        <a:t>Html5</a:t>
                      </a:r>
                    </a:p>
                    <a:p>
                      <a:r>
                        <a:rPr lang="en-US" altLang="zh-CN" dirty="0"/>
                        <a:t>React</a:t>
                      </a:r>
                    </a:p>
                    <a:p>
                      <a:r>
                        <a:rPr lang="en-US" altLang="zh-CN" dirty="0"/>
                        <a:t>Node-</a:t>
                      </a:r>
                      <a:r>
                        <a:rPr lang="en-US" altLang="zh-CN" dirty="0" err="1"/>
                        <a:t>Webkit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Electron</a:t>
                      </a:r>
                    </a:p>
                    <a:p>
                      <a:r>
                        <a:rPr lang="en-US" altLang="zh-CN" dirty="0"/>
                        <a:t>Webpack</a:t>
                      </a:r>
                    </a:p>
                    <a:p>
                      <a:r>
                        <a:rPr lang="en-US" altLang="zh-CN" dirty="0"/>
                        <a:t>Gulp</a:t>
                      </a:r>
                    </a:p>
                    <a:p>
                      <a:r>
                        <a:rPr lang="en-US" altLang="zh-CN" dirty="0"/>
                        <a:t>LESS</a:t>
                      </a:r>
                      <a:r>
                        <a:rPr lang="zh-CN" altLang="en-US" dirty="0"/>
                        <a:t> 、</a:t>
                      </a:r>
                      <a:r>
                        <a:rPr lang="en-US" altLang="zh-CN" dirty="0"/>
                        <a:t>SCSS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Jade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 err="1"/>
                        <a:t>CoffeeScript</a:t>
                      </a:r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JSLint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Karma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Zepto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SVG</a:t>
                      </a:r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EJS……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酒店管理系统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课件备课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混合开发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62">
                <a:tc>
                  <a:txBody>
                    <a:bodyPr/>
                    <a:lstStyle/>
                    <a:p>
                      <a:r>
                        <a:rPr lang="en-US" altLang="zh-CN" dirty="0"/>
                        <a:t>IOS/Android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都有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dirty="0"/>
                        <a:t>太多了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H5</a:t>
                      </a:r>
                      <a:r>
                        <a:rPr lang="zh-CN" altLang="en-US" dirty="0"/>
                        <a:t>网站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混合开发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Flutter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0309">
                <a:tc>
                  <a:txBody>
                    <a:bodyPr/>
                    <a:lstStyle/>
                    <a:p>
                      <a:r>
                        <a:rPr lang="zh-CN" altLang="en-US" dirty="0"/>
                        <a:t>浏览器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都有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H5</a:t>
                      </a:r>
                      <a:r>
                        <a:rPr lang="zh-CN" altLang="en-US" dirty="0"/>
                        <a:t> 网站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7177" y="2511979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 问 环 节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971600" y="2211710"/>
            <a:ext cx="1479797" cy="1334201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7155" y="2447923"/>
            <a:ext cx="908686" cy="8616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b="1" dirty="0"/>
              <a:t>工作总结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66413" y="1688017"/>
            <a:ext cx="4479052" cy="451685"/>
          </a:xfrm>
          <a:prstGeom prst="roundRect">
            <a:avLst>
              <a:gd name="adj" fmla="val 2063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650968" y="1335678"/>
            <a:ext cx="547516" cy="3108279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366413" y="2601200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366413" y="3560225"/>
            <a:ext cx="4479052" cy="451685"/>
          </a:xfrm>
          <a:prstGeom prst="roundRect">
            <a:avLst>
              <a:gd name="adj" fmla="val 252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4925" y="1808161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开发与维护各台子的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页面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4925" y="2715766"/>
            <a:ext cx="3758504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后台、中台、董事、代理等管理系统的开发维护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84925" y="3674791"/>
            <a:ext cx="3758504" cy="202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优化现有代码，优化用户体验，简化上台子流程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857880" y="20019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日常工作内容总结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07654"/>
            <a:ext cx="2448272" cy="201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10451" y="1930936"/>
            <a:ext cx="16273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8732" y="2393869"/>
            <a:ext cx="338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代码或作品展示</a:t>
            </a:r>
          </a:p>
        </p:txBody>
      </p:sp>
      <p:sp>
        <p:nvSpPr>
          <p:cNvPr id="29" name="矩形 28"/>
          <p:cNvSpPr/>
          <p:nvPr/>
        </p:nvSpPr>
        <p:spPr>
          <a:xfrm>
            <a:off x="6731657" y="1707653"/>
            <a:ext cx="2448272" cy="2017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697368" y="1851670"/>
            <a:ext cx="432048" cy="432834"/>
            <a:chOff x="6084168" y="1274820"/>
            <a:chExt cx="432048" cy="432834"/>
          </a:xfrm>
        </p:grpSpPr>
        <p:sp>
          <p:nvSpPr>
            <p:cNvPr id="31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01224" y="1852063"/>
            <a:ext cx="432048" cy="432048"/>
            <a:chOff x="4788024" y="1275213"/>
            <a:chExt cx="432048" cy="432048"/>
          </a:xfrm>
        </p:grpSpPr>
        <p:sp>
          <p:nvSpPr>
            <p:cNvPr id="34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5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049296" y="1851670"/>
            <a:ext cx="432833" cy="432834"/>
            <a:chOff x="5436096" y="1274820"/>
            <a:chExt cx="432833" cy="432834"/>
          </a:xfrm>
        </p:grpSpPr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05080" y="1851670"/>
            <a:ext cx="432833" cy="432834"/>
            <a:chOff x="3491880" y="1274820"/>
            <a:chExt cx="432833" cy="432834"/>
          </a:xfrm>
        </p:grpSpPr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1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53152" y="1851670"/>
            <a:ext cx="432833" cy="432834"/>
            <a:chOff x="4139952" y="1274820"/>
            <a:chExt cx="432833" cy="432834"/>
          </a:xfrm>
        </p:grpSpPr>
        <p:sp>
          <p:nvSpPr>
            <p:cNvPr id="51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latin typeface="Roboto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2166" y="1925419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131840" y="699542"/>
            <a:ext cx="3206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UIKIT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71" y="1701884"/>
            <a:ext cx="3672407" cy="28831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937" y="1701884"/>
            <a:ext cx="4213292" cy="285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80722" y="2656532"/>
            <a:ext cx="3212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uikitcn.github.io</a:t>
            </a:r>
            <a:r>
              <a:rPr lang="en-US" altLang="zh-CN" dirty="0"/>
              <a:t>/</a:t>
            </a:r>
            <a:r>
              <a:rPr lang="en-US" altLang="zh-CN" dirty="0" err="1"/>
              <a:t>ppmui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7132" y="2656532"/>
            <a:ext cx="3251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http://majunbao.github.io/uikit/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25505" y="65166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源码与网站</a:t>
            </a:r>
          </a:p>
        </p:txBody>
      </p:sp>
      <p:sp>
        <p:nvSpPr>
          <p:cNvPr id="8" name="矩形 7"/>
          <p:cNvSpPr/>
          <p:nvPr/>
        </p:nvSpPr>
        <p:spPr>
          <a:xfrm>
            <a:off x="4860032" y="1995497"/>
            <a:ext cx="3375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https://github.com/uikitcn/ppmui</a:t>
            </a:r>
          </a:p>
        </p:txBody>
      </p:sp>
      <p:sp>
        <p:nvSpPr>
          <p:cNvPr id="10" name="矩形 9"/>
          <p:cNvSpPr/>
          <p:nvPr/>
        </p:nvSpPr>
        <p:spPr>
          <a:xfrm>
            <a:off x="797132" y="2017752"/>
            <a:ext cx="3503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https://github.com/majunbao/uikit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0"/>
            <a:ext cx="347401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485" y="177966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0485" y="1779662"/>
            <a:ext cx="167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990" y="7860"/>
            <a:ext cx="2865106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83d800d-d5b7-40ff-84d3-11f33b1e74cc}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214</Words>
  <Application>Microsoft Macintosh PowerPoint</Application>
  <PresentationFormat>全屏显示(16:9)</PresentationFormat>
  <Paragraphs>72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微软雅黑 Light</vt:lpstr>
      <vt:lpstr>Arial</vt:lpstr>
      <vt:lpstr>Calibri</vt:lpstr>
      <vt:lpstr>Impact</vt:lpstr>
      <vt:lpstr>Roboto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lastModifiedBy>马云</cp:lastModifiedBy>
  <cp:revision>57</cp:revision>
  <cp:lastPrinted>2020-08-05T03:27:16Z</cp:lastPrinted>
  <dcterms:created xsi:type="dcterms:W3CDTF">2020-08-05T03:27:16Z</dcterms:created>
  <dcterms:modified xsi:type="dcterms:W3CDTF">2023-01-11T02:37:11Z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