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65" r:id="rId3"/>
    <p:sldId id="276" r:id="rId4"/>
    <p:sldId id="275" r:id="rId5"/>
    <p:sldId id="277" r:id="rId6"/>
    <p:sldId id="278" r:id="rId7"/>
    <p:sldId id="279" r:id="rId8"/>
    <p:sldId id="273" r:id="rId9"/>
    <p:sldId id="274"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8"/>
            <p14:sldId id="279"/>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2020-04-16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628179" y="6469943"/>
            <a:ext cx="812723"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a:t>
            </a:r>
            <a:r>
              <a:rPr lang="en-US" altLang="ko-KR" sz="600" dirty="0">
                <a:solidFill>
                  <a:srgbClr val="8D95A0"/>
                </a:solidFill>
              </a:rPr>
              <a:t>20</a:t>
            </a:r>
            <a:r>
              <a:rPr sz="600" dirty="0">
                <a:solidFill>
                  <a:srgbClr val="8D95A0"/>
                </a:solidFill>
              </a:rPr>
              <a:t>  ©</a:t>
            </a:r>
            <a:r>
              <a:rPr lang="en-US" altLang="ko-KR" sz="600" dirty="0">
                <a:solidFill>
                  <a:srgbClr val="8D95A0"/>
                </a:solidFill>
              </a:rPr>
              <a:t> </a:t>
            </a:r>
            <a:r>
              <a:rPr lang="en-US" altLang="ko-KR" sz="600" dirty="0" err="1">
                <a:solidFill>
                  <a:srgbClr val="8D95A0"/>
                </a:solidFill>
              </a:rPr>
              <a:t>G_cos</a:t>
            </a:r>
            <a:endParaRPr sz="600" dirty="0">
              <a:solidFill>
                <a:srgbClr val="8D95A0"/>
              </a:solidFill>
            </a:endParaRP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err="1">
                <a:solidFill>
                  <a:schemeClr val="bg2">
                    <a:lumMod val="50000"/>
                  </a:schemeClr>
                </a:solidFill>
              </a:rPr>
              <a:t>G_cos</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경기도 지역화폐 가맹점 지도 모바일 웹 서비스 </a:t>
            </a:r>
            <a:r>
              <a:rPr lang="en-US" altLang="ko-KR" dirty="0"/>
              <a:t>‘</a:t>
            </a:r>
            <a:r>
              <a:rPr lang="ko-KR" altLang="en-US" dirty="0" err="1"/>
              <a:t>어디써</a:t>
            </a:r>
            <a:r>
              <a:rPr lang="en-US" altLang="ko-KR" dirty="0"/>
              <a:t>’ </a:t>
            </a:r>
            <a:r>
              <a:rPr lang="ko-KR" altLang="en-US" dirty="0"/>
              <a:t>프로젝트</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2020.04.16</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이미정</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932951015"/>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2020/04/16</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초안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이미정</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297901282"/>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경기도 지역화폐 가맹점 정보를 한 눈에 파악할 수 있는 지도 서비스의 부재</a:t>
                      </a:r>
                      <a:r>
                        <a:rPr lang="en-US" altLang="ko-KR" sz="900" dirty="0">
                          <a:solidFill>
                            <a:schemeClr val="tx1"/>
                          </a:solidFill>
                          <a:latin typeface="+mn-ea"/>
                          <a:ea typeface="+mn-ea"/>
                        </a:rPr>
                        <a:t>, </a:t>
                      </a:r>
                      <a:r>
                        <a:rPr lang="ko-KR" altLang="en-US" sz="900" dirty="0">
                          <a:solidFill>
                            <a:schemeClr val="tx1"/>
                          </a:solidFill>
                          <a:latin typeface="+mn-ea"/>
                          <a:ea typeface="+mn-ea"/>
                        </a:rPr>
                        <a:t>코로나로 인한 지역화폐 지급 확대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경기도 지역화폐 가맹점 정보를 보다 쉽고 가시적으로 파악</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경기도 지역화폐 및 가맹점에 대한 관심 제고</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경기도 지역화폐 가맹점 정보 파악 단계 축소 </a:t>
                      </a:r>
                      <a:r>
                        <a:rPr lang="en-US" altLang="ko-KR" sz="900" dirty="0">
                          <a:solidFill>
                            <a:schemeClr val="tx1"/>
                          </a:solidFill>
                          <a:latin typeface="+mn-ea"/>
                          <a:ea typeface="+mn-ea"/>
                        </a:rPr>
                        <a:t>(</a:t>
                      </a:r>
                      <a:r>
                        <a:rPr lang="ko-KR" altLang="en-US" sz="900" dirty="0">
                          <a:solidFill>
                            <a:schemeClr val="tx1"/>
                          </a:solidFill>
                          <a:latin typeface="+mn-ea"/>
                          <a:ea typeface="+mn-ea"/>
                        </a:rPr>
                        <a:t>시간 단축</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경기도 지역화폐 가맹점 정보를 지도 기반으로 제공</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현위치를 기준으로 주변 가맹점 정보를 카테고리 별로 파악가능</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개발환경</a:t>
                      </a:r>
                      <a:r>
                        <a:rPr lang="en-US" altLang="ko-KR" sz="900" dirty="0">
                          <a:solidFill>
                            <a:schemeClr val="tx1"/>
                          </a:solidFill>
                          <a:latin typeface="+mn-ea"/>
                          <a:ea typeface="+mn-ea"/>
                        </a:rPr>
                        <a:t>: </a:t>
                      </a:r>
                      <a:r>
                        <a:rPr lang="en-US" altLang="ko-KR" sz="900" dirty="0" err="1">
                          <a:solidFill>
                            <a:schemeClr val="tx1"/>
                          </a:solidFill>
                          <a:latin typeface="+mn-ea"/>
                          <a:ea typeface="+mn-ea"/>
                        </a:rPr>
                        <a:t>django</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 (April)</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프로젝트 기획</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개발환경 구축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err="1">
                          <a:solidFill>
                            <a:schemeClr val="tx1"/>
                          </a:solidFill>
                          <a:latin typeface="+mn-ea"/>
                          <a:ea typeface="+mn-ea"/>
                        </a:rPr>
                        <a:t>백엔드</a:t>
                      </a:r>
                      <a:r>
                        <a:rPr lang="ko-KR" altLang="en-US" sz="800" dirty="0">
                          <a:solidFill>
                            <a:schemeClr val="tx1"/>
                          </a:solidFill>
                          <a:latin typeface="+mn-ea"/>
                          <a:ea typeface="+mn-ea"/>
                        </a:rPr>
                        <a:t> 개발</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89370">
                <a:tc>
                  <a:txBody>
                    <a:bodyPr/>
                    <a:lstStyle/>
                    <a:p>
                      <a:pPr marL="0" indent="0" algn="r" latinLnBrk="1">
                        <a:lnSpc>
                          <a:spcPct val="120000"/>
                        </a:lnSpc>
                        <a:buFont typeface="Arial" panose="020B0604020202020204" pitchFamily="34" charset="0"/>
                        <a:buNone/>
                      </a:pPr>
                      <a:r>
                        <a:rPr lang="ko-KR" altLang="en-US" sz="800" dirty="0" err="1">
                          <a:solidFill>
                            <a:schemeClr val="tx1"/>
                          </a:solidFill>
                          <a:latin typeface="+mn-ea"/>
                          <a:ea typeface="+mn-ea"/>
                        </a:rPr>
                        <a:t>프론트엔드</a:t>
                      </a:r>
                      <a:r>
                        <a:rPr lang="ko-KR" altLang="en-US" sz="800" dirty="0">
                          <a:solidFill>
                            <a:schemeClr val="tx1"/>
                          </a:solidFill>
                          <a:latin typeface="+mn-ea"/>
                          <a:ea typeface="+mn-ea"/>
                        </a:rPr>
                        <a:t> 개발</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b="1" dirty="0">
                          <a:solidFill>
                            <a:schemeClr val="tx1"/>
                          </a:solidFill>
                          <a:latin typeface="+mn-ea"/>
                          <a:ea typeface="+mn-ea"/>
                        </a:rPr>
                        <a:t>배포 및 홍보시작</a:t>
                      </a:r>
                      <a:endParaRPr lang="en-US" altLang="ko-KR" sz="800" b="1"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ko-KR" altLang="en-US" sz="700" dirty="0">
                          <a:solidFill>
                            <a:schemeClr val="tx1"/>
                          </a:solidFill>
                          <a:latin typeface="+mn-ea"/>
                          <a:ea typeface="+mn-ea"/>
                        </a:rPr>
                        <a:t>★</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유지보수</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2">
                        <a:lumMod val="9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가맹점 이름으로 검색</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698668103"/>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search</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a:solidFill>
                            <a:schemeClr val="tx1"/>
                          </a:solidFill>
                        </a:rPr>
                        <a:t>가맹점 이름 검색</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가맹점 이름 검색</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주변 가맹점 정보 보기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4260808883"/>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view</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27353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398045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3242</TotalTime>
  <Words>458</Words>
  <Application>Microsoft Office PowerPoint</Application>
  <PresentationFormat>와이드스크린</PresentationFormat>
  <Paragraphs>250</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SF Pro Text Medium</vt:lpstr>
      <vt:lpstr>SF Pro Text Regular</vt:lpstr>
      <vt:lpstr>맑은 고딕</vt:lpstr>
      <vt:lpstr>Arial</vt:lpstr>
      <vt:lpstr>Office 테마</vt:lpstr>
      <vt:lpstr>경기도 지역화폐 가맹점 지도 모바일 웹 서비스 ‘어디써’ 프로젝트</vt:lpstr>
      <vt:lpstr>History</vt:lpstr>
      <vt:lpstr>서비스 개요</vt:lpstr>
      <vt:lpstr>User flow – 가맹점 이름으로 검색</vt:lpstr>
      <vt:lpstr>Logic process</vt:lpstr>
      <vt:lpstr>User flow – 주변 가맹점 정보 보기</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이미정</cp:lastModifiedBy>
  <cp:revision>114</cp:revision>
  <cp:lastPrinted>2019-05-29T05:54:36Z</cp:lastPrinted>
  <dcterms:created xsi:type="dcterms:W3CDTF">2019-03-11T07:43:12Z</dcterms:created>
  <dcterms:modified xsi:type="dcterms:W3CDTF">2020-04-16T07:22:46Z</dcterms:modified>
</cp:coreProperties>
</file>