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미정" initials="이" lastIdx="1" clrIdx="0">
    <p:extLst>
      <p:ext uri="{19B8F6BF-5375-455C-9EA6-DF929625EA0E}">
        <p15:presenceInfo xmlns:p15="http://schemas.microsoft.com/office/powerpoint/2012/main" userId="이미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B"/>
    <a:srgbClr val="173897"/>
    <a:srgbClr val="00497F"/>
    <a:srgbClr val="E6E6E6"/>
    <a:srgbClr val="CADB44"/>
    <a:srgbClr val="BFD6EA"/>
    <a:srgbClr val="001A2D"/>
    <a:srgbClr val="005EB1"/>
    <a:srgbClr val="FF9E1B"/>
    <a:srgbClr val="C8A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6"/>
    <p:restoredTop sz="95238" autoAdjust="0"/>
  </p:normalViewPr>
  <p:slideViewPr>
    <p:cSldViewPr snapToGrid="0" snapToObjects="1">
      <p:cViewPr>
        <p:scale>
          <a:sx n="80" d="100"/>
          <a:sy n="80" d="100"/>
        </p:scale>
        <p:origin x="141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541C5C-9E75-4058-B4CB-7A6A2AB6B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FC40CF-4254-46DF-B107-9A2EDD956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387AF-084E-4594-A691-DBD330D569C3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FEC958-2827-4F8C-A1E9-E6E6ACBFD6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1AD507-A40D-4924-96F5-8E80EB2B43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8F21-AEE2-46C4-BDE8-7D477221E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5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9B61B-8AB8-1040-B2F2-044736A52B23}" type="datetimeFigureOut">
              <a:rPr lang="en-US" altLang="ko-Kore-KR" smtClean="0"/>
              <a:t>4/30/2020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204A-7161-F04A-B2BD-0325C9ECB6C2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2385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57F9A8-9CC2-471B-B787-21B117309C62}"/>
              </a:ext>
            </a:extLst>
          </p:cNvPr>
          <p:cNvSpPr/>
          <p:nvPr userDrawn="1"/>
        </p:nvSpPr>
        <p:spPr>
          <a:xfrm>
            <a:off x="131775" y="601038"/>
            <a:ext cx="7067539" cy="6520724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00AED6-EC36-4AF0-B442-A7D1920032D2}"/>
              </a:ext>
            </a:extLst>
          </p:cNvPr>
          <p:cNvSpPr/>
          <p:nvPr userDrawn="1"/>
        </p:nvSpPr>
        <p:spPr>
          <a:xfrm>
            <a:off x="66674" y="450763"/>
            <a:ext cx="7067539" cy="6585273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7F184E-E1A7-4077-B984-BF7599057961}"/>
              </a:ext>
            </a:extLst>
          </p:cNvPr>
          <p:cNvSpPr/>
          <p:nvPr userDrawn="1"/>
        </p:nvSpPr>
        <p:spPr>
          <a:xfrm>
            <a:off x="-1" y="365037"/>
            <a:ext cx="7067539" cy="6585273"/>
          </a:xfrm>
          <a:prstGeom prst="rect">
            <a:avLst/>
          </a:prstGeom>
          <a:solidFill>
            <a:srgbClr val="00497F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0FD30D-EF50-42C7-9FF2-DBD996C4B225}"/>
              </a:ext>
            </a:extLst>
          </p:cNvPr>
          <p:cNvGrpSpPr/>
          <p:nvPr userDrawn="1"/>
        </p:nvGrpSpPr>
        <p:grpSpPr>
          <a:xfrm>
            <a:off x="183843" y="236561"/>
            <a:ext cx="6717327" cy="466537"/>
            <a:chOff x="214604" y="227036"/>
            <a:chExt cx="6717327" cy="466537"/>
          </a:xfrm>
          <a:effectLst>
            <a:outerShdw blurRad="25400" dist="25400" dir="3000000" algn="ctr" rotWithShape="0">
              <a:srgbClr val="000000">
                <a:alpha val="36000"/>
              </a:srgbClr>
            </a:outerShdw>
          </a:effectLst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23F4F23-A69A-4FD1-B02B-7C44827CD876}"/>
                </a:ext>
              </a:extLst>
            </p:cNvPr>
            <p:cNvGrpSpPr/>
            <p:nvPr/>
          </p:nvGrpSpPr>
          <p:grpSpPr>
            <a:xfrm>
              <a:off x="214604" y="233263"/>
              <a:ext cx="205274" cy="457203"/>
              <a:chOff x="214604" y="233263"/>
              <a:chExt cx="205274" cy="457203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8363FD30-D010-4803-8F47-5F5F00257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E08A6E6-734E-407E-A17A-32EDD1BCC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A890E0B-070C-44EF-8FBF-4E021F6EBFC7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5EC1E81-0908-4800-BDBD-8D227740F5A4}"/>
                </a:ext>
              </a:extLst>
            </p:cNvPr>
            <p:cNvGrpSpPr/>
            <p:nvPr/>
          </p:nvGrpSpPr>
          <p:grpSpPr>
            <a:xfrm>
              <a:off x="712788" y="228351"/>
              <a:ext cx="205274" cy="457203"/>
              <a:chOff x="214604" y="233263"/>
              <a:chExt cx="205274" cy="457203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95FC018-D83B-4526-8E82-13BB53B74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13352A8F-7CCA-44CE-990E-E179BD641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5135649-8D51-499B-8F42-A0A8144ADD79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79004FF-BE9E-4354-9C5A-4CA33F2A8A44}"/>
                </a:ext>
              </a:extLst>
            </p:cNvPr>
            <p:cNvGrpSpPr/>
            <p:nvPr/>
          </p:nvGrpSpPr>
          <p:grpSpPr>
            <a:xfrm>
              <a:off x="1216833" y="233263"/>
              <a:ext cx="205274" cy="457203"/>
              <a:chOff x="214604" y="233263"/>
              <a:chExt cx="205274" cy="4572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D6C48C8-E429-4FE8-AF21-49060C3DD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EBF2A9EA-72CD-4812-8D4A-D6812B11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EA87352-7798-4ED9-9E71-0A13EA2128DF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06840A3-6F1C-465F-B712-E43EE55375CC}"/>
                </a:ext>
              </a:extLst>
            </p:cNvPr>
            <p:cNvGrpSpPr/>
            <p:nvPr/>
          </p:nvGrpSpPr>
          <p:grpSpPr>
            <a:xfrm>
              <a:off x="1715016" y="228351"/>
              <a:ext cx="205274" cy="457203"/>
              <a:chOff x="214604" y="233263"/>
              <a:chExt cx="205274" cy="457203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B9CF03F-EBC7-4894-9385-1AFD7A75C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B144E6C-740C-440D-99CB-964E05D19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F672DD3-E116-4709-AED5-3607F51B067E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A809F33-4152-461B-8BB3-D3714A500523}"/>
                </a:ext>
              </a:extLst>
            </p:cNvPr>
            <p:cNvGrpSpPr/>
            <p:nvPr/>
          </p:nvGrpSpPr>
          <p:grpSpPr>
            <a:xfrm>
              <a:off x="2222887" y="227036"/>
              <a:ext cx="205274" cy="457203"/>
              <a:chOff x="214604" y="233263"/>
              <a:chExt cx="205274" cy="457203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F906EDE-85D0-40D1-BEF5-4A522E8DD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78D44D0-0401-4972-9E16-92440BAF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FB2DDB9-D6AE-41D9-91A2-21237271DC0D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2D1761F-5A17-461E-AA03-79F4DE6FFEC2}"/>
                </a:ext>
              </a:extLst>
            </p:cNvPr>
            <p:cNvGrpSpPr/>
            <p:nvPr/>
          </p:nvGrpSpPr>
          <p:grpSpPr>
            <a:xfrm>
              <a:off x="2717503" y="231614"/>
              <a:ext cx="205274" cy="457203"/>
              <a:chOff x="214604" y="233263"/>
              <a:chExt cx="205274" cy="457203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1510B21-A0BC-4CD8-8FBB-96E791A95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BF6A057-8E68-42A3-A627-1D57CED5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22A7C87-803A-4F78-A4D0-0A9449B1AA0A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8C6ACD9-8540-4E9B-96DC-8A59A5280963}"/>
                </a:ext>
              </a:extLst>
            </p:cNvPr>
            <p:cNvGrpSpPr/>
            <p:nvPr/>
          </p:nvGrpSpPr>
          <p:grpSpPr>
            <a:xfrm>
              <a:off x="3221360" y="236370"/>
              <a:ext cx="205274" cy="457203"/>
              <a:chOff x="214604" y="233263"/>
              <a:chExt cx="205274" cy="457203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C669FF37-E659-452E-808E-C1FB3B1FA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3EDBE19-0309-44F4-A27B-DD77E744C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42B0A3B-A616-426E-BEEE-B891E16AE74A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98AA314-F4F2-4369-B5CB-48DDCF1DB600}"/>
                </a:ext>
              </a:extLst>
            </p:cNvPr>
            <p:cNvGrpSpPr/>
            <p:nvPr/>
          </p:nvGrpSpPr>
          <p:grpSpPr>
            <a:xfrm>
              <a:off x="3719543" y="230143"/>
              <a:ext cx="205274" cy="457203"/>
              <a:chOff x="214604" y="233263"/>
              <a:chExt cx="205274" cy="457203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E0A38D0-8113-4A77-BD3B-3A5C4400C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9B4D85B-B98D-45B6-871B-3D5B4E018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FB40770-60C3-4F1F-95D8-1620B99634C5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2952357-DF54-4DAA-8675-B01C91E6482F}"/>
                </a:ext>
              </a:extLst>
            </p:cNvPr>
            <p:cNvGrpSpPr/>
            <p:nvPr/>
          </p:nvGrpSpPr>
          <p:grpSpPr>
            <a:xfrm>
              <a:off x="4222287" y="236370"/>
              <a:ext cx="205274" cy="457203"/>
              <a:chOff x="214604" y="233263"/>
              <a:chExt cx="205274" cy="457203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6DC1FDB-B361-48C8-A3CD-792FFE955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CBBEEAA-2877-4A9D-AA32-20B74223B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0D28705-A5BA-4EF0-8613-1FCDB3EEEAA8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AE060D-7275-4151-A309-9D8D134A4752}"/>
                </a:ext>
              </a:extLst>
            </p:cNvPr>
            <p:cNvGrpSpPr/>
            <p:nvPr/>
          </p:nvGrpSpPr>
          <p:grpSpPr>
            <a:xfrm>
              <a:off x="4721582" y="230143"/>
              <a:ext cx="205274" cy="457203"/>
              <a:chOff x="214604" y="233263"/>
              <a:chExt cx="205274" cy="457203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6BA184F-6AA4-42CA-A6FD-0E483879D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2C6F683-6959-4C0C-A1DD-D41D18305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1084EA3-739A-435F-A980-433A0A9C94A2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1537229-6112-4E5A-A134-DF0F0A750291}"/>
                </a:ext>
              </a:extLst>
            </p:cNvPr>
            <p:cNvGrpSpPr/>
            <p:nvPr/>
          </p:nvGrpSpPr>
          <p:grpSpPr>
            <a:xfrm>
              <a:off x="5227226" y="230143"/>
              <a:ext cx="205274" cy="457203"/>
              <a:chOff x="214604" y="233263"/>
              <a:chExt cx="205274" cy="4572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66E9913-B268-4AB4-9190-1A1DE10CF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2AB66E13-B117-449B-8ADE-4DEAA579E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64AA389-F272-470B-96B7-317A476A6118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8FB8392-66FE-4541-8ED7-629B0D6A6AF6}"/>
                </a:ext>
              </a:extLst>
            </p:cNvPr>
            <p:cNvGrpSpPr/>
            <p:nvPr/>
          </p:nvGrpSpPr>
          <p:grpSpPr>
            <a:xfrm>
              <a:off x="5723331" y="236370"/>
              <a:ext cx="205274" cy="457203"/>
              <a:chOff x="214604" y="233263"/>
              <a:chExt cx="205274" cy="457203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AAE16D19-8B70-4113-B8A8-A96078EF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45F4D69-8779-4BD4-BE0C-DF8947AED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D415797-6D9D-4D00-AD67-BABE46AA613A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E97F968-8BA5-41ED-A94C-12308BD0867D}"/>
                </a:ext>
              </a:extLst>
            </p:cNvPr>
            <p:cNvGrpSpPr/>
            <p:nvPr/>
          </p:nvGrpSpPr>
          <p:grpSpPr>
            <a:xfrm>
              <a:off x="6228116" y="227036"/>
              <a:ext cx="205274" cy="457203"/>
              <a:chOff x="214604" y="233263"/>
              <a:chExt cx="205274" cy="457203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82302A7-DCD0-4331-AAB7-F1D15C734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8741B62-A4D9-4243-A9E3-4F2F08607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90F53BD-CB9D-4AD2-AFEF-2878C77A36F2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C041307-4981-4A1A-9057-9B750E6248DC}"/>
                </a:ext>
              </a:extLst>
            </p:cNvPr>
            <p:cNvGrpSpPr/>
            <p:nvPr/>
          </p:nvGrpSpPr>
          <p:grpSpPr>
            <a:xfrm>
              <a:off x="6726657" y="230143"/>
              <a:ext cx="205274" cy="457203"/>
              <a:chOff x="214604" y="233263"/>
              <a:chExt cx="205274" cy="457203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E9402BC-2FB3-4D04-9324-76237B500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BA56A56-798D-4761-B1F4-57D4F37F4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9BD6928-E27E-421D-B802-AE4EB8D81014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957D62CD-4C28-454D-95E2-888BD7F01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157" y="6385965"/>
            <a:ext cx="1690799" cy="350049"/>
          </a:xfrm>
          <a:prstGeom prst="rect">
            <a:avLst/>
          </a:prstGeom>
          <a:effectLst>
            <a:outerShdw blurRad="25400" dist="12700" dir="3000000" algn="ctr" rotWithShape="0">
              <a:srgbClr val="000000">
                <a:alpha val="52000"/>
              </a:srgbClr>
            </a:outerShdw>
          </a:effec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DD417993-C39B-4B73-87E2-FBDF11C65A41}"/>
              </a:ext>
            </a:extLst>
          </p:cNvPr>
          <p:cNvGrpSpPr/>
          <p:nvPr userDrawn="1"/>
        </p:nvGrpSpPr>
        <p:grpSpPr>
          <a:xfrm>
            <a:off x="91975" y="2743490"/>
            <a:ext cx="7193614" cy="3945950"/>
            <a:chOff x="-2135" y="3210635"/>
            <a:chExt cx="7469670" cy="368732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A4908D0-6C34-417B-9F34-7152A6B3B492}"/>
                </a:ext>
              </a:extLst>
            </p:cNvPr>
            <p:cNvSpPr/>
            <p:nvPr/>
          </p:nvSpPr>
          <p:spPr>
            <a:xfrm>
              <a:off x="503417" y="3861266"/>
              <a:ext cx="6248460" cy="2413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47328ED-290F-4FB2-AFAA-09E5E0E72319}"/>
                </a:ext>
              </a:extLst>
            </p:cNvPr>
            <p:cNvGrpSpPr/>
            <p:nvPr/>
          </p:nvGrpSpPr>
          <p:grpSpPr>
            <a:xfrm>
              <a:off x="183842" y="3210635"/>
              <a:ext cx="6648467" cy="1355106"/>
              <a:chOff x="66674" y="3210635"/>
              <a:chExt cx="6765636" cy="1355106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814E47AB-EB30-4FF7-A1FE-EB3828F9D3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1517" t="70174"/>
              <a:stretch/>
            </p:blipFill>
            <p:spPr>
              <a:xfrm rot="10952902">
                <a:off x="3141175" y="3210635"/>
                <a:ext cx="3691135" cy="1153074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2CA7AF96-0194-4A81-966A-97E35CA787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8221" t="70174"/>
              <a:stretch/>
            </p:blipFill>
            <p:spPr>
              <a:xfrm>
                <a:off x="66674" y="3412667"/>
                <a:ext cx="4007330" cy="1153074"/>
              </a:xfrm>
              <a:prstGeom prst="rect">
                <a:avLst/>
              </a:prstGeom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F09877D-280F-4AA4-B51A-C085484C979E}"/>
                </a:ext>
              </a:extLst>
            </p:cNvPr>
            <p:cNvGrpSpPr/>
            <p:nvPr/>
          </p:nvGrpSpPr>
          <p:grpSpPr>
            <a:xfrm>
              <a:off x="131774" y="5542850"/>
              <a:ext cx="6700535" cy="1355106"/>
              <a:chOff x="66674" y="3210635"/>
              <a:chExt cx="6765636" cy="1355106"/>
            </a:xfrm>
          </p:grpSpPr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BB908A2A-567F-480C-A29E-32EDD955D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1517" t="70174"/>
              <a:stretch/>
            </p:blipFill>
            <p:spPr>
              <a:xfrm rot="10952902">
                <a:off x="3141175" y="3210635"/>
                <a:ext cx="3691135" cy="1153074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35D687B6-BB3D-4841-97DD-D9553A4645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8221" t="70174"/>
              <a:stretch/>
            </p:blipFill>
            <p:spPr>
              <a:xfrm>
                <a:off x="66674" y="3412667"/>
                <a:ext cx="4007330" cy="1153074"/>
              </a:xfrm>
              <a:prstGeom prst="rect">
                <a:avLst/>
              </a:prstGeom>
            </p:spPr>
          </p:pic>
        </p:grp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40715D9-7319-49BE-AB91-0AFF507B8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517" t="70174" r="5962"/>
            <a:stretch/>
          </p:blipFill>
          <p:spPr>
            <a:xfrm rot="16373737">
              <a:off x="5661255" y="4514518"/>
              <a:ext cx="2459485" cy="1153074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689D4C0-53BC-4972-B9C2-E09F1F5C1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517" t="70174" r="2855"/>
            <a:stretch/>
          </p:blipFill>
          <p:spPr>
            <a:xfrm rot="16373737">
              <a:off x="-642108" y="4480944"/>
              <a:ext cx="2433020" cy="1153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1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57F9A8-9CC2-471B-B787-21B117309C62}"/>
              </a:ext>
            </a:extLst>
          </p:cNvPr>
          <p:cNvSpPr/>
          <p:nvPr userDrawn="1"/>
        </p:nvSpPr>
        <p:spPr>
          <a:xfrm>
            <a:off x="131775" y="601038"/>
            <a:ext cx="7067539" cy="6520724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00AED6-EC36-4AF0-B442-A7D1920032D2}"/>
              </a:ext>
            </a:extLst>
          </p:cNvPr>
          <p:cNvSpPr/>
          <p:nvPr userDrawn="1"/>
        </p:nvSpPr>
        <p:spPr>
          <a:xfrm>
            <a:off x="66674" y="450763"/>
            <a:ext cx="7067539" cy="6585273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7F184E-E1A7-4077-B984-BF7599057961}"/>
              </a:ext>
            </a:extLst>
          </p:cNvPr>
          <p:cNvSpPr/>
          <p:nvPr userDrawn="1"/>
        </p:nvSpPr>
        <p:spPr>
          <a:xfrm>
            <a:off x="-1" y="365037"/>
            <a:ext cx="7067539" cy="6585273"/>
          </a:xfrm>
          <a:prstGeom prst="rect">
            <a:avLst/>
          </a:prstGeom>
          <a:solidFill>
            <a:srgbClr val="FF9E1B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0FD30D-EF50-42C7-9FF2-DBD996C4B225}"/>
              </a:ext>
            </a:extLst>
          </p:cNvPr>
          <p:cNvGrpSpPr/>
          <p:nvPr userDrawn="1"/>
        </p:nvGrpSpPr>
        <p:grpSpPr>
          <a:xfrm>
            <a:off x="183843" y="236561"/>
            <a:ext cx="6717327" cy="466537"/>
            <a:chOff x="214604" y="227036"/>
            <a:chExt cx="6717327" cy="466537"/>
          </a:xfrm>
          <a:effectLst>
            <a:outerShdw blurRad="25400" dist="25400" dir="3000000" algn="ctr" rotWithShape="0">
              <a:srgbClr val="000000">
                <a:alpha val="36000"/>
              </a:srgbClr>
            </a:outerShdw>
          </a:effectLst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23F4F23-A69A-4FD1-B02B-7C44827CD876}"/>
                </a:ext>
              </a:extLst>
            </p:cNvPr>
            <p:cNvGrpSpPr/>
            <p:nvPr/>
          </p:nvGrpSpPr>
          <p:grpSpPr>
            <a:xfrm>
              <a:off x="214604" y="233263"/>
              <a:ext cx="205274" cy="457203"/>
              <a:chOff x="214604" y="233263"/>
              <a:chExt cx="205274" cy="457203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8363FD30-D010-4803-8F47-5F5F00257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E08A6E6-734E-407E-A17A-32EDD1BCC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A890E0B-070C-44EF-8FBF-4E021F6EBFC7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5EC1E81-0908-4800-BDBD-8D227740F5A4}"/>
                </a:ext>
              </a:extLst>
            </p:cNvPr>
            <p:cNvGrpSpPr/>
            <p:nvPr/>
          </p:nvGrpSpPr>
          <p:grpSpPr>
            <a:xfrm>
              <a:off x="712788" y="228351"/>
              <a:ext cx="205274" cy="457203"/>
              <a:chOff x="214604" y="233263"/>
              <a:chExt cx="205274" cy="457203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95FC018-D83B-4526-8E82-13BB53B74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13352A8F-7CCA-44CE-990E-E179BD641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5135649-8D51-499B-8F42-A0A8144ADD79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79004FF-BE9E-4354-9C5A-4CA33F2A8A44}"/>
                </a:ext>
              </a:extLst>
            </p:cNvPr>
            <p:cNvGrpSpPr/>
            <p:nvPr/>
          </p:nvGrpSpPr>
          <p:grpSpPr>
            <a:xfrm>
              <a:off x="1216833" y="233263"/>
              <a:ext cx="205274" cy="457203"/>
              <a:chOff x="214604" y="233263"/>
              <a:chExt cx="205274" cy="4572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D6C48C8-E429-4FE8-AF21-49060C3DD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EBF2A9EA-72CD-4812-8D4A-D6812B11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EA87352-7798-4ED9-9E71-0A13EA2128DF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06840A3-6F1C-465F-B712-E43EE55375CC}"/>
                </a:ext>
              </a:extLst>
            </p:cNvPr>
            <p:cNvGrpSpPr/>
            <p:nvPr/>
          </p:nvGrpSpPr>
          <p:grpSpPr>
            <a:xfrm>
              <a:off x="1715016" y="228351"/>
              <a:ext cx="205274" cy="457203"/>
              <a:chOff x="214604" y="233263"/>
              <a:chExt cx="205274" cy="457203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B9CF03F-EBC7-4894-9385-1AFD7A75C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B144E6C-740C-440D-99CB-964E05D19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F672DD3-E116-4709-AED5-3607F51B067E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A809F33-4152-461B-8BB3-D3714A500523}"/>
                </a:ext>
              </a:extLst>
            </p:cNvPr>
            <p:cNvGrpSpPr/>
            <p:nvPr/>
          </p:nvGrpSpPr>
          <p:grpSpPr>
            <a:xfrm>
              <a:off x="2222887" y="227036"/>
              <a:ext cx="205274" cy="457203"/>
              <a:chOff x="214604" y="233263"/>
              <a:chExt cx="205274" cy="457203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F906EDE-85D0-40D1-BEF5-4A522E8DD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78D44D0-0401-4972-9E16-92440BAF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FB2DDB9-D6AE-41D9-91A2-21237271DC0D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2D1761F-5A17-461E-AA03-79F4DE6FFEC2}"/>
                </a:ext>
              </a:extLst>
            </p:cNvPr>
            <p:cNvGrpSpPr/>
            <p:nvPr/>
          </p:nvGrpSpPr>
          <p:grpSpPr>
            <a:xfrm>
              <a:off x="2717503" y="231614"/>
              <a:ext cx="205274" cy="457203"/>
              <a:chOff x="214604" y="233263"/>
              <a:chExt cx="205274" cy="457203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1510B21-A0BC-4CD8-8FBB-96E791A95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BF6A057-8E68-42A3-A627-1D57CED5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22A7C87-803A-4F78-A4D0-0A9449B1AA0A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8C6ACD9-8540-4E9B-96DC-8A59A5280963}"/>
                </a:ext>
              </a:extLst>
            </p:cNvPr>
            <p:cNvGrpSpPr/>
            <p:nvPr/>
          </p:nvGrpSpPr>
          <p:grpSpPr>
            <a:xfrm>
              <a:off x="3221360" y="236370"/>
              <a:ext cx="205274" cy="457203"/>
              <a:chOff x="214604" y="233263"/>
              <a:chExt cx="205274" cy="457203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C669FF37-E659-452E-808E-C1FB3B1FA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3EDBE19-0309-44F4-A27B-DD77E744C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42B0A3B-A616-426E-BEEE-B891E16AE74A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98AA314-F4F2-4369-B5CB-48DDCF1DB600}"/>
                </a:ext>
              </a:extLst>
            </p:cNvPr>
            <p:cNvGrpSpPr/>
            <p:nvPr/>
          </p:nvGrpSpPr>
          <p:grpSpPr>
            <a:xfrm>
              <a:off x="3719543" y="230143"/>
              <a:ext cx="205274" cy="457203"/>
              <a:chOff x="214604" y="233263"/>
              <a:chExt cx="205274" cy="457203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E0A38D0-8113-4A77-BD3B-3A5C4400C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9B4D85B-B98D-45B6-871B-3D5B4E018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FB40770-60C3-4F1F-95D8-1620B99634C5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2952357-DF54-4DAA-8675-B01C91E6482F}"/>
                </a:ext>
              </a:extLst>
            </p:cNvPr>
            <p:cNvGrpSpPr/>
            <p:nvPr/>
          </p:nvGrpSpPr>
          <p:grpSpPr>
            <a:xfrm>
              <a:off x="4222287" y="236370"/>
              <a:ext cx="205274" cy="457203"/>
              <a:chOff x="214604" y="233263"/>
              <a:chExt cx="205274" cy="457203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6DC1FDB-B361-48C8-A3CD-792FFE955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CBBEEAA-2877-4A9D-AA32-20B74223B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0D28705-A5BA-4EF0-8613-1FCDB3EEEAA8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AE060D-7275-4151-A309-9D8D134A4752}"/>
                </a:ext>
              </a:extLst>
            </p:cNvPr>
            <p:cNvGrpSpPr/>
            <p:nvPr/>
          </p:nvGrpSpPr>
          <p:grpSpPr>
            <a:xfrm>
              <a:off x="4721582" y="230143"/>
              <a:ext cx="205274" cy="457203"/>
              <a:chOff x="214604" y="233263"/>
              <a:chExt cx="205274" cy="457203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6BA184F-6AA4-42CA-A6FD-0E483879D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2C6F683-6959-4C0C-A1DD-D41D18305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1084EA3-739A-435F-A980-433A0A9C94A2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1537229-6112-4E5A-A134-DF0F0A750291}"/>
                </a:ext>
              </a:extLst>
            </p:cNvPr>
            <p:cNvGrpSpPr/>
            <p:nvPr/>
          </p:nvGrpSpPr>
          <p:grpSpPr>
            <a:xfrm>
              <a:off x="5227226" y="230143"/>
              <a:ext cx="205274" cy="457203"/>
              <a:chOff x="214604" y="233263"/>
              <a:chExt cx="205274" cy="4572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66E9913-B268-4AB4-9190-1A1DE10CF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2AB66E13-B117-449B-8ADE-4DEAA579E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64AA389-F272-470B-96B7-317A476A6118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8FB8392-66FE-4541-8ED7-629B0D6A6AF6}"/>
                </a:ext>
              </a:extLst>
            </p:cNvPr>
            <p:cNvGrpSpPr/>
            <p:nvPr/>
          </p:nvGrpSpPr>
          <p:grpSpPr>
            <a:xfrm>
              <a:off x="5723331" y="236370"/>
              <a:ext cx="205274" cy="457203"/>
              <a:chOff x="214604" y="233263"/>
              <a:chExt cx="205274" cy="457203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AAE16D19-8B70-4113-B8A8-A96078EF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45F4D69-8779-4BD4-BE0C-DF8947AED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D415797-6D9D-4D00-AD67-BABE46AA613A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E97F968-8BA5-41ED-A94C-12308BD0867D}"/>
                </a:ext>
              </a:extLst>
            </p:cNvPr>
            <p:cNvGrpSpPr/>
            <p:nvPr/>
          </p:nvGrpSpPr>
          <p:grpSpPr>
            <a:xfrm>
              <a:off x="6228116" y="227036"/>
              <a:ext cx="205274" cy="457203"/>
              <a:chOff x="214604" y="233263"/>
              <a:chExt cx="205274" cy="457203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82302A7-DCD0-4331-AAB7-F1D15C734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8741B62-A4D9-4243-A9E3-4F2F08607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90F53BD-CB9D-4AD2-AFEF-2878C77A36F2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C041307-4981-4A1A-9057-9B750E6248DC}"/>
                </a:ext>
              </a:extLst>
            </p:cNvPr>
            <p:cNvGrpSpPr/>
            <p:nvPr/>
          </p:nvGrpSpPr>
          <p:grpSpPr>
            <a:xfrm>
              <a:off x="6726657" y="230143"/>
              <a:ext cx="205274" cy="457203"/>
              <a:chOff x="214604" y="233263"/>
              <a:chExt cx="205274" cy="457203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E9402BC-2FB3-4D04-9324-76237B500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BA56A56-798D-4761-B1F4-57D4F37F4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9BD6928-E27E-421D-B802-AE4EB8D81014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957D62CD-4C28-454D-95E2-888BD7F01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157" y="6385965"/>
            <a:ext cx="1690799" cy="350049"/>
          </a:xfrm>
          <a:prstGeom prst="rect">
            <a:avLst/>
          </a:prstGeom>
          <a:effectLst>
            <a:outerShdw blurRad="25400" dist="12700" dir="3000000" algn="ctr" rotWithShape="0">
              <a:srgbClr val="000000">
                <a:alpha val="5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78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9E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78CF36-31CB-4204-9EA5-8DEA396ED1EA}"/>
              </a:ext>
            </a:extLst>
          </p:cNvPr>
          <p:cNvSpPr/>
          <p:nvPr userDrawn="1"/>
        </p:nvSpPr>
        <p:spPr>
          <a:xfrm>
            <a:off x="131775" y="601038"/>
            <a:ext cx="7067539" cy="6520724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5DB99-3774-47BD-BD82-8E6AB9B6BFA0}"/>
              </a:ext>
            </a:extLst>
          </p:cNvPr>
          <p:cNvSpPr/>
          <p:nvPr userDrawn="1"/>
        </p:nvSpPr>
        <p:spPr>
          <a:xfrm>
            <a:off x="66674" y="450763"/>
            <a:ext cx="7067539" cy="6585273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4AB10F-487D-4581-84B8-87B41A3B9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157" y="6385965"/>
            <a:ext cx="1690799" cy="350049"/>
          </a:xfrm>
          <a:prstGeom prst="rect">
            <a:avLst/>
          </a:prstGeom>
          <a:effectLst>
            <a:outerShdw blurRad="25400" dist="12700" dir="3000000" algn="ctr" rotWithShape="0">
              <a:srgbClr val="000000">
                <a:alpha val="52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BF9B10-9B93-4454-9898-46EB2FD298F4}"/>
              </a:ext>
            </a:extLst>
          </p:cNvPr>
          <p:cNvSpPr/>
          <p:nvPr userDrawn="1"/>
        </p:nvSpPr>
        <p:spPr>
          <a:xfrm>
            <a:off x="-1" y="365037"/>
            <a:ext cx="7067539" cy="6585273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118451-E0A3-4AFD-A693-CDC57C22AA37}"/>
              </a:ext>
            </a:extLst>
          </p:cNvPr>
          <p:cNvGrpSpPr/>
          <p:nvPr userDrawn="1"/>
        </p:nvGrpSpPr>
        <p:grpSpPr>
          <a:xfrm>
            <a:off x="183843" y="236561"/>
            <a:ext cx="6717327" cy="466537"/>
            <a:chOff x="214604" y="227036"/>
            <a:chExt cx="6717327" cy="466537"/>
          </a:xfrm>
          <a:effectLst>
            <a:outerShdw blurRad="25400" dist="25400" dir="3000000" algn="ctr" rotWithShape="0">
              <a:srgbClr val="000000">
                <a:alpha val="36000"/>
              </a:srgb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143AD79-A93D-4D7F-8876-DC686D6B97FC}"/>
                </a:ext>
              </a:extLst>
            </p:cNvPr>
            <p:cNvGrpSpPr/>
            <p:nvPr/>
          </p:nvGrpSpPr>
          <p:grpSpPr>
            <a:xfrm>
              <a:off x="214604" y="233263"/>
              <a:ext cx="205274" cy="457203"/>
              <a:chOff x="214604" y="233263"/>
              <a:chExt cx="205274" cy="457203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ADDBCAA-6922-4DC2-95DF-D08F4DA64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473AAD0-FF3B-4146-85D1-51F3D6AE7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5D66CF1-24AE-42A4-B637-60FBAD068057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C18E7F-E6D1-4516-8B0E-E6253C5E37D7}"/>
                </a:ext>
              </a:extLst>
            </p:cNvPr>
            <p:cNvGrpSpPr/>
            <p:nvPr/>
          </p:nvGrpSpPr>
          <p:grpSpPr>
            <a:xfrm>
              <a:off x="712788" y="228351"/>
              <a:ext cx="205274" cy="457203"/>
              <a:chOff x="214604" y="233263"/>
              <a:chExt cx="205274" cy="4572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E86D9579-1750-4D84-9EC5-0241604A7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1A897D2C-B1A3-46AE-8168-007BB340C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A94277-D5AD-44D8-A329-433BC3605858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8DB4C5E-AF43-455E-979B-C6846DB1C417}"/>
                </a:ext>
              </a:extLst>
            </p:cNvPr>
            <p:cNvGrpSpPr/>
            <p:nvPr/>
          </p:nvGrpSpPr>
          <p:grpSpPr>
            <a:xfrm>
              <a:off x="1216833" y="233263"/>
              <a:ext cx="205274" cy="457203"/>
              <a:chOff x="214604" y="233263"/>
              <a:chExt cx="205274" cy="457203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8B0C176-BA19-4504-A5AC-CE6ED7B8B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28B6F86C-A429-4C9C-88F0-6975D26D4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7A1AA4C-5C50-4050-9514-05DE8A03C024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816CF89-E69E-4286-86D2-F1E8EE10D2C6}"/>
                </a:ext>
              </a:extLst>
            </p:cNvPr>
            <p:cNvGrpSpPr/>
            <p:nvPr/>
          </p:nvGrpSpPr>
          <p:grpSpPr>
            <a:xfrm>
              <a:off x="1715016" y="228351"/>
              <a:ext cx="205274" cy="457203"/>
              <a:chOff x="214604" y="233263"/>
              <a:chExt cx="205274" cy="457203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0FDE139-10B3-442B-82D5-0CDEA3BA3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1C31BA3B-62A0-42EC-9778-BA0B3297F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DF9F500-7CD2-4416-9818-FC30E59617FC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EF58C3D-4B45-4704-98EC-2A18D21AC875}"/>
                </a:ext>
              </a:extLst>
            </p:cNvPr>
            <p:cNvGrpSpPr/>
            <p:nvPr/>
          </p:nvGrpSpPr>
          <p:grpSpPr>
            <a:xfrm>
              <a:off x="2222887" y="227036"/>
              <a:ext cx="205274" cy="457203"/>
              <a:chOff x="214604" y="233263"/>
              <a:chExt cx="205274" cy="457203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96530EE7-C19C-4490-8119-BBF813A60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210ACB9-F01E-43D7-9A85-3F09C2078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E5D3637-CC61-48A2-9604-A9A3B1C27826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E68C066-FF3E-43E6-AF75-ED8E5A725283}"/>
                </a:ext>
              </a:extLst>
            </p:cNvPr>
            <p:cNvGrpSpPr/>
            <p:nvPr/>
          </p:nvGrpSpPr>
          <p:grpSpPr>
            <a:xfrm>
              <a:off x="2717503" y="231614"/>
              <a:ext cx="205274" cy="457203"/>
              <a:chOff x="214604" y="233263"/>
              <a:chExt cx="205274" cy="4572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B42D1A3-1677-43DF-80D6-B02DA10A2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523C1A04-F882-4FC0-8C54-74B10B98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6A9FB4A-5520-478A-9878-C2705F52CA41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235EA18-06EE-49CB-81A2-02AEDA6CB185}"/>
                </a:ext>
              </a:extLst>
            </p:cNvPr>
            <p:cNvGrpSpPr/>
            <p:nvPr/>
          </p:nvGrpSpPr>
          <p:grpSpPr>
            <a:xfrm>
              <a:off x="3221360" y="236370"/>
              <a:ext cx="205274" cy="457203"/>
              <a:chOff x="214604" y="233263"/>
              <a:chExt cx="205274" cy="457203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45D4F2A-266B-4BE7-87F2-7AC13409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8C817D8-B6B0-4FFB-9006-863EDC33A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5CF423C-1345-4393-B748-55105AEB1B59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01C26E-741D-4C24-A7C3-93F478DFA3C1}"/>
                </a:ext>
              </a:extLst>
            </p:cNvPr>
            <p:cNvGrpSpPr/>
            <p:nvPr/>
          </p:nvGrpSpPr>
          <p:grpSpPr>
            <a:xfrm>
              <a:off x="3719543" y="230143"/>
              <a:ext cx="205274" cy="457203"/>
              <a:chOff x="214604" y="233263"/>
              <a:chExt cx="205274" cy="457203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2A87BE5-A9A8-4AC6-98A9-A74B1C31E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C034C27-65C4-4445-BCDB-B1E16363D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A472389-126E-4F44-BE45-B14991F07445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D6FA29D-E6F8-448B-8249-81B085E02875}"/>
                </a:ext>
              </a:extLst>
            </p:cNvPr>
            <p:cNvGrpSpPr/>
            <p:nvPr/>
          </p:nvGrpSpPr>
          <p:grpSpPr>
            <a:xfrm>
              <a:off x="4222287" y="236370"/>
              <a:ext cx="205274" cy="457203"/>
              <a:chOff x="214604" y="233263"/>
              <a:chExt cx="205274" cy="4572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4561730-8D44-4051-ADE6-7EC8157A4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17BC35B-D8AE-4490-93AA-431D0A351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4F6DDEE-0E00-4BB3-A86D-215E3E50727F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7BD3FD9-40B0-4ED9-9FBF-840B64D30038}"/>
                </a:ext>
              </a:extLst>
            </p:cNvPr>
            <p:cNvGrpSpPr/>
            <p:nvPr/>
          </p:nvGrpSpPr>
          <p:grpSpPr>
            <a:xfrm>
              <a:off x="4721582" y="230143"/>
              <a:ext cx="205274" cy="457203"/>
              <a:chOff x="214604" y="233263"/>
              <a:chExt cx="205274" cy="457203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AA08AD5-6E5C-47F0-8F1B-C844E9F5F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D7974E9-43D8-4F4F-B352-1ED30CBDF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FC980F-3840-471F-9336-FD2DC9E49885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06C0324-8FC1-4AB8-9168-DA8E04601129}"/>
                </a:ext>
              </a:extLst>
            </p:cNvPr>
            <p:cNvGrpSpPr/>
            <p:nvPr/>
          </p:nvGrpSpPr>
          <p:grpSpPr>
            <a:xfrm>
              <a:off x="5227226" y="230143"/>
              <a:ext cx="205274" cy="457203"/>
              <a:chOff x="214604" y="233263"/>
              <a:chExt cx="205274" cy="457203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553F0E7-FA1B-4880-B9D0-3AC7AC0D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E54327A-3910-4A6D-9EE3-6A4FBAA51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6FF16E-1F48-4379-BE45-605F37D5A26C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FFA24D9-005E-430B-9CFA-8B2B395B2DDE}"/>
                </a:ext>
              </a:extLst>
            </p:cNvPr>
            <p:cNvGrpSpPr/>
            <p:nvPr/>
          </p:nvGrpSpPr>
          <p:grpSpPr>
            <a:xfrm>
              <a:off x="5723331" y="236370"/>
              <a:ext cx="205274" cy="457203"/>
              <a:chOff x="214604" y="233263"/>
              <a:chExt cx="205274" cy="457203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B5D0BA-8EE7-4E4A-808D-1A72E2849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FF5629E-13F6-4CFB-8E1C-3B5199CC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72BA75B-1A7B-4563-8438-7BC49ADFCF76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4738CC8-4F26-4186-B6A3-8846D7382297}"/>
                </a:ext>
              </a:extLst>
            </p:cNvPr>
            <p:cNvGrpSpPr/>
            <p:nvPr/>
          </p:nvGrpSpPr>
          <p:grpSpPr>
            <a:xfrm>
              <a:off x="6228116" y="227036"/>
              <a:ext cx="205274" cy="457203"/>
              <a:chOff x="214604" y="233263"/>
              <a:chExt cx="205274" cy="457203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886BEF0-05BC-40AB-B3EF-51CCF2BA2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2B50B28-E460-4BC5-919E-CFD7D967B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A9FABB7-B33F-4784-B576-9F928DC7AA2A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1D6BCC-8813-4D41-95D7-D3DCBF0A8350}"/>
                </a:ext>
              </a:extLst>
            </p:cNvPr>
            <p:cNvGrpSpPr/>
            <p:nvPr/>
          </p:nvGrpSpPr>
          <p:grpSpPr>
            <a:xfrm>
              <a:off x="6726657" y="230143"/>
              <a:ext cx="205274" cy="457203"/>
              <a:chOff x="214604" y="233263"/>
              <a:chExt cx="205274" cy="457203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4FD6D00-BCEF-4612-8C66-68C4943AD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7B12787-8939-4DA9-8C00-36DE338B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5058A83-86B1-4DAD-A8A5-5CE418ABCC52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B57011F3-4FAC-42D7-B5DE-59726F081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93883" y="6458407"/>
            <a:ext cx="1535347" cy="3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4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F9E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78CF36-31CB-4204-9EA5-8DEA396ED1EA}"/>
              </a:ext>
            </a:extLst>
          </p:cNvPr>
          <p:cNvSpPr/>
          <p:nvPr userDrawn="1"/>
        </p:nvSpPr>
        <p:spPr>
          <a:xfrm>
            <a:off x="131775" y="601038"/>
            <a:ext cx="7067539" cy="6520724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5DB99-3774-47BD-BD82-8E6AB9B6BFA0}"/>
              </a:ext>
            </a:extLst>
          </p:cNvPr>
          <p:cNvSpPr/>
          <p:nvPr userDrawn="1"/>
        </p:nvSpPr>
        <p:spPr>
          <a:xfrm>
            <a:off x="66674" y="450763"/>
            <a:ext cx="7067539" cy="6585273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4AB10F-487D-4581-84B8-87B41A3B9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157" y="6385965"/>
            <a:ext cx="1690799" cy="350049"/>
          </a:xfrm>
          <a:prstGeom prst="rect">
            <a:avLst/>
          </a:prstGeom>
          <a:effectLst>
            <a:outerShdw blurRad="25400" dist="12700" dir="3000000" algn="ctr" rotWithShape="0">
              <a:srgbClr val="000000">
                <a:alpha val="52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BF9B10-9B93-4454-9898-46EB2FD298F4}"/>
              </a:ext>
            </a:extLst>
          </p:cNvPr>
          <p:cNvSpPr/>
          <p:nvPr userDrawn="1"/>
        </p:nvSpPr>
        <p:spPr>
          <a:xfrm>
            <a:off x="-1" y="365037"/>
            <a:ext cx="7067539" cy="6585273"/>
          </a:xfrm>
          <a:prstGeom prst="rect">
            <a:avLst/>
          </a:prstGeom>
          <a:solidFill>
            <a:schemeClr val="bg1"/>
          </a:solidFill>
          <a:ln w="19050">
            <a:solidFill>
              <a:srgbClr val="FF9E1B"/>
            </a:solidFill>
          </a:ln>
          <a:effectLst>
            <a:outerShdw blurRad="25400" dist="254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118451-E0A3-4AFD-A693-CDC57C22AA37}"/>
              </a:ext>
            </a:extLst>
          </p:cNvPr>
          <p:cNvGrpSpPr/>
          <p:nvPr userDrawn="1"/>
        </p:nvGrpSpPr>
        <p:grpSpPr>
          <a:xfrm>
            <a:off x="183843" y="236561"/>
            <a:ext cx="6717327" cy="466537"/>
            <a:chOff x="214604" y="227036"/>
            <a:chExt cx="6717327" cy="466537"/>
          </a:xfrm>
          <a:effectLst>
            <a:outerShdw blurRad="25400" dist="25400" dir="3000000" algn="ctr" rotWithShape="0">
              <a:srgbClr val="000000">
                <a:alpha val="36000"/>
              </a:srgb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143AD79-A93D-4D7F-8876-DC686D6B97FC}"/>
                </a:ext>
              </a:extLst>
            </p:cNvPr>
            <p:cNvGrpSpPr/>
            <p:nvPr/>
          </p:nvGrpSpPr>
          <p:grpSpPr>
            <a:xfrm>
              <a:off x="214604" y="233263"/>
              <a:ext cx="205274" cy="457203"/>
              <a:chOff x="214604" y="233263"/>
              <a:chExt cx="205274" cy="457203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ADDBCAA-6922-4DC2-95DF-D08F4DA64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473AAD0-FF3B-4146-85D1-51F3D6AE7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5D66CF1-24AE-42A4-B637-60FBAD068057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C18E7F-E6D1-4516-8B0E-E6253C5E37D7}"/>
                </a:ext>
              </a:extLst>
            </p:cNvPr>
            <p:cNvGrpSpPr/>
            <p:nvPr/>
          </p:nvGrpSpPr>
          <p:grpSpPr>
            <a:xfrm>
              <a:off x="712788" y="228351"/>
              <a:ext cx="205274" cy="457203"/>
              <a:chOff x="214604" y="233263"/>
              <a:chExt cx="205274" cy="4572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E86D9579-1750-4D84-9EC5-0241604A7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1A897D2C-B1A3-46AE-8168-007BB340C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A94277-D5AD-44D8-A329-433BC3605858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8DB4C5E-AF43-455E-979B-C6846DB1C417}"/>
                </a:ext>
              </a:extLst>
            </p:cNvPr>
            <p:cNvGrpSpPr/>
            <p:nvPr/>
          </p:nvGrpSpPr>
          <p:grpSpPr>
            <a:xfrm>
              <a:off x="1216833" y="233263"/>
              <a:ext cx="205274" cy="457203"/>
              <a:chOff x="214604" y="233263"/>
              <a:chExt cx="205274" cy="457203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8B0C176-BA19-4504-A5AC-CE6ED7B8B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28B6F86C-A429-4C9C-88F0-6975D26D4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7A1AA4C-5C50-4050-9514-05DE8A03C024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816CF89-E69E-4286-86D2-F1E8EE10D2C6}"/>
                </a:ext>
              </a:extLst>
            </p:cNvPr>
            <p:cNvGrpSpPr/>
            <p:nvPr/>
          </p:nvGrpSpPr>
          <p:grpSpPr>
            <a:xfrm>
              <a:off x="1715016" y="228351"/>
              <a:ext cx="205274" cy="457203"/>
              <a:chOff x="214604" y="233263"/>
              <a:chExt cx="205274" cy="457203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0FDE139-10B3-442B-82D5-0CDEA3BA3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1C31BA3B-62A0-42EC-9778-BA0B3297F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DF9F500-7CD2-4416-9818-FC30E59617FC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EF58C3D-4B45-4704-98EC-2A18D21AC875}"/>
                </a:ext>
              </a:extLst>
            </p:cNvPr>
            <p:cNvGrpSpPr/>
            <p:nvPr/>
          </p:nvGrpSpPr>
          <p:grpSpPr>
            <a:xfrm>
              <a:off x="2222887" y="227036"/>
              <a:ext cx="205274" cy="457203"/>
              <a:chOff x="214604" y="233263"/>
              <a:chExt cx="205274" cy="457203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96530EE7-C19C-4490-8119-BBF813A60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210ACB9-F01E-43D7-9A85-3F09C2078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E5D3637-CC61-48A2-9604-A9A3B1C27826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E68C066-FF3E-43E6-AF75-ED8E5A725283}"/>
                </a:ext>
              </a:extLst>
            </p:cNvPr>
            <p:cNvGrpSpPr/>
            <p:nvPr/>
          </p:nvGrpSpPr>
          <p:grpSpPr>
            <a:xfrm>
              <a:off x="2717503" y="231614"/>
              <a:ext cx="205274" cy="457203"/>
              <a:chOff x="214604" y="233263"/>
              <a:chExt cx="205274" cy="4572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B42D1A3-1677-43DF-80D6-B02DA10A2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523C1A04-F882-4FC0-8C54-74B10B98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6A9FB4A-5520-478A-9878-C2705F52CA41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235EA18-06EE-49CB-81A2-02AEDA6CB185}"/>
                </a:ext>
              </a:extLst>
            </p:cNvPr>
            <p:cNvGrpSpPr/>
            <p:nvPr/>
          </p:nvGrpSpPr>
          <p:grpSpPr>
            <a:xfrm>
              <a:off x="3221360" y="236370"/>
              <a:ext cx="205274" cy="457203"/>
              <a:chOff x="214604" y="233263"/>
              <a:chExt cx="205274" cy="457203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45D4F2A-266B-4BE7-87F2-7AC13409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8C817D8-B6B0-4FFB-9006-863EDC33A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5CF423C-1345-4393-B748-55105AEB1B59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01C26E-741D-4C24-A7C3-93F478DFA3C1}"/>
                </a:ext>
              </a:extLst>
            </p:cNvPr>
            <p:cNvGrpSpPr/>
            <p:nvPr/>
          </p:nvGrpSpPr>
          <p:grpSpPr>
            <a:xfrm>
              <a:off x="3719543" y="230143"/>
              <a:ext cx="205274" cy="457203"/>
              <a:chOff x="214604" y="233263"/>
              <a:chExt cx="205274" cy="457203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2A87BE5-A9A8-4AC6-98A9-A74B1C31E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C034C27-65C4-4445-BCDB-B1E16363D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A472389-126E-4F44-BE45-B14991F07445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D6FA29D-E6F8-448B-8249-81B085E02875}"/>
                </a:ext>
              </a:extLst>
            </p:cNvPr>
            <p:cNvGrpSpPr/>
            <p:nvPr/>
          </p:nvGrpSpPr>
          <p:grpSpPr>
            <a:xfrm>
              <a:off x="4222287" y="236370"/>
              <a:ext cx="205274" cy="457203"/>
              <a:chOff x="214604" y="233263"/>
              <a:chExt cx="205274" cy="4572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4561730-8D44-4051-ADE6-7EC8157A4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17BC35B-D8AE-4490-93AA-431D0A351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4F6DDEE-0E00-4BB3-A86D-215E3E50727F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7BD3FD9-40B0-4ED9-9FBF-840B64D30038}"/>
                </a:ext>
              </a:extLst>
            </p:cNvPr>
            <p:cNvGrpSpPr/>
            <p:nvPr/>
          </p:nvGrpSpPr>
          <p:grpSpPr>
            <a:xfrm>
              <a:off x="4721582" y="230143"/>
              <a:ext cx="205274" cy="457203"/>
              <a:chOff x="214604" y="233263"/>
              <a:chExt cx="205274" cy="457203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AA08AD5-6E5C-47F0-8F1B-C844E9F5F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D7974E9-43D8-4F4F-B352-1ED30CBDF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FC980F-3840-471F-9336-FD2DC9E49885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06C0324-8FC1-4AB8-9168-DA8E04601129}"/>
                </a:ext>
              </a:extLst>
            </p:cNvPr>
            <p:cNvGrpSpPr/>
            <p:nvPr/>
          </p:nvGrpSpPr>
          <p:grpSpPr>
            <a:xfrm>
              <a:off x="5227226" y="230143"/>
              <a:ext cx="205274" cy="457203"/>
              <a:chOff x="214604" y="233263"/>
              <a:chExt cx="205274" cy="457203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553F0E7-FA1B-4880-B9D0-3AC7AC0D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E54327A-3910-4A6D-9EE3-6A4FBAA51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6FF16E-1F48-4379-BE45-605F37D5A26C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FFA24D9-005E-430B-9CFA-8B2B395B2DDE}"/>
                </a:ext>
              </a:extLst>
            </p:cNvPr>
            <p:cNvGrpSpPr/>
            <p:nvPr/>
          </p:nvGrpSpPr>
          <p:grpSpPr>
            <a:xfrm>
              <a:off x="5723331" y="236370"/>
              <a:ext cx="205274" cy="457203"/>
              <a:chOff x="214604" y="233263"/>
              <a:chExt cx="205274" cy="457203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B5D0BA-8EE7-4E4A-808D-1A72E2849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FF5629E-13F6-4CFB-8E1C-3B5199CC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72BA75B-1A7B-4563-8438-7BC49ADFCF76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4738CC8-4F26-4186-B6A3-8846D7382297}"/>
                </a:ext>
              </a:extLst>
            </p:cNvPr>
            <p:cNvGrpSpPr/>
            <p:nvPr/>
          </p:nvGrpSpPr>
          <p:grpSpPr>
            <a:xfrm>
              <a:off x="6228116" y="227036"/>
              <a:ext cx="205274" cy="457203"/>
              <a:chOff x="214604" y="233263"/>
              <a:chExt cx="205274" cy="457203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886BEF0-05BC-40AB-B3EF-51CCF2BA2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2B50B28-E460-4BC5-919E-CFD7D967B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A9FABB7-B33F-4784-B576-9F928DC7AA2A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1D6BCC-8813-4D41-95D7-D3DCBF0A8350}"/>
                </a:ext>
              </a:extLst>
            </p:cNvPr>
            <p:cNvGrpSpPr/>
            <p:nvPr/>
          </p:nvGrpSpPr>
          <p:grpSpPr>
            <a:xfrm>
              <a:off x="6726657" y="230143"/>
              <a:ext cx="205274" cy="457203"/>
              <a:chOff x="214604" y="233263"/>
              <a:chExt cx="205274" cy="457203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4FD6D00-BCEF-4612-8C66-68C4943AD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85" y="233263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7B12787-8939-4DA9-8C00-36DE338B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71" y="236370"/>
                <a:ext cx="0" cy="335903"/>
              </a:xfrm>
              <a:prstGeom prst="line">
                <a:avLst/>
              </a:prstGeom>
              <a:ln w="47625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5058A83-86B1-4DAD-A8A5-5CE418ABCC52}"/>
                  </a:ext>
                </a:extLst>
              </p:cNvPr>
              <p:cNvSpPr/>
              <p:nvPr/>
            </p:nvSpPr>
            <p:spPr>
              <a:xfrm>
                <a:off x="214604" y="485192"/>
                <a:ext cx="205274" cy="205274"/>
              </a:xfrm>
              <a:prstGeom prst="rect">
                <a:avLst/>
              </a:prstGeom>
              <a:solidFill>
                <a:srgbClr val="FF9E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54440EE3-BD6E-41B2-83B4-290E74F529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5823" y="6458864"/>
            <a:ext cx="1535347" cy="3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005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4DBFFD-16FA-4ADD-A15C-61AA4559703A}"/>
              </a:ext>
            </a:extLst>
          </p:cNvPr>
          <p:cNvSpPr/>
          <p:nvPr userDrawn="1"/>
        </p:nvSpPr>
        <p:spPr>
          <a:xfrm>
            <a:off x="250936" y="299181"/>
            <a:ext cx="6697440" cy="6600951"/>
          </a:xfrm>
          <a:prstGeom prst="roundRect">
            <a:avLst>
              <a:gd name="adj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CE7654-A2C2-436B-8298-09F4293F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2588"/>
            <a:ext cx="6208713" cy="139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5AA71-0E6B-4B8A-A64D-B4235294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916113"/>
            <a:ext cx="6208713" cy="4568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B461B-97BF-4CEE-B8D6-5ACE7CC8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672263"/>
            <a:ext cx="1619250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7FC5-5414-4246-94E4-7BE7A84B2401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50B28-5919-426B-9D90-E9E93078A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425" y="6672263"/>
            <a:ext cx="243046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E335F-EC1A-4D0B-BEAD-FD645C2BE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763" y="6672263"/>
            <a:ext cx="1619250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3A9D-4902-473E-96CB-971076B7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78" r:id="rId3"/>
    <p:sldLayoutId id="2147483679" r:id="rId4"/>
    <p:sldLayoutId id="214748368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1332FD-9424-4183-ACC1-854638EBA526}"/>
              </a:ext>
            </a:extLst>
          </p:cNvPr>
          <p:cNvSpPr/>
          <p:nvPr/>
        </p:nvSpPr>
        <p:spPr>
          <a:xfrm>
            <a:off x="2150522" y="6427113"/>
            <a:ext cx="1892368" cy="192765"/>
          </a:xfrm>
          <a:prstGeom prst="rect">
            <a:avLst/>
          </a:prstGeom>
          <a:solidFill>
            <a:srgbClr val="CAD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5566EF-109F-456E-9934-75ED56166DFE}"/>
              </a:ext>
            </a:extLst>
          </p:cNvPr>
          <p:cNvGrpSpPr/>
          <p:nvPr/>
        </p:nvGrpSpPr>
        <p:grpSpPr>
          <a:xfrm>
            <a:off x="1313728" y="574134"/>
            <a:ext cx="4981941" cy="1886961"/>
            <a:chOff x="1313728" y="574134"/>
            <a:chExt cx="4981941" cy="188696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60071EF-2846-4390-8AE8-2FEC84CD42F8}"/>
                </a:ext>
              </a:extLst>
            </p:cNvPr>
            <p:cNvGrpSpPr/>
            <p:nvPr/>
          </p:nvGrpSpPr>
          <p:grpSpPr>
            <a:xfrm>
              <a:off x="1313728" y="951632"/>
              <a:ext cx="4981941" cy="1509463"/>
              <a:chOff x="1308707" y="1139145"/>
              <a:chExt cx="4981941" cy="1509463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8131A4A-6FBA-419D-AF4C-0218C5BABA64}"/>
                  </a:ext>
                </a:extLst>
              </p:cNvPr>
              <p:cNvSpPr/>
              <p:nvPr/>
            </p:nvSpPr>
            <p:spPr>
              <a:xfrm>
                <a:off x="1308707" y="1550003"/>
                <a:ext cx="4981941" cy="649348"/>
              </a:xfrm>
              <a:prstGeom prst="rect">
                <a:avLst/>
              </a:prstGeom>
              <a:solidFill>
                <a:srgbClr val="1738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9FDE65D-932A-4C13-B538-659D1B1CD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7956" y="1139145"/>
                <a:ext cx="4693484" cy="1509463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F7C242-7C73-45DD-9786-FCA321793861}"/>
                </a:ext>
              </a:extLst>
            </p:cNvPr>
            <p:cNvSpPr txBox="1"/>
            <p:nvPr/>
          </p:nvSpPr>
          <p:spPr>
            <a:xfrm>
              <a:off x="2094184" y="574134"/>
              <a:ext cx="320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 w="15875">
                    <a:noFill/>
                  </a:ln>
                  <a:solidFill>
                    <a:srgbClr val="17389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경기도 지역화폐 가맹점 지도</a:t>
              </a:r>
              <a:endParaRPr lang="en-US" altLang="ko-KR" dirty="0">
                <a:ln w="15875">
                  <a:noFill/>
                </a:ln>
                <a:solidFill>
                  <a:srgbClr val="1738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46E50D7-4183-4C4D-975C-EFF133DE52E5}"/>
              </a:ext>
            </a:extLst>
          </p:cNvPr>
          <p:cNvGrpSpPr/>
          <p:nvPr/>
        </p:nvGrpSpPr>
        <p:grpSpPr>
          <a:xfrm>
            <a:off x="-183795" y="420725"/>
            <a:ext cx="3219037" cy="805254"/>
            <a:chOff x="-292852" y="506530"/>
            <a:chExt cx="3219037" cy="80525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D96E471-7D87-4C62-9767-804ECE808C38}"/>
                </a:ext>
              </a:extLst>
            </p:cNvPr>
            <p:cNvSpPr/>
            <p:nvPr/>
          </p:nvSpPr>
          <p:spPr>
            <a:xfrm rot="19960358">
              <a:off x="-292852" y="506530"/>
              <a:ext cx="3219037" cy="531337"/>
            </a:xfrm>
            <a:prstGeom prst="rect">
              <a:avLst/>
            </a:prstGeom>
            <a:solidFill>
              <a:srgbClr val="00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B9C060-58A3-49BB-85E7-05A9AC70152C}"/>
                </a:ext>
              </a:extLst>
            </p:cNvPr>
            <p:cNvSpPr txBox="1"/>
            <p:nvPr/>
          </p:nvSpPr>
          <p:spPr>
            <a:xfrm rot="20006231">
              <a:off x="2414" y="542343"/>
              <a:ext cx="21589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2225">
                    <a:noFill/>
                  </a:ln>
                  <a:solidFill>
                    <a:srgbClr val="CADB44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경기도민 </a:t>
              </a:r>
              <a:r>
                <a:rPr lang="ko-KR" altLang="en-US" sz="4400" dirty="0">
                  <a:ln w="28575">
                    <a:noFill/>
                  </a:ln>
                  <a:solidFill>
                    <a:srgbClr val="CADB44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주목</a:t>
              </a:r>
              <a:r>
                <a:rPr lang="en-US" altLang="ko-KR" sz="4400" dirty="0">
                  <a:ln w="28575">
                    <a:noFill/>
                  </a:ln>
                  <a:solidFill>
                    <a:srgbClr val="CADB44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!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4B600D3-C4B3-4220-885C-35BD2B17B106}"/>
              </a:ext>
            </a:extLst>
          </p:cNvPr>
          <p:cNvGrpSpPr/>
          <p:nvPr/>
        </p:nvGrpSpPr>
        <p:grpSpPr>
          <a:xfrm>
            <a:off x="832452" y="2165739"/>
            <a:ext cx="6108725" cy="4010425"/>
            <a:chOff x="811096" y="1956286"/>
            <a:chExt cx="6108725" cy="401042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2D2B3EE-BEA9-46C6-99B3-2AD96CF4F6AC}"/>
                </a:ext>
              </a:extLst>
            </p:cNvPr>
            <p:cNvGrpSpPr/>
            <p:nvPr/>
          </p:nvGrpSpPr>
          <p:grpSpPr>
            <a:xfrm>
              <a:off x="811096" y="1956286"/>
              <a:ext cx="4296884" cy="4010425"/>
              <a:chOff x="811096" y="1956286"/>
              <a:chExt cx="4296884" cy="4010425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74290BC-E0AE-48E0-A417-20E4AB83D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413917">
                <a:off x="2243390" y="2355903"/>
                <a:ext cx="2864590" cy="3166533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4A1488D2-9862-4D2C-A34D-2F1B0CB5C6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284" t="-697" r="7587" b="16784"/>
              <a:stretch/>
            </p:blipFill>
            <p:spPr>
              <a:xfrm>
                <a:off x="811096" y="1956286"/>
                <a:ext cx="2864589" cy="4010425"/>
              </a:xfrm>
              <a:prstGeom prst="rect">
                <a:avLst/>
              </a:prstGeom>
              <a:effectLst>
                <a:outerShdw blurRad="50800" dist="12700" dir="19980000" algn="ctr" rotWithShape="0">
                  <a:srgbClr val="000000">
                    <a:alpha val="60000"/>
                  </a:srgbClr>
                </a:outerShdw>
              </a:effectLst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FE1591-7251-4D07-96D5-AADD69B0DA80}"/>
                </a:ext>
              </a:extLst>
            </p:cNvPr>
            <p:cNvSpPr txBox="1"/>
            <p:nvPr/>
          </p:nvSpPr>
          <p:spPr>
            <a:xfrm>
              <a:off x="3578300" y="3716164"/>
              <a:ext cx="33415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 w="15875" cmpd="sng">
                    <a:noFill/>
                  </a:ln>
                  <a:solidFill>
                    <a:srgbClr val="BFD6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 주변  </a:t>
              </a:r>
              <a:r>
                <a:rPr lang="ko-KR" altLang="en-US" sz="2400" dirty="0">
                  <a:ln w="15875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지역화폐 가맹점</a:t>
              </a:r>
              <a:endParaRPr lang="en-US" altLang="ko-KR" sz="2400" dirty="0">
                <a:ln w="15875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3200" b="1" dirty="0">
                  <a:ln w="15875">
                    <a:noFill/>
                  </a:ln>
                  <a:solidFill>
                    <a:srgbClr val="BFD6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지도</a:t>
              </a:r>
              <a:r>
                <a:rPr lang="ko-KR" altLang="en-US" sz="2400" dirty="0">
                  <a:ln w="15875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한 눈에 보자</a:t>
              </a:r>
              <a:r>
                <a:rPr lang="en-US" altLang="ko-KR" sz="2400" dirty="0">
                  <a:ln w="15875">
                    <a:noFill/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AD4E2B-290B-44D9-BA38-CB0098C5DD52}"/>
              </a:ext>
            </a:extLst>
          </p:cNvPr>
          <p:cNvSpPr/>
          <p:nvPr/>
        </p:nvSpPr>
        <p:spPr>
          <a:xfrm>
            <a:off x="1073024" y="2929812"/>
            <a:ext cx="2388633" cy="327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3095397-D53C-49A3-AF52-DC0079FB4973}"/>
              </a:ext>
            </a:extLst>
          </p:cNvPr>
          <p:cNvSpPr/>
          <p:nvPr/>
        </p:nvSpPr>
        <p:spPr>
          <a:xfrm>
            <a:off x="659082" y="6135401"/>
            <a:ext cx="6092890" cy="5248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 cmpd="thinThick">
            <a:solidFill>
              <a:srgbClr val="CAD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 w="15875">
                  <a:noFill/>
                </a:ln>
                <a:solidFill>
                  <a:srgbClr val="0049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주소창에</a:t>
            </a:r>
            <a:r>
              <a:rPr lang="ko-KR" altLang="en-US" sz="2800" dirty="0">
                <a:ln w="15875">
                  <a:noFill/>
                </a:ln>
                <a:solidFill>
                  <a:srgbClr val="0049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n w="22225">
                  <a:noFill/>
                </a:ln>
                <a:solidFill>
                  <a:srgbClr val="BFD6EA"/>
                </a:solidFill>
                <a:effectLst>
                  <a:outerShdw dist="63500" dir="2400000" algn="ctr" rotWithShape="0">
                    <a:srgbClr val="173897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odso.kr</a:t>
            </a:r>
            <a:r>
              <a:rPr lang="en-US" altLang="ko-KR" sz="3200" b="1" dirty="0">
                <a:ln w="22225">
                  <a:noFill/>
                </a:ln>
                <a:solidFill>
                  <a:srgbClr val="CADB44"/>
                </a:solidFill>
                <a:effectLst>
                  <a:outerShdw dist="63500" dir="2400000" algn="ctr" rotWithShape="0">
                    <a:srgbClr val="173897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n w="15875">
                  <a:noFill/>
                </a:ln>
                <a:solidFill>
                  <a:srgbClr val="0049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입력해보세요</a:t>
            </a:r>
            <a:r>
              <a:rPr lang="en-US" altLang="ko-KR" sz="2400" dirty="0">
                <a:ln w="15875">
                  <a:noFill/>
                </a:ln>
                <a:solidFill>
                  <a:srgbClr val="0049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6830090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6422</TotalTime>
  <Words>23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tvN 즐거운이야기 Bold</vt:lpstr>
      <vt:lpstr>나눔스퀘어 ExtraBold</vt:lpstr>
      <vt:lpstr>맑은 고딕</vt:lpstr>
      <vt:lpstr>Arial</vt:lpstr>
      <vt:lpstr>Calibri</vt:lpstr>
      <vt:lpstr>1_디자인 사용자 지정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이미정</cp:lastModifiedBy>
  <cp:revision>244</cp:revision>
  <dcterms:created xsi:type="dcterms:W3CDTF">2020-02-07T09:44:16Z</dcterms:created>
  <dcterms:modified xsi:type="dcterms:W3CDTF">2020-04-30T15:18:41Z</dcterms:modified>
</cp:coreProperties>
</file>