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Abhängigkeit des Nutzens der Features von dem Zeitpunkt/der Station innerhalb des Fast Track Verfahrens</a:t>
            </a: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9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05.05.2022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IoT as enabler for monitoring/decreasing the carbon footprint of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de-DE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dirty="0"/>
              <a:t>McKinsey (2016):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Consumer-packaged goods (CPG) companies are responsible for roughly 33 gigatons of CO2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696000" y="867283"/>
            <a:ext cx="4583571" cy="51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342900" lvl="0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eriod"/>
            </a:pPr>
            <a:r>
              <a:rPr lang="de-DE" dirty="0" err="1"/>
              <a:t>Introduction</a:t>
            </a:r>
            <a:br>
              <a:rPr lang="de-DE" dirty="0"/>
            </a:br>
            <a:r>
              <a:rPr lang="en-US" b="0" dirty="0"/>
              <a:t>- Introduction to the domain</a:t>
            </a:r>
            <a:br>
              <a:rPr lang="en-US" b="0" dirty="0"/>
            </a:br>
            <a:r>
              <a:rPr lang="en-US" b="0" dirty="0"/>
              <a:t>- Problem definition</a:t>
            </a:r>
            <a:br>
              <a:rPr lang="en-US" b="0" dirty="0"/>
            </a:br>
            <a:r>
              <a:rPr lang="en-US" b="0" dirty="0"/>
              <a:t>- Outline of Contribution</a:t>
            </a:r>
            <a:br>
              <a:rPr lang="en-US" b="0" dirty="0"/>
            </a:br>
            <a:r>
              <a:rPr lang="en-US" b="0" dirty="0"/>
              <a:t>- Structure of the Paper</a:t>
            </a:r>
            <a:br>
              <a:rPr lang="de-DE" b="1" dirty="0">
                <a:solidFill>
                  <a:srgbClr val="000000"/>
                </a:solidFill>
              </a:rPr>
            </a:br>
            <a:endParaRPr b="1" dirty="0"/>
          </a:p>
          <a:p>
            <a:pPr marL="342900" lvl="1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 startAt="2"/>
            </a:pPr>
            <a:r>
              <a:rPr lang="en-US" b="1" dirty="0">
                <a:solidFill>
                  <a:srgbClr val="000000"/>
                </a:solidFill>
              </a:rPr>
              <a:t>Preliminaries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Climate change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Supply Chain and carbon emissions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Green Supply Chain Management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 Life Cycle Assessment (LCA)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IoT</a:t>
            </a:r>
          </a:p>
          <a:p>
            <a:pPr marL="914400" lvl="0" indent="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342900" lvl="1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 startAt="3"/>
            </a:pPr>
            <a:r>
              <a:rPr lang="de-DE" b="1" dirty="0" err="1">
                <a:solidFill>
                  <a:srgbClr val="000000"/>
                </a:solidFill>
              </a:rPr>
              <a:t>Methodology</a:t>
            </a:r>
            <a:br>
              <a:rPr lang="de-DE" b="1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- </a:t>
            </a:r>
            <a:r>
              <a:rPr lang="de-DE" dirty="0" err="1">
                <a:solidFill>
                  <a:srgbClr val="000000"/>
                </a:solidFill>
              </a:rPr>
              <a:t>Literature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research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2. Paper </a:t>
            </a:r>
            <a:r>
              <a:rPr lang="de-DE" dirty="0" err="1"/>
              <a:t>structure</a:t>
            </a:r>
            <a:endParaRPr dirty="0"/>
          </a:p>
        </p:txBody>
      </p:sp>
      <p:sp>
        <p:nvSpPr>
          <p:cNvPr id="8" name="Google Shape;59;p2">
            <a:extLst>
              <a:ext uri="{FF2B5EF4-FFF2-40B4-BE49-F238E27FC236}">
                <a16:creationId xmlns:a16="http://schemas.microsoft.com/office/drawing/2014/main" id="{FE2954D0-C295-40C3-8C7F-EABECF571DE7}"/>
              </a:ext>
            </a:extLst>
          </p:cNvPr>
          <p:cNvSpPr txBox="1">
            <a:spLocks/>
          </p:cNvSpPr>
          <p:nvPr/>
        </p:nvSpPr>
        <p:spPr>
          <a:xfrm>
            <a:off x="6617826" y="867280"/>
            <a:ext cx="4583571" cy="51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spcBef>
                <a:spcPts val="0"/>
              </a:spcBef>
              <a:buSzPts val="1800"/>
            </a:pPr>
            <a:endParaRPr lang="en-US" dirty="0"/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dirty="0"/>
              <a:t>IoT as enabler for sustainable supply chains</a:t>
            </a:r>
            <a:br>
              <a:rPr lang="en-US" dirty="0"/>
            </a:br>
            <a:r>
              <a:rPr lang="en-US" b="0" dirty="0"/>
              <a:t>- application fields of </a:t>
            </a:r>
            <a:r>
              <a:rPr lang="en-US" b="0" dirty="0" err="1"/>
              <a:t>iot</a:t>
            </a:r>
            <a:r>
              <a:rPr lang="en-US" b="0" dirty="0"/>
              <a:t>…</a:t>
            </a:r>
            <a:br>
              <a:rPr lang="en-US" b="0" dirty="0"/>
            </a:br>
            <a:r>
              <a:rPr lang="en-US" b="0" dirty="0"/>
              <a:t>- e.g. food supply chain</a:t>
            </a:r>
            <a:br>
              <a:rPr lang="en-US" b="0" dirty="0"/>
            </a:br>
            <a:endParaRPr lang="en-US" b="0" dirty="0"/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dirty="0"/>
              <a:t>Detailed consideration of one or two solutions</a:t>
            </a:r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endParaRPr lang="en-US" sz="1600" b="1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b="1" dirty="0">
                <a:solidFill>
                  <a:srgbClr val="000000"/>
                </a:solidFill>
              </a:rPr>
              <a:t>IoT's own footprint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- e-waste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- energy consumption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b="0" dirty="0">
              <a:solidFill>
                <a:srgbClr val="404040"/>
              </a:solidFill>
            </a:endParaRPr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b="1" dirty="0">
                <a:solidFill>
                  <a:srgbClr val="000000"/>
                </a:solidFill>
              </a:rPr>
              <a:t>Discussion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- Interpretations, Open issues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- Recommendations, Limitations</a:t>
            </a:r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endParaRPr lang="en-US" dirty="0">
              <a:solidFill>
                <a:srgbClr val="000000"/>
              </a:solidFill>
            </a:endParaRPr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waste, volumes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 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Today</a:t>
            </a:r>
            <a:r>
              <a:rPr lang="de-DE" b="0" dirty="0"/>
              <a:t> 		</a:t>
            </a:r>
            <a:r>
              <a:rPr lang="de-DE" b="0" dirty="0" err="1"/>
              <a:t>Midterm</a:t>
            </a:r>
            <a:r>
              <a:rPr lang="de-DE" b="0" dirty="0"/>
              <a:t> </a:t>
            </a:r>
            <a:r>
              <a:rPr lang="de-DE" b="0" dirty="0" err="1"/>
              <a:t>presentation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May 22</a:t>
            </a:r>
            <a:r>
              <a:rPr lang="de-DE" baseline="30000" dirty="0">
                <a:solidFill>
                  <a:schemeClr val="accent2"/>
                </a:solidFill>
              </a:rPr>
              <a:t>nd</a:t>
            </a:r>
            <a:r>
              <a:rPr lang="de-DE" dirty="0">
                <a:solidFill>
                  <a:schemeClr val="accent2"/>
                </a:solidFill>
              </a:rPr>
              <a:t> 	</a:t>
            </a:r>
            <a:r>
              <a:rPr lang="de-DE" b="0" dirty="0">
                <a:solidFill>
                  <a:schemeClr val="tx1"/>
                </a:solidFill>
              </a:rPr>
              <a:t>Finish </a:t>
            </a:r>
            <a:r>
              <a:rPr lang="en-AU" b="0" dirty="0">
                <a:solidFill>
                  <a:schemeClr val="tx1"/>
                </a:solidFill>
              </a:rPr>
              <a:t>literature collection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AU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2"/>
                </a:solidFill>
              </a:rPr>
              <a:t>June 5</a:t>
            </a:r>
            <a:r>
              <a:rPr lang="en-AU" baseline="30000" dirty="0">
                <a:solidFill>
                  <a:schemeClr val="accent2"/>
                </a:solidFill>
              </a:rPr>
              <a:t>th</a:t>
            </a:r>
            <a:r>
              <a:rPr lang="en-AU" b="0" dirty="0">
                <a:solidFill>
                  <a:schemeClr val="tx1"/>
                </a:solidFill>
              </a:rPr>
              <a:t> 	Finish bullet point writing plan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June 8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		Submit work-in-progress version of the report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June 26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 	Finish writing of paper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chemeClr val="accent2"/>
                </a:solidFill>
              </a:rPr>
              <a:t>July</a:t>
            </a:r>
            <a:r>
              <a:rPr lang="de-DE" dirty="0">
                <a:solidFill>
                  <a:schemeClr val="accent2"/>
                </a:solidFill>
              </a:rPr>
              <a:t> 3</a:t>
            </a:r>
            <a:r>
              <a:rPr lang="de-DE" baseline="30000" dirty="0">
                <a:solidFill>
                  <a:schemeClr val="accent2"/>
                </a:solidFill>
              </a:rPr>
              <a:t>rd</a:t>
            </a:r>
            <a:r>
              <a:rPr lang="de-DE" b="0" dirty="0"/>
              <a:t>		S</a:t>
            </a:r>
            <a:r>
              <a:rPr lang="en-US" b="0" dirty="0" err="1"/>
              <a:t>ubmit</a:t>
            </a:r>
            <a:r>
              <a:rPr lang="en-US" b="0" dirty="0"/>
              <a:t> final version of the report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July 6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		</a:t>
            </a:r>
            <a:r>
              <a:rPr lang="en-US" b="0"/>
              <a:t>Final presentation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/>
              <a:t>5. Time </a:t>
            </a:r>
            <a:r>
              <a:rPr lang="de-DE" sz="3200" dirty="0" err="1"/>
              <a:t>schedule</a:t>
            </a:r>
            <a:r>
              <a:rPr lang="de-DE" sz="3200" dirty="0"/>
              <a:t> </a:t>
            </a:r>
            <a:r>
              <a:rPr lang="de-DE" sz="3200" dirty="0" err="1"/>
              <a:t>towards</a:t>
            </a:r>
            <a:r>
              <a:rPr lang="de-DE" sz="3200" dirty="0"/>
              <a:t> </a:t>
            </a:r>
            <a:r>
              <a:rPr lang="de-DE" sz="3200" dirty="0" err="1"/>
              <a:t>report</a:t>
            </a:r>
            <a:r>
              <a:rPr lang="de-DE" sz="3200" dirty="0"/>
              <a:t> </a:t>
            </a:r>
            <a:r>
              <a:rPr lang="de-DE" sz="3200" dirty="0" err="1"/>
              <a:t>submission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10269628"/>
      </p:ext>
    </p:extLst>
  </p:cSld>
  <p:clrMapOvr>
    <a:masterClrMapping/>
  </p:clrMapOvr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Breitbild</PresentationFormat>
  <Paragraphs>78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Courier</vt:lpstr>
      <vt:lpstr>Times New Roman</vt:lpstr>
      <vt:lpstr>Verdana</vt:lpstr>
      <vt:lpstr>2_FU_Vorlage_Professur Kliewer</vt:lpstr>
      <vt:lpstr>IoT as enabler for monitoring/decreasing the carbon footprint of supply chains</vt:lpstr>
      <vt:lpstr>1. Motivation</vt:lpstr>
      <vt:lpstr>PowerPoint-Präsentation</vt:lpstr>
      <vt:lpstr>2. Paper structure</vt:lpstr>
      <vt:lpstr>3. List of references („width“ coverage)</vt:lpstr>
      <vt:lpstr>4. Focus on a particular solution („depth“ coverage)</vt:lpstr>
      <vt:lpstr>5. Time schedule towards report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24</cp:revision>
  <dcterms:created xsi:type="dcterms:W3CDTF">2020-11-24T11:03:14Z</dcterms:created>
  <dcterms:modified xsi:type="dcterms:W3CDTF">2022-05-11T06:58:03Z</dcterms:modified>
</cp:coreProperties>
</file>