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88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8" r:id="rId4"/>
  </p:sldMasterIdLst>
  <p:notesMasterIdLst>
    <p:notesMasterId r:id="rId12"/>
  </p:notesMasterIdLst>
  <p:handoutMasterIdLst>
    <p:handoutMasterId r:id="rId13"/>
  </p:handoutMasterIdLst>
  <p:sldIdLst>
    <p:sldId id="524" r:id="rId5"/>
    <p:sldId id="2147470743" r:id="rId6"/>
    <p:sldId id="2147470745" r:id="rId7"/>
    <p:sldId id="2147470746" r:id="rId8"/>
    <p:sldId id="2147470747" r:id="rId9"/>
    <p:sldId id="2147470748" r:id="rId10"/>
    <p:sldId id="2147470749" r:id="rId11"/>
  </p:sldIdLst>
  <p:sldSz cx="12192000" cy="6858000"/>
  <p:notesSz cx="7099300" cy="10234613"/>
  <p:custDataLst>
    <p:tags r:id="rId14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90" userDrawn="1">
          <p15:clr>
            <a:srgbClr val="A4A3A4"/>
          </p15:clr>
        </p15:guide>
        <p15:guide id="2" orient="horz" pos="4201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  <p15:guide id="4" orient="horz" pos="3838" userDrawn="1">
          <p15:clr>
            <a:srgbClr val="A4A3A4"/>
          </p15:clr>
        </p15:guide>
        <p15:guide id="5" orient="horz" pos="3430" userDrawn="1">
          <p15:clr>
            <a:srgbClr val="A4A3A4"/>
          </p15:clr>
        </p15:guide>
        <p15:guide id="6" orient="horz" pos="1117" userDrawn="1">
          <p15:clr>
            <a:srgbClr val="A4A3A4"/>
          </p15:clr>
        </p15:guide>
        <p15:guide id="7" pos="6834" userDrawn="1">
          <p15:clr>
            <a:srgbClr val="A4A3A4"/>
          </p15:clr>
        </p15:guide>
        <p15:guide id="8" pos="325" userDrawn="1">
          <p15:clr>
            <a:srgbClr val="A4A3A4"/>
          </p15:clr>
        </p15:guide>
        <p15:guide id="9" pos="7469" userDrawn="1">
          <p15:clr>
            <a:srgbClr val="A4A3A4"/>
          </p15:clr>
        </p15:guide>
        <p15:guide id="10" pos="1549" userDrawn="1">
          <p15:clr>
            <a:srgbClr val="A4A3A4"/>
          </p15:clr>
        </p15:guide>
        <p15:guide id="11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0043"/>
    <a:srgbClr val="E3006A"/>
    <a:srgbClr val="F0F0F0"/>
    <a:srgbClr val="00FFFF"/>
    <a:srgbClr val="FFFF00"/>
    <a:srgbClr val="B3B3B3"/>
    <a:srgbClr val="D9D9D9"/>
    <a:srgbClr val="0000FF"/>
    <a:srgbClr val="000000"/>
    <a:srgbClr val="F183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Styl z motywem 1 — Ak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1307" autoAdjust="0"/>
  </p:normalViewPr>
  <p:slideViewPr>
    <p:cSldViewPr snapToGrid="0">
      <p:cViewPr varScale="1">
        <p:scale>
          <a:sx n="59" d="100"/>
          <a:sy n="59" d="100"/>
        </p:scale>
        <p:origin x="1618" y="274"/>
      </p:cViewPr>
      <p:guideLst>
        <p:guide orient="horz" pos="890"/>
        <p:guide orient="horz" pos="4201"/>
        <p:guide orient="horz" pos="2160"/>
        <p:guide orient="horz" pos="3838"/>
        <p:guide orient="horz" pos="3430"/>
        <p:guide orient="horz" pos="1117"/>
        <p:guide pos="6834"/>
        <p:guide pos="325"/>
        <p:guide pos="7469"/>
        <p:guide pos="154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6917" cy="511406"/>
          </a:xfrm>
          <a:prstGeom prst="rect">
            <a:avLst/>
          </a:prstGeom>
        </p:spPr>
        <p:txBody>
          <a:bodyPr vert="horz" lIns="94330" tIns="47165" rIns="94330" bIns="47165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0725" y="1"/>
            <a:ext cx="3076917" cy="511406"/>
          </a:xfrm>
          <a:prstGeom prst="rect">
            <a:avLst/>
          </a:prstGeom>
        </p:spPr>
        <p:txBody>
          <a:bodyPr vert="horz" lIns="94330" tIns="47165" rIns="94330" bIns="47165" rtlCol="0"/>
          <a:lstStyle>
            <a:lvl1pPr algn="r">
              <a:defRPr sz="1200"/>
            </a:lvl1pPr>
          </a:lstStyle>
          <a:p>
            <a:fld id="{18273A9F-F4CA-4D45-8EF0-529742FEA3B8}" type="datetimeFigureOut">
              <a:rPr lang="en-GB" smtClean="0"/>
              <a:t>19/05/2025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584"/>
            <a:ext cx="3076917" cy="511406"/>
          </a:xfrm>
          <a:prstGeom prst="rect">
            <a:avLst/>
          </a:prstGeom>
        </p:spPr>
        <p:txBody>
          <a:bodyPr vert="horz" lIns="94330" tIns="47165" rIns="94330" bIns="47165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0725" y="9721584"/>
            <a:ext cx="3076917" cy="511406"/>
          </a:xfrm>
          <a:prstGeom prst="rect">
            <a:avLst/>
          </a:prstGeom>
        </p:spPr>
        <p:txBody>
          <a:bodyPr vert="horz" lIns="94330" tIns="47165" rIns="94330" bIns="47165" rtlCol="0" anchor="b"/>
          <a:lstStyle>
            <a:lvl1pPr algn="r">
              <a:defRPr sz="1200"/>
            </a:lvl1pPr>
          </a:lstStyle>
          <a:p>
            <a:fld id="{2B16465A-0984-44B7-B81D-0B02927AFA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95003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6917" cy="511406"/>
          </a:xfrm>
          <a:prstGeom prst="rect">
            <a:avLst/>
          </a:prstGeom>
          <a:noFill/>
          <a:ln>
            <a:noFill/>
          </a:ln>
        </p:spPr>
        <p:txBody>
          <a:bodyPr vert="horz" wrap="square" lIns="94330" tIns="47165" rIns="94330" bIns="47165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384" y="1"/>
            <a:ext cx="3076916" cy="511406"/>
          </a:xfrm>
          <a:prstGeom prst="rect">
            <a:avLst/>
          </a:prstGeom>
          <a:noFill/>
          <a:ln>
            <a:noFill/>
          </a:ln>
        </p:spPr>
        <p:txBody>
          <a:bodyPr vert="horz" wrap="square" lIns="94330" tIns="47165" rIns="94330" bIns="47165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127" y="4860792"/>
            <a:ext cx="5205048" cy="4605901"/>
          </a:xfrm>
          <a:prstGeom prst="rect">
            <a:avLst/>
          </a:prstGeom>
          <a:noFill/>
          <a:ln>
            <a:noFill/>
          </a:ln>
        </p:spPr>
        <p:txBody>
          <a:bodyPr vert="horz" wrap="square" lIns="94330" tIns="47165" rIns="94330" bIns="4716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Mastertextformat bearbeiten</a:t>
            </a:r>
          </a:p>
          <a:p>
            <a:pPr lvl="0"/>
            <a:r>
              <a:rPr lang="de-DE" noProof="0"/>
              <a:t>Zweite Ebene</a:t>
            </a:r>
          </a:p>
          <a:p>
            <a:pPr lvl="0"/>
            <a:r>
              <a:rPr lang="de-DE" noProof="0"/>
              <a:t>Dritte Ebene</a:t>
            </a:r>
          </a:p>
          <a:p>
            <a:pPr lvl="0"/>
            <a:r>
              <a:rPr lang="de-DE" noProof="0"/>
              <a:t>Vierte Ebene</a:t>
            </a:r>
          </a:p>
          <a:p>
            <a:pPr lvl="0"/>
            <a:r>
              <a:rPr lang="de-DE" noProof="0"/>
              <a:t>Fünfte Ebene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208"/>
            <a:ext cx="3076917" cy="511405"/>
          </a:xfrm>
          <a:prstGeom prst="rect">
            <a:avLst/>
          </a:prstGeom>
          <a:noFill/>
          <a:ln>
            <a:noFill/>
          </a:ln>
        </p:spPr>
        <p:txBody>
          <a:bodyPr vert="horz" wrap="square" lIns="94330" tIns="47165" rIns="94330" bIns="47165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384" y="9723208"/>
            <a:ext cx="3076916" cy="511405"/>
          </a:xfrm>
          <a:prstGeom prst="rect">
            <a:avLst/>
          </a:prstGeom>
          <a:noFill/>
          <a:ln>
            <a:noFill/>
          </a:ln>
        </p:spPr>
        <p:txBody>
          <a:bodyPr vert="horz" wrap="square" lIns="94330" tIns="47165" rIns="94330" bIns="47165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F84A5EC6-76D5-4FA1-B322-DD8F8E08B4A3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74332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DAAEDA-5FAE-B333-6FC6-92F8639A7E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Folienbildplatzhalter 1">
            <a:extLst>
              <a:ext uri="{FF2B5EF4-FFF2-40B4-BE49-F238E27FC236}">
                <a16:creationId xmlns:a16="http://schemas.microsoft.com/office/drawing/2014/main" id="{8D864FDD-0E7D-59BB-4DA0-A2FE7EF73E0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8355" name="Notizenplatzhalter 2">
            <a:extLst>
              <a:ext uri="{FF2B5EF4-FFF2-40B4-BE49-F238E27FC236}">
                <a16:creationId xmlns:a16="http://schemas.microsoft.com/office/drawing/2014/main" id="{FB187171-2A16-DF06-323E-3C1A4B4D6A5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63BF5B5-BF65-40A2-0AD1-C558F60BEC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7ABAAC3-85BC-4C6F-A91D-5D76DA153852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3209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tags" Target="../tags/tag5.xml"/><Relationship Id="rId7" Type="http://schemas.openxmlformats.org/officeDocument/2006/relationships/image" Target="../media/image1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7.xml"/><Relationship Id="rId4" Type="http://schemas.openxmlformats.org/officeDocument/2006/relationships/tags" Target="../tags/tag6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69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tags" Target="../tags/tag72.xml"/><Relationship Id="rId5" Type="http://schemas.openxmlformats.org/officeDocument/2006/relationships/tags" Target="../tags/tag71.xml"/><Relationship Id="rId4" Type="http://schemas.openxmlformats.org/officeDocument/2006/relationships/tags" Target="../tags/tag70.xml"/><Relationship Id="rId9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75.xml"/><Relationship Id="rId7" Type="http://schemas.openxmlformats.org/officeDocument/2006/relationships/slideMaster" Target="../slideMasters/slideMaster1.xml"/><Relationship Id="rId12" Type="http://schemas.openxmlformats.org/officeDocument/2006/relationships/image" Target="../media/image2.svg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6" Type="http://schemas.openxmlformats.org/officeDocument/2006/relationships/tags" Target="../tags/tag78.xml"/><Relationship Id="rId11" Type="http://schemas.openxmlformats.org/officeDocument/2006/relationships/image" Target="../media/image1.png"/><Relationship Id="rId5" Type="http://schemas.openxmlformats.org/officeDocument/2006/relationships/tags" Target="../tags/tag77.xml"/><Relationship Id="rId10" Type="http://schemas.openxmlformats.org/officeDocument/2006/relationships/image" Target="../media/image4.svg"/><Relationship Id="rId4" Type="http://schemas.openxmlformats.org/officeDocument/2006/relationships/tags" Target="../tags/tag76.xml"/><Relationship Id="rId9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86.xml"/><Relationship Id="rId13" Type="http://schemas.openxmlformats.org/officeDocument/2006/relationships/image" Target="../media/image1.png"/><Relationship Id="rId3" Type="http://schemas.openxmlformats.org/officeDocument/2006/relationships/tags" Target="../tags/tag81.xml"/><Relationship Id="rId7" Type="http://schemas.openxmlformats.org/officeDocument/2006/relationships/tags" Target="../tags/tag85.xml"/><Relationship Id="rId12" Type="http://schemas.openxmlformats.org/officeDocument/2006/relationships/image" Target="../media/image4.svg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6" Type="http://schemas.openxmlformats.org/officeDocument/2006/relationships/tags" Target="../tags/tag84.xml"/><Relationship Id="rId11" Type="http://schemas.openxmlformats.org/officeDocument/2006/relationships/image" Target="../media/image3.png"/><Relationship Id="rId5" Type="http://schemas.openxmlformats.org/officeDocument/2006/relationships/tags" Target="../tags/tag83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82.xml"/><Relationship Id="rId9" Type="http://schemas.openxmlformats.org/officeDocument/2006/relationships/tags" Target="../tags/tag87.xml"/><Relationship Id="rId14" Type="http://schemas.openxmlformats.org/officeDocument/2006/relationships/image" Target="../media/image2.sv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13" Type="http://schemas.openxmlformats.org/officeDocument/2006/relationships/image" Target="../media/image2.svg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12" Type="http://schemas.openxmlformats.org/officeDocument/2006/relationships/image" Target="../media/image1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image" Target="../media/image4.svg"/><Relationship Id="rId5" Type="http://schemas.openxmlformats.org/officeDocument/2006/relationships/tags" Target="../tags/tag12.xml"/><Relationship Id="rId10" Type="http://schemas.openxmlformats.org/officeDocument/2006/relationships/image" Target="../media/image3.png"/><Relationship Id="rId4" Type="http://schemas.openxmlformats.org/officeDocument/2006/relationships/tags" Target="../tags/tag11.xml"/><Relationship Id="rId9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tags" Target="../tags/tag23.xml"/><Relationship Id="rId13" Type="http://schemas.openxmlformats.org/officeDocument/2006/relationships/image" Target="../media/image1.png"/><Relationship Id="rId3" Type="http://schemas.openxmlformats.org/officeDocument/2006/relationships/tags" Target="../tags/tag18.xml"/><Relationship Id="rId7" Type="http://schemas.openxmlformats.org/officeDocument/2006/relationships/tags" Target="../tags/tag22.xml"/><Relationship Id="rId12" Type="http://schemas.openxmlformats.org/officeDocument/2006/relationships/image" Target="../media/image4.svg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11" Type="http://schemas.openxmlformats.org/officeDocument/2006/relationships/image" Target="../media/image3.png"/><Relationship Id="rId5" Type="http://schemas.openxmlformats.org/officeDocument/2006/relationships/tags" Target="../tags/tag20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19.xml"/><Relationship Id="rId9" Type="http://schemas.openxmlformats.org/officeDocument/2006/relationships/tags" Target="../tags/tag24.xml"/><Relationship Id="rId14" Type="http://schemas.openxmlformats.org/officeDocument/2006/relationships/image" Target="../media/image2.sv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tags" Target="../tags/tag32.xml"/><Relationship Id="rId13" Type="http://schemas.openxmlformats.org/officeDocument/2006/relationships/image" Target="../media/image1.png"/><Relationship Id="rId3" Type="http://schemas.openxmlformats.org/officeDocument/2006/relationships/tags" Target="../tags/tag27.xml"/><Relationship Id="rId7" Type="http://schemas.openxmlformats.org/officeDocument/2006/relationships/tags" Target="../tags/tag31.xml"/><Relationship Id="rId12" Type="http://schemas.openxmlformats.org/officeDocument/2006/relationships/image" Target="../media/image4.svg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tags" Target="../tags/tag30.xml"/><Relationship Id="rId11" Type="http://schemas.openxmlformats.org/officeDocument/2006/relationships/image" Target="../media/image3.png"/><Relationship Id="rId5" Type="http://schemas.openxmlformats.org/officeDocument/2006/relationships/tags" Target="../tags/tag29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28.xml"/><Relationship Id="rId9" Type="http://schemas.openxmlformats.org/officeDocument/2006/relationships/tags" Target="../tags/tag33.xml"/><Relationship Id="rId14" Type="http://schemas.openxmlformats.org/officeDocument/2006/relationships/image" Target="../media/image2.svg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3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tags" Target="../tags/tag39.xml"/><Relationship Id="rId11" Type="http://schemas.openxmlformats.org/officeDocument/2006/relationships/image" Target="../media/image2.svg"/><Relationship Id="rId5" Type="http://schemas.openxmlformats.org/officeDocument/2006/relationships/tags" Target="../tags/tag38.xml"/><Relationship Id="rId10" Type="http://schemas.openxmlformats.org/officeDocument/2006/relationships/image" Target="../media/image1.png"/><Relationship Id="rId4" Type="http://schemas.openxmlformats.org/officeDocument/2006/relationships/tags" Target="../tags/tag37.xml"/><Relationship Id="rId9" Type="http://schemas.openxmlformats.org/officeDocument/2006/relationships/image" Target="../media/image4.sv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42.xml"/><Relationship Id="rId7" Type="http://schemas.openxmlformats.org/officeDocument/2006/relationships/tags" Target="../tags/tag46.xml"/><Relationship Id="rId12" Type="http://schemas.openxmlformats.org/officeDocument/2006/relationships/image" Target="../media/image2.svg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tags" Target="../tags/tag45.xml"/><Relationship Id="rId11" Type="http://schemas.openxmlformats.org/officeDocument/2006/relationships/image" Target="../media/image1.png"/><Relationship Id="rId5" Type="http://schemas.openxmlformats.org/officeDocument/2006/relationships/tags" Target="../tags/tag44.xml"/><Relationship Id="rId10" Type="http://schemas.openxmlformats.org/officeDocument/2006/relationships/image" Target="../media/image4.svg"/><Relationship Id="rId4" Type="http://schemas.openxmlformats.org/officeDocument/2006/relationships/tags" Target="../tags/tag43.xml"/><Relationship Id="rId9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tags" Target="../tags/tag54.xml"/><Relationship Id="rId3" Type="http://schemas.openxmlformats.org/officeDocument/2006/relationships/tags" Target="../tags/tag49.xml"/><Relationship Id="rId7" Type="http://schemas.openxmlformats.org/officeDocument/2006/relationships/tags" Target="../tags/tag53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10" Type="http://schemas.openxmlformats.org/officeDocument/2006/relationships/image" Target="../media/image5.png"/><Relationship Id="rId4" Type="http://schemas.openxmlformats.org/officeDocument/2006/relationships/tags" Target="../tags/tag50.xml"/><Relationship Id="rId9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5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tags" Target="../tags/tag60.xml"/><Relationship Id="rId5" Type="http://schemas.openxmlformats.org/officeDocument/2006/relationships/tags" Target="../tags/tag59.xml"/><Relationship Id="rId4" Type="http://schemas.openxmlformats.org/officeDocument/2006/relationships/tags" Target="../tags/tag58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6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6" Type="http://schemas.openxmlformats.org/officeDocument/2006/relationships/tags" Target="../tags/tag66.xml"/><Relationship Id="rId5" Type="http://schemas.openxmlformats.org/officeDocument/2006/relationships/tags" Target="../tags/tag65.xml"/><Relationship Id="rId4" Type="http://schemas.openxmlformats.org/officeDocument/2006/relationships/tags" Target="../tags/tag64.xml"/><Relationship Id="rId9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inter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518400" y="2564904"/>
            <a:ext cx="11340000" cy="490066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lang="de-DE" dirty="0">
                <a:solidFill>
                  <a:schemeClr val="tx1"/>
                </a:solidFill>
              </a:defRPr>
            </a:lvl1pPr>
          </a:lstStyle>
          <a:p>
            <a:r>
              <a:rPr lang="de-DE" noProof="0"/>
              <a:t>Click </a:t>
            </a:r>
            <a:r>
              <a:rPr lang="de-DE" noProof="0" err="1"/>
              <a:t>to</a:t>
            </a:r>
            <a:r>
              <a:rPr lang="de-DE" noProof="0"/>
              <a:t> </a:t>
            </a:r>
            <a:r>
              <a:rPr lang="de-DE" noProof="0" err="1"/>
              <a:t>add</a:t>
            </a:r>
            <a:r>
              <a:rPr lang="de-DE" noProof="0"/>
              <a:t> </a:t>
            </a:r>
            <a:r>
              <a:rPr lang="de-DE" noProof="0" err="1"/>
              <a:t>headline</a:t>
            </a:r>
            <a:endParaRPr lang="de-DE" noProof="0"/>
          </a:p>
        </p:txBody>
      </p:sp>
      <p:sp>
        <p:nvSpPr>
          <p:cNvPr id="5" name="Textplatzhalt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18400" y="3068960"/>
            <a:ext cx="11340000" cy="43261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eaLnBrk="1" hangingPunct="1">
              <a:lnSpc>
                <a:spcPct val="90000"/>
              </a:lnSpc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/>
              <a:t>Click </a:t>
            </a:r>
            <a:r>
              <a:rPr lang="de-DE" noProof="0" err="1"/>
              <a:t>to</a:t>
            </a:r>
            <a:r>
              <a:rPr lang="de-DE" noProof="0"/>
              <a:t> </a:t>
            </a:r>
            <a:r>
              <a:rPr lang="de-DE" noProof="0" err="1"/>
              <a:t>add</a:t>
            </a:r>
            <a:r>
              <a:rPr lang="de-DE" noProof="0"/>
              <a:t> </a:t>
            </a:r>
            <a:r>
              <a:rPr lang="de-DE" noProof="0" err="1"/>
              <a:t>subheadline</a:t>
            </a:r>
            <a:endParaRPr lang="de-DE" noProof="0"/>
          </a:p>
        </p:txBody>
      </p:sp>
      <p:sp>
        <p:nvSpPr>
          <p:cNvPr id="9" name="Logoschutz Powerline" hidden="1"/>
          <p:cNvSpPr/>
          <p:nvPr userDrawn="1">
            <p:custDataLst>
              <p:tags r:id="rId1"/>
            </p:custDataLst>
          </p:nvPr>
        </p:nvSpPr>
        <p:spPr bwMode="auto">
          <a:xfrm>
            <a:off x="0" y="6092825"/>
            <a:ext cx="12192000" cy="4016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lIns="72000" tIns="72000" rIns="72000" bIns="72000" anchor="ctr"/>
          <a:lstStyle/>
          <a:p>
            <a:pPr algn="ctr">
              <a:defRPr/>
            </a:pPr>
            <a:endParaRPr lang="de-DE" sz="1800" b="1" kern="0">
              <a:latin typeface="Arial" charset="0"/>
              <a:ea typeface="ＭＳ Ｐゴシック" charset="-128"/>
            </a:endParaRP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de-DE"/>
              <a:t>Topic | Name | Date</a:t>
            </a:r>
          </a:p>
        </p:txBody>
      </p:sp>
      <p:sp>
        <p:nvSpPr>
          <p:cNvPr id="10" name="Logoschutz" hidden="1"/>
          <p:cNvSpPr/>
          <p:nvPr userDrawn="1">
            <p:custDataLst>
              <p:tags r:id="rId2"/>
            </p:custDataLst>
          </p:nvPr>
        </p:nvSpPr>
        <p:spPr bwMode="auto">
          <a:xfrm>
            <a:off x="10930490" y="5461979"/>
            <a:ext cx="1098550" cy="1054800"/>
          </a:xfrm>
          <a:prstGeom prst="rect">
            <a:avLst/>
          </a:prstGeom>
          <a:solidFill>
            <a:srgbClr val="D9D9D9">
              <a:alpha val="50196"/>
            </a:srgbClr>
          </a:solidFill>
          <a:ln w="9525" algn="ctr">
            <a:noFill/>
            <a:miter lim="800000"/>
            <a:headEnd/>
            <a:tailEnd/>
          </a:ln>
        </p:spPr>
        <p:txBody>
          <a:bodyPr lIns="72000" tIns="72000" rIns="72000" bIns="72000" anchor="ctr"/>
          <a:lstStyle/>
          <a:p>
            <a:pPr algn="ctr">
              <a:defRPr/>
            </a:pPr>
            <a:endParaRPr lang="de-DE" sz="1800" b="1" kern="0">
              <a:latin typeface="Arial" charset="0"/>
              <a:ea typeface="ＭＳ Ｐゴシック" charset="-128"/>
            </a:endParaRPr>
          </a:p>
        </p:txBody>
      </p:sp>
      <p:sp>
        <p:nvSpPr>
          <p:cNvPr id="3" name="Logoschutz Fußzeile" hidden="1"/>
          <p:cNvSpPr>
            <a:spLocks/>
          </p:cNvSpPr>
          <p:nvPr userDrawn="1">
            <p:custDataLst>
              <p:tags r:id="rId3"/>
            </p:custDataLst>
          </p:nvPr>
        </p:nvSpPr>
        <p:spPr bwMode="auto">
          <a:xfrm>
            <a:off x="0" y="6527297"/>
            <a:ext cx="12192000" cy="23083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lIns="72000" tIns="72000" rIns="72000" bIns="72000" rtlCol="0" anchor="ctr"/>
          <a:lstStyle/>
          <a:p>
            <a:pPr algn="ctr" eaLnBrk="1" hangingPunct="1"/>
            <a:endParaRPr lang="de-DE" sz="1800" b="1" kern="0">
              <a:latin typeface="Arial" charset="0"/>
              <a:ea typeface="ＭＳ Ｐゴシック" charset="-128"/>
            </a:endParaRPr>
          </a:p>
        </p:txBody>
      </p:sp>
      <p:sp>
        <p:nvSpPr>
          <p:cNvPr id="11" name="Layoutschutz Stempel" hidden="1"/>
          <p:cNvSpPr/>
          <p:nvPr userDrawn="1">
            <p:custDataLst>
              <p:tags r:id="rId4"/>
            </p:custDataLst>
          </p:nvPr>
        </p:nvSpPr>
        <p:spPr bwMode="auto">
          <a:xfrm>
            <a:off x="480320" y="188640"/>
            <a:ext cx="11412000" cy="93610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lIns="72000" tIns="72000" rIns="72000" bIns="72000" rtlCol="0" anchor="ctr"/>
          <a:lstStyle/>
          <a:p>
            <a:pPr algn="ctr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GB" sz="1800" b="1" i="0" u="none" kern="0" baseline="0">
              <a:solidFill>
                <a:srgbClr val="000000"/>
              </a:solidFill>
              <a:latin typeface="Arial" panose="020B0604020202020204" pitchFamily="34" charset="0"/>
              <a:ea typeface="ＭＳ Ｐゴシック" charset="-128"/>
            </a:endParaRPr>
          </a:p>
        </p:txBody>
      </p:sp>
      <p:sp>
        <p:nvSpPr>
          <p:cNvPr id="13" name="Rechteck 12" hidden="1"/>
          <p:cNvSpPr/>
          <p:nvPr userDrawn="1">
            <p:custDataLst>
              <p:tags r:id="rId5"/>
            </p:custDataLst>
          </p:nvPr>
        </p:nvSpPr>
        <p:spPr bwMode="auto">
          <a:xfrm>
            <a:off x="0" y="0"/>
            <a:ext cx="12192000" cy="18864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lIns="72000" tIns="72000" rIns="72000" bIns="72000" rtlCol="0" anchor="ctr"/>
          <a:lstStyle/>
          <a:p>
            <a:pPr algn="ctr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GB" sz="1800" b="1" i="0" u="none" kern="0" baseline="0">
              <a:solidFill>
                <a:srgbClr val="000000"/>
              </a:solidFill>
              <a:latin typeface="Arial"/>
              <a:ea typeface="ＭＳ Ｐゴシック" charset="-128"/>
            </a:endParaRPr>
          </a:p>
        </p:txBody>
      </p:sp>
      <p:pic>
        <p:nvPicPr>
          <p:cNvPr id="18" name="Grafika 17">
            <a:extLst>
              <a:ext uri="{FF2B5EF4-FFF2-40B4-BE49-F238E27FC236}">
                <a16:creationId xmlns:a16="http://schemas.microsoft.com/office/drawing/2014/main" id="{95FE37D1-DA7F-7CAD-8F35-7E4423810C7E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-35956" y="6247374"/>
            <a:ext cx="12275956" cy="421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894168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picture and sub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rafik 19">
            <a:extLst>
              <a:ext uri="{FF2B5EF4-FFF2-40B4-BE49-F238E27FC236}">
                <a16:creationId xmlns:a16="http://schemas.microsoft.com/office/drawing/2014/main" id="{292074D4-313A-4A05-A019-1159CC59525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6211"/>
            <a:ext cx="12191997" cy="6825577"/>
          </a:xfrm>
          <a:prstGeom prst="rect">
            <a:avLst/>
          </a:prstGeom>
        </p:spPr>
      </p:pic>
      <p:sp>
        <p:nvSpPr>
          <p:cNvPr id="5" name="Logoschutz Powerline" hidden="1"/>
          <p:cNvSpPr/>
          <p:nvPr userDrawn="1">
            <p:custDataLst>
              <p:tags r:id="rId1"/>
            </p:custDataLst>
          </p:nvPr>
        </p:nvSpPr>
        <p:spPr bwMode="auto">
          <a:xfrm>
            <a:off x="0" y="6092825"/>
            <a:ext cx="12192000" cy="4016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lIns="72000" tIns="72000" rIns="72000" bIns="72000" anchor="ctr"/>
          <a:lstStyle/>
          <a:p>
            <a:pPr algn="ctr">
              <a:defRPr/>
            </a:pPr>
            <a:endParaRPr lang="de-DE" sz="1800" b="1" kern="0">
              <a:latin typeface="Arial" charset="0"/>
              <a:ea typeface="ＭＳ Ｐゴシック" charset="-128"/>
            </a:endParaRPr>
          </a:p>
        </p:txBody>
      </p:sp>
      <p:sp>
        <p:nvSpPr>
          <p:cNvPr id="8" name="chteck 7" hidden="1"/>
          <p:cNvSpPr>
            <a:spLocks/>
          </p:cNvSpPr>
          <p:nvPr userDrawn="1">
            <p:custDataLst>
              <p:tags r:id="rId2"/>
            </p:custDataLst>
          </p:nvPr>
        </p:nvSpPr>
        <p:spPr bwMode="auto">
          <a:xfrm>
            <a:off x="500533" y="1374021"/>
            <a:ext cx="11281835" cy="4104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000" tIns="72000" rIns="72000" bIns="72000"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de-DE" altLang="de-DE" sz="1800" b="1">
              <a:cs typeface="Arial" pitchFamily="34" charset="0"/>
            </a:endParaRP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sldNum" sz="quarter" idx="13"/>
          </p:nvPr>
        </p:nvSpPr>
        <p:spPr>
          <a:xfrm>
            <a:off x="10547027" y="6568970"/>
            <a:ext cx="508000" cy="138112"/>
          </a:xfrm>
          <a:prstGeom prst="rect">
            <a:avLst/>
          </a:prstGeom>
          <a:ln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3CC140C-FC75-438E-89D5-07005EE7987E}" type="slidenum">
              <a:rPr lang="de-DE" smtClean="0"/>
              <a:pPr>
                <a:defRPr/>
              </a:pPr>
              <a:t>‹#›</a:t>
            </a:fld>
            <a:endParaRPr lang="de-DE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de-DE"/>
              <a:t>Topic | Name | Date</a:t>
            </a:r>
          </a:p>
        </p:txBody>
      </p:sp>
      <p:sp>
        <p:nvSpPr>
          <p:cNvPr id="14" name="Logoschutz" hidden="1"/>
          <p:cNvSpPr/>
          <p:nvPr userDrawn="1">
            <p:custDataLst>
              <p:tags r:id="rId3"/>
            </p:custDataLst>
          </p:nvPr>
        </p:nvSpPr>
        <p:spPr bwMode="auto">
          <a:xfrm>
            <a:off x="10930490" y="5461979"/>
            <a:ext cx="1098550" cy="1054800"/>
          </a:xfrm>
          <a:prstGeom prst="rect">
            <a:avLst/>
          </a:prstGeom>
          <a:solidFill>
            <a:srgbClr val="D9D9D9">
              <a:alpha val="50196"/>
            </a:srgbClr>
          </a:solidFill>
          <a:ln w="9525" algn="ctr">
            <a:noFill/>
            <a:miter lim="800000"/>
            <a:headEnd/>
            <a:tailEnd/>
          </a:ln>
        </p:spPr>
        <p:txBody>
          <a:bodyPr lIns="72000" tIns="72000" rIns="72000" bIns="72000" anchor="ctr"/>
          <a:lstStyle/>
          <a:p>
            <a:pPr algn="ctr">
              <a:defRPr/>
            </a:pPr>
            <a:endParaRPr lang="de-DE" sz="1800" b="1" kern="0">
              <a:latin typeface="Arial" charset="0"/>
              <a:ea typeface="ＭＳ Ｐゴシック" charset="-128"/>
            </a:endParaRPr>
          </a:p>
        </p:txBody>
      </p:sp>
      <p:sp>
        <p:nvSpPr>
          <p:cNvPr id="13" name="Layoutschutz unten" hidden="1"/>
          <p:cNvSpPr/>
          <p:nvPr userDrawn="1">
            <p:custDataLst>
              <p:tags r:id="rId4"/>
            </p:custDataLst>
          </p:nvPr>
        </p:nvSpPr>
        <p:spPr bwMode="auto">
          <a:xfrm>
            <a:off x="668868" y="5595369"/>
            <a:ext cx="10332060" cy="640117"/>
          </a:xfrm>
          <a:prstGeom prst="rect">
            <a:avLst/>
          </a:prstGeom>
          <a:solidFill>
            <a:schemeClr val="accent3"/>
          </a:solidFill>
          <a:ln w="9525" algn="ctr">
            <a:noFill/>
            <a:miter lim="800000"/>
            <a:headEnd/>
            <a:tailEnd/>
          </a:ln>
        </p:spPr>
        <p:txBody>
          <a:bodyPr lIns="72000" tIns="72000" rIns="72000" bIns="72000" rtlCol="0" anchor="ctr"/>
          <a:lstStyle/>
          <a:p>
            <a:pPr algn="ctr" eaLnBrk="1" hangingPunct="1"/>
            <a:endParaRPr lang="de-DE" sz="1800" b="1" kern="0">
              <a:latin typeface="Arial" charset="0"/>
              <a:ea typeface="ＭＳ Ｐゴシック" charset="-128"/>
            </a:endParaRPr>
          </a:p>
        </p:txBody>
      </p:sp>
      <p:sp>
        <p:nvSpPr>
          <p:cNvPr id="15" name="Logoschutz Fußzeile" hidden="1"/>
          <p:cNvSpPr>
            <a:spLocks/>
          </p:cNvSpPr>
          <p:nvPr userDrawn="1">
            <p:custDataLst>
              <p:tags r:id="rId5"/>
            </p:custDataLst>
          </p:nvPr>
        </p:nvSpPr>
        <p:spPr bwMode="auto">
          <a:xfrm>
            <a:off x="0" y="6527297"/>
            <a:ext cx="12192000" cy="23083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lIns="72000" tIns="72000" rIns="72000" bIns="72000" rtlCol="0" anchor="ctr"/>
          <a:lstStyle/>
          <a:p>
            <a:pPr algn="ctr" eaLnBrk="1" hangingPunct="1"/>
            <a:endParaRPr lang="de-DE" sz="1800" b="1" kern="0">
              <a:latin typeface="Arial" charset="0"/>
              <a:ea typeface="ＭＳ Ｐゴシック" charset="-128"/>
            </a:endParaRPr>
          </a:p>
        </p:txBody>
      </p:sp>
      <p:sp>
        <p:nvSpPr>
          <p:cNvPr id="12" name="Layoutschutz" hidden="1"/>
          <p:cNvSpPr>
            <a:spLocks/>
          </p:cNvSpPr>
          <p:nvPr userDrawn="1">
            <p:custDataLst>
              <p:tags r:id="rId6"/>
            </p:custDataLst>
          </p:nvPr>
        </p:nvSpPr>
        <p:spPr bwMode="auto">
          <a:xfrm>
            <a:off x="0" y="0"/>
            <a:ext cx="12192000" cy="54752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lIns="72000" tIns="72000" rIns="72000" bIns="72000" anchor="ctr"/>
          <a:lstStyle/>
          <a:p>
            <a:pPr algn="ctr">
              <a:defRPr/>
            </a:pPr>
            <a:endParaRPr lang="de-DE" sz="1800" b="1" kern="0">
              <a:latin typeface="Arial" charset="0"/>
              <a:ea typeface="ＭＳ Ｐゴシック" charset="-128"/>
            </a:endParaRP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0" y="1557338"/>
            <a:ext cx="12192000" cy="3563850"/>
          </a:xfrm>
          <a:solidFill>
            <a:srgbClr val="B3B3B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to add picture</a:t>
            </a:r>
          </a:p>
        </p:txBody>
      </p:sp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56" y="116632"/>
            <a:ext cx="6208840" cy="1425074"/>
          </a:xfrm>
          <a:prstGeom prst="rect">
            <a:avLst/>
          </a:prstGeom>
        </p:spPr>
      </p:pic>
      <p:sp>
        <p:nvSpPr>
          <p:cNvPr id="18" name="Textplatzhalt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369789" y="5373216"/>
            <a:ext cx="10152000" cy="432048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 lang="de-DE" sz="2400" b="1" smtClean="0">
                <a:solidFill>
                  <a:schemeClr val="lt1"/>
                </a:solidFill>
                <a:ea typeface="+mj-ea"/>
              </a:defRPr>
            </a:lvl1pPr>
            <a:lvl2pPr>
              <a:defRPr lang="de-DE" sz="2400" b="1" smtClean="0"/>
            </a:lvl2pPr>
            <a:lvl3pPr>
              <a:defRPr lang="de-DE" sz="2400" b="1" smtClean="0"/>
            </a:lvl3pPr>
            <a:lvl4pPr>
              <a:defRPr lang="de-DE" sz="2400" b="1" smtClean="0"/>
            </a:lvl4pPr>
            <a:lvl5pPr>
              <a:defRPr lang="de-DE" sz="2400" b="1"/>
            </a:lvl5pPr>
          </a:lstStyle>
          <a:p>
            <a:pPr lvl="0"/>
            <a:r>
              <a:rPr lang="en-GB" noProof="0"/>
              <a:t>Click to add headline</a:t>
            </a:r>
          </a:p>
        </p:txBody>
      </p:sp>
    </p:spTree>
    <p:extLst>
      <p:ext uri="{BB962C8B-B14F-4D97-AF65-F5344CB8AC3E}">
        <p14:creationId xmlns:p14="http://schemas.microsoft.com/office/powerpoint/2010/main" val="22097583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internal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ogoschutz Powerline" hidden="1"/>
          <p:cNvSpPr/>
          <p:nvPr userDrawn="1">
            <p:custDataLst>
              <p:tags r:id="rId1"/>
            </p:custDataLst>
          </p:nvPr>
        </p:nvSpPr>
        <p:spPr bwMode="auto">
          <a:xfrm>
            <a:off x="0" y="6092825"/>
            <a:ext cx="12192000" cy="4016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lIns="72000" tIns="72000" rIns="72000" bIns="72000" anchor="ctr"/>
          <a:lstStyle/>
          <a:p>
            <a:pPr algn="ctr">
              <a:defRPr/>
            </a:pPr>
            <a:endParaRPr lang="de-DE" sz="1800" b="1" kern="0">
              <a:latin typeface="Arial" charset="0"/>
              <a:ea typeface="ＭＳ Ｐゴシック" charset="-128"/>
            </a:endParaRPr>
          </a:p>
        </p:txBody>
      </p:sp>
      <p:sp>
        <p:nvSpPr>
          <p:cNvPr id="8" name="chteck 7" hidden="1"/>
          <p:cNvSpPr>
            <a:spLocks/>
          </p:cNvSpPr>
          <p:nvPr userDrawn="1">
            <p:custDataLst>
              <p:tags r:id="rId2"/>
            </p:custDataLst>
          </p:nvPr>
        </p:nvSpPr>
        <p:spPr bwMode="auto">
          <a:xfrm>
            <a:off x="500533" y="1374021"/>
            <a:ext cx="11281835" cy="4104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000" tIns="72000" rIns="72000" bIns="72000"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de-DE" altLang="de-DE" sz="1800" b="1">
              <a:cs typeface="Arial" pitchFamily="34" charset="0"/>
            </a:endParaRP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sldNum" sz="quarter" idx="13"/>
          </p:nvPr>
        </p:nvSpPr>
        <p:spPr>
          <a:xfrm>
            <a:off x="10547027" y="6568970"/>
            <a:ext cx="508000" cy="138112"/>
          </a:xfrm>
          <a:prstGeom prst="rect">
            <a:avLst/>
          </a:prstGeom>
          <a:ln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3CC140C-FC75-438E-89D5-07005EE7987E}" type="slidenum">
              <a:rPr lang="de-DE" smtClean="0"/>
              <a:pPr>
                <a:defRPr/>
              </a:pPr>
              <a:t>‹#›</a:t>
            </a:fld>
            <a:endParaRPr lang="de-DE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de-DE"/>
              <a:t>Topic | Name | Date</a:t>
            </a:r>
          </a:p>
        </p:txBody>
      </p:sp>
      <p:sp>
        <p:nvSpPr>
          <p:cNvPr id="14" name="Logoschutz" hidden="1"/>
          <p:cNvSpPr/>
          <p:nvPr userDrawn="1">
            <p:custDataLst>
              <p:tags r:id="rId3"/>
            </p:custDataLst>
          </p:nvPr>
        </p:nvSpPr>
        <p:spPr bwMode="auto">
          <a:xfrm>
            <a:off x="10930490" y="5461979"/>
            <a:ext cx="1098550" cy="1054800"/>
          </a:xfrm>
          <a:prstGeom prst="rect">
            <a:avLst/>
          </a:prstGeom>
          <a:solidFill>
            <a:srgbClr val="D9D9D9">
              <a:alpha val="50196"/>
            </a:srgbClr>
          </a:solidFill>
          <a:ln w="9525" algn="ctr">
            <a:noFill/>
            <a:miter lim="800000"/>
            <a:headEnd/>
            <a:tailEnd/>
          </a:ln>
        </p:spPr>
        <p:txBody>
          <a:bodyPr lIns="72000" tIns="72000" rIns="72000" bIns="72000" anchor="ctr"/>
          <a:lstStyle/>
          <a:p>
            <a:pPr algn="ctr">
              <a:defRPr/>
            </a:pPr>
            <a:endParaRPr lang="de-DE" sz="1800" b="1" kern="0">
              <a:latin typeface="Arial" charset="0"/>
              <a:ea typeface="ＭＳ Ｐゴシック" charset="-128"/>
            </a:endParaRPr>
          </a:p>
        </p:txBody>
      </p:sp>
      <p:sp>
        <p:nvSpPr>
          <p:cNvPr id="13" name="Layoutschutz unten" hidden="1"/>
          <p:cNvSpPr/>
          <p:nvPr userDrawn="1">
            <p:custDataLst>
              <p:tags r:id="rId4"/>
            </p:custDataLst>
          </p:nvPr>
        </p:nvSpPr>
        <p:spPr bwMode="auto">
          <a:xfrm>
            <a:off x="668868" y="5595369"/>
            <a:ext cx="10332060" cy="640117"/>
          </a:xfrm>
          <a:prstGeom prst="rect">
            <a:avLst/>
          </a:prstGeom>
          <a:solidFill>
            <a:srgbClr val="B3B3B3"/>
          </a:solidFill>
          <a:ln w="9525" algn="ctr">
            <a:noFill/>
            <a:miter lim="800000"/>
            <a:headEnd/>
            <a:tailEnd/>
          </a:ln>
        </p:spPr>
        <p:txBody>
          <a:bodyPr lIns="72000" tIns="72000" rIns="72000" bIns="72000" rtlCol="0" anchor="ctr"/>
          <a:lstStyle/>
          <a:p>
            <a:pPr algn="ctr" eaLnBrk="1" hangingPunct="1"/>
            <a:endParaRPr lang="de-DE" sz="1800" b="1" kern="0">
              <a:latin typeface="Arial" charset="0"/>
              <a:ea typeface="ＭＳ Ｐゴシック" charset="-128"/>
            </a:endParaRPr>
          </a:p>
        </p:txBody>
      </p:sp>
      <p:sp>
        <p:nvSpPr>
          <p:cNvPr id="15" name="Logoschutz Fußzeile" hidden="1"/>
          <p:cNvSpPr>
            <a:spLocks/>
          </p:cNvSpPr>
          <p:nvPr userDrawn="1">
            <p:custDataLst>
              <p:tags r:id="rId5"/>
            </p:custDataLst>
          </p:nvPr>
        </p:nvSpPr>
        <p:spPr bwMode="auto">
          <a:xfrm>
            <a:off x="0" y="6527297"/>
            <a:ext cx="12192000" cy="23083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lIns="72000" tIns="72000" rIns="72000" bIns="72000" rtlCol="0" anchor="ctr"/>
          <a:lstStyle/>
          <a:p>
            <a:pPr algn="ctr" eaLnBrk="1" hangingPunct="1"/>
            <a:endParaRPr lang="de-DE" sz="1800" b="1" kern="0">
              <a:latin typeface="Arial" charset="0"/>
              <a:ea typeface="ＭＳ Ｐゴシック" charset="-128"/>
            </a:endParaRPr>
          </a:p>
        </p:txBody>
      </p:sp>
      <p:sp>
        <p:nvSpPr>
          <p:cNvPr id="12" name="Layoutschutz" hidden="1"/>
          <p:cNvSpPr>
            <a:spLocks/>
          </p:cNvSpPr>
          <p:nvPr userDrawn="1">
            <p:custDataLst>
              <p:tags r:id="rId6"/>
            </p:custDataLst>
          </p:nvPr>
        </p:nvSpPr>
        <p:spPr bwMode="auto">
          <a:xfrm>
            <a:off x="0" y="0"/>
            <a:ext cx="12192000" cy="54752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lIns="72000" tIns="72000" rIns="72000" bIns="72000" anchor="ctr"/>
          <a:lstStyle/>
          <a:p>
            <a:pPr algn="ctr">
              <a:defRPr/>
            </a:pPr>
            <a:endParaRPr lang="de-DE" sz="1800" b="1" kern="0">
              <a:latin typeface="Arial" charset="0"/>
              <a:ea typeface="ＭＳ Ｐゴシック" charset="-128"/>
            </a:endParaRP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0" y="1557338"/>
            <a:ext cx="12192000" cy="3563850"/>
          </a:xfrm>
          <a:solidFill>
            <a:srgbClr val="B3B3B3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lt1"/>
                </a:solidFill>
              </a:defRPr>
            </a:lvl1pPr>
          </a:lstStyle>
          <a:p>
            <a:r>
              <a:rPr lang="en-GB" noProof="0"/>
              <a:t>Click to add picture</a:t>
            </a:r>
          </a:p>
        </p:txBody>
      </p:sp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56" y="116632"/>
            <a:ext cx="6208840" cy="1425074"/>
          </a:xfrm>
          <a:prstGeom prst="rect">
            <a:avLst/>
          </a:prstGeom>
        </p:spPr>
      </p:pic>
      <p:sp>
        <p:nvSpPr>
          <p:cNvPr id="19" name="Haupttitel"/>
          <p:cNvSpPr>
            <a:spLocks noGrp="1"/>
          </p:cNvSpPr>
          <p:nvPr>
            <p:ph type="title"/>
          </p:nvPr>
        </p:nvSpPr>
        <p:spPr>
          <a:xfrm>
            <a:off x="518400" y="284163"/>
            <a:ext cx="11340000" cy="481012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20" name="Textplatzhalter 21"/>
          <p:cNvSpPr>
            <a:spLocks noGrp="1"/>
          </p:cNvSpPr>
          <p:nvPr>
            <p:ph type="body" sz="quarter" idx="17"/>
          </p:nvPr>
        </p:nvSpPr>
        <p:spPr>
          <a:xfrm>
            <a:off x="518400" y="731708"/>
            <a:ext cx="11340000" cy="273600"/>
          </a:xfrm>
        </p:spPr>
        <p:txBody>
          <a:bodyPr tIns="0" anchor="t"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pic>
        <p:nvPicPr>
          <p:cNvPr id="21" name="Grafika 20">
            <a:extLst>
              <a:ext uri="{FF2B5EF4-FFF2-40B4-BE49-F238E27FC236}">
                <a16:creationId xmlns:a16="http://schemas.microsoft.com/office/drawing/2014/main" id="{D0A58A0A-C6E6-4DC9-A7CE-BCE32FB9D644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984433" y="5826403"/>
            <a:ext cx="1873967" cy="290538"/>
          </a:xfrm>
          <a:prstGeom prst="rect">
            <a:avLst/>
          </a:prstGeom>
        </p:spPr>
      </p:pic>
      <p:pic>
        <p:nvPicPr>
          <p:cNvPr id="16" name="Grafika 15">
            <a:extLst>
              <a:ext uri="{FF2B5EF4-FFF2-40B4-BE49-F238E27FC236}">
                <a16:creationId xmlns:a16="http://schemas.microsoft.com/office/drawing/2014/main" id="{D092044D-BE0F-C1BA-A7AC-93FCBEC6F7E6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-35956" y="6247374"/>
            <a:ext cx="12275956" cy="421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68033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 und Take Away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ayoutschutz" hidden="1"/>
          <p:cNvSpPr>
            <a:spLocks/>
          </p:cNvSpPr>
          <p:nvPr userDrawn="1">
            <p:custDataLst>
              <p:tags r:id="rId1"/>
            </p:custDataLst>
          </p:nvPr>
        </p:nvSpPr>
        <p:spPr bwMode="auto">
          <a:xfrm>
            <a:off x="500533" y="1374021"/>
            <a:ext cx="11412000" cy="4104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000" tIns="72000" rIns="72000" bIns="72000"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de-DE" altLang="de-DE" sz="1800" b="1">
              <a:cs typeface="Arial" pitchFamily="34" charset="0"/>
            </a:endParaRPr>
          </a:p>
        </p:txBody>
      </p:sp>
      <p:sp>
        <p:nvSpPr>
          <p:cNvPr id="8" name="Logoschutz Powerline" hidden="1"/>
          <p:cNvSpPr/>
          <p:nvPr userDrawn="1">
            <p:custDataLst>
              <p:tags r:id="rId2"/>
            </p:custDataLst>
          </p:nvPr>
        </p:nvSpPr>
        <p:spPr bwMode="auto">
          <a:xfrm>
            <a:off x="0" y="6123706"/>
            <a:ext cx="12192000" cy="4016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lIns="72000" tIns="72000" rIns="72000" bIns="72000" anchor="ctr"/>
          <a:lstStyle/>
          <a:p>
            <a:pPr algn="ctr">
              <a:defRPr/>
            </a:pPr>
            <a:endParaRPr lang="de-DE" sz="1800" b="1" kern="0">
              <a:latin typeface="Arial" charset="0"/>
              <a:ea typeface="ＭＳ Ｐゴシック" charset="-128"/>
            </a:endParaRPr>
          </a:p>
        </p:txBody>
      </p:sp>
      <p:sp>
        <p:nvSpPr>
          <p:cNvPr id="2" name="Haupttitel"/>
          <p:cNvSpPr>
            <a:spLocks noGrp="1"/>
          </p:cNvSpPr>
          <p:nvPr>
            <p:ph type="title"/>
          </p:nvPr>
        </p:nvSpPr>
        <p:spPr>
          <a:xfrm>
            <a:off x="518400" y="284163"/>
            <a:ext cx="11340000" cy="481012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12" name="Fußzeilenplatzhalte"/>
          <p:cNvSpPr>
            <a:spLocks noGrp="1"/>
          </p:cNvSpPr>
          <p:nvPr>
            <p:ph type="ftr" sz="quarter" idx="14"/>
          </p:nvPr>
        </p:nvSpPr>
        <p:spPr>
          <a:xfrm>
            <a:off x="0" y="6527297"/>
            <a:ext cx="12192000" cy="230832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b="0"/>
            </a:lvl1pPr>
          </a:lstStyle>
          <a:p>
            <a:pPr>
              <a:defRPr/>
            </a:pPr>
            <a:r>
              <a:rPr lang="de-DE"/>
              <a:t>Topic | Name | Date</a:t>
            </a:r>
          </a:p>
        </p:txBody>
      </p:sp>
      <p:sp>
        <p:nvSpPr>
          <p:cNvPr id="13" name="Foliennummerplatzhalter"/>
          <p:cNvSpPr>
            <a:spLocks noGrp="1" noChangeArrowheads="1"/>
          </p:cNvSpPr>
          <p:nvPr>
            <p:ph type="sldNum" sz="quarter" idx="15"/>
          </p:nvPr>
        </p:nvSpPr>
        <p:spPr>
          <a:xfrm>
            <a:off x="10547027" y="6568970"/>
            <a:ext cx="508000" cy="1381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CC140C-FC75-438E-89D5-07005EE7987E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3" name="Layoutschutz unten" hidden="1"/>
          <p:cNvSpPr>
            <a:spLocks/>
          </p:cNvSpPr>
          <p:nvPr userDrawn="1">
            <p:custDataLst>
              <p:tags r:id="rId3"/>
            </p:custDataLst>
          </p:nvPr>
        </p:nvSpPr>
        <p:spPr bwMode="auto">
          <a:xfrm>
            <a:off x="516467" y="5442969"/>
            <a:ext cx="10403946" cy="645794"/>
          </a:xfrm>
          <a:prstGeom prst="rect">
            <a:avLst/>
          </a:prstGeom>
          <a:solidFill>
            <a:srgbClr val="B3B3B3"/>
          </a:solidFill>
          <a:ln w="9525" algn="ctr">
            <a:noFill/>
            <a:miter lim="800000"/>
            <a:headEnd/>
            <a:tailEnd/>
          </a:ln>
        </p:spPr>
        <p:txBody>
          <a:bodyPr lIns="72000" tIns="72000" rIns="72000" bIns="72000" rtlCol="0" anchor="ctr"/>
          <a:lstStyle/>
          <a:p>
            <a:pPr algn="ctr" eaLnBrk="1" hangingPunct="1"/>
            <a:endParaRPr lang="de-DE" sz="1800" b="1" kern="0">
              <a:latin typeface="Arial" charset="0"/>
              <a:ea typeface="ＭＳ Ｐゴシック" charset="-128"/>
            </a:endParaRPr>
          </a:p>
        </p:txBody>
      </p:sp>
      <p:sp>
        <p:nvSpPr>
          <p:cNvPr id="14" name="Logoschutz" hidden="1"/>
          <p:cNvSpPr/>
          <p:nvPr userDrawn="1">
            <p:custDataLst>
              <p:tags r:id="rId4"/>
            </p:custDataLst>
          </p:nvPr>
        </p:nvSpPr>
        <p:spPr bwMode="auto">
          <a:xfrm>
            <a:off x="10930490" y="5461979"/>
            <a:ext cx="1098550" cy="1054800"/>
          </a:xfrm>
          <a:prstGeom prst="rect">
            <a:avLst/>
          </a:prstGeom>
          <a:solidFill>
            <a:srgbClr val="D9D9D9">
              <a:alpha val="50196"/>
            </a:srgbClr>
          </a:solidFill>
          <a:ln w="9525" algn="ctr">
            <a:noFill/>
            <a:miter lim="800000"/>
            <a:headEnd/>
            <a:tailEnd/>
          </a:ln>
        </p:spPr>
        <p:txBody>
          <a:bodyPr lIns="72000" tIns="72000" rIns="72000" bIns="72000" anchor="ctr"/>
          <a:lstStyle/>
          <a:p>
            <a:pPr algn="ctr">
              <a:defRPr/>
            </a:pPr>
            <a:endParaRPr lang="de-DE" sz="1800" b="1" kern="0">
              <a:latin typeface="Arial" charset="0"/>
              <a:ea typeface="ＭＳ Ｐゴシック" charset="-128"/>
            </a:endParaRPr>
          </a:p>
        </p:txBody>
      </p:sp>
      <p:sp>
        <p:nvSpPr>
          <p:cNvPr id="15" name="Logoschutz Fußzeile" hidden="1"/>
          <p:cNvSpPr>
            <a:spLocks/>
          </p:cNvSpPr>
          <p:nvPr userDrawn="1">
            <p:custDataLst>
              <p:tags r:id="rId5"/>
            </p:custDataLst>
          </p:nvPr>
        </p:nvSpPr>
        <p:spPr bwMode="auto">
          <a:xfrm>
            <a:off x="0" y="6527297"/>
            <a:ext cx="12192000" cy="23083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lIns="72000" tIns="72000" rIns="72000" bIns="72000" rtlCol="0" anchor="ctr"/>
          <a:lstStyle/>
          <a:p>
            <a:pPr algn="ctr" eaLnBrk="1" hangingPunct="1"/>
            <a:endParaRPr lang="de-DE" sz="1800" b="1" kern="0">
              <a:latin typeface="Arial" charset="0"/>
              <a:ea typeface="ＭＳ Ｐゴシック" charset="-128"/>
            </a:endParaRPr>
          </a:p>
        </p:txBody>
      </p:sp>
      <p:sp>
        <p:nvSpPr>
          <p:cNvPr id="17" name="Layoutschutz Untertitel" hidden="1"/>
          <p:cNvSpPr>
            <a:spLocks/>
          </p:cNvSpPr>
          <p:nvPr userDrawn="1">
            <p:custDataLst>
              <p:tags r:id="rId6"/>
            </p:custDataLst>
          </p:nvPr>
        </p:nvSpPr>
        <p:spPr bwMode="auto">
          <a:xfrm>
            <a:off x="479376" y="764704"/>
            <a:ext cx="11412000" cy="36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lIns="72000" tIns="72000" rIns="72000" bIns="72000"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de-DE" altLang="de-DE" sz="1800" b="1">
              <a:cs typeface="Arial" pitchFamily="34" charset="0"/>
            </a:endParaRPr>
          </a:p>
        </p:txBody>
      </p:sp>
      <p:sp>
        <p:nvSpPr>
          <p:cNvPr id="18" name="Layoutschutz Haupttitel" hidden="1"/>
          <p:cNvSpPr>
            <a:spLocks/>
          </p:cNvSpPr>
          <p:nvPr userDrawn="1">
            <p:custDataLst>
              <p:tags r:id="rId7"/>
            </p:custDataLst>
          </p:nvPr>
        </p:nvSpPr>
        <p:spPr bwMode="auto">
          <a:xfrm>
            <a:off x="479376" y="249584"/>
            <a:ext cx="11412000" cy="5405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lIns="72000" tIns="72000" rIns="72000" bIns="72000"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de-DE" altLang="de-DE" sz="1800" b="1">
              <a:cs typeface="Arial" pitchFamily="34" charset="0"/>
            </a:endParaRPr>
          </a:p>
        </p:txBody>
      </p:sp>
      <p:sp>
        <p:nvSpPr>
          <p:cNvPr id="22" name="Textplatzhalter 21"/>
          <p:cNvSpPr>
            <a:spLocks noGrp="1"/>
          </p:cNvSpPr>
          <p:nvPr>
            <p:ph type="body" sz="quarter" idx="17"/>
          </p:nvPr>
        </p:nvSpPr>
        <p:spPr>
          <a:xfrm>
            <a:off x="518400" y="731708"/>
            <a:ext cx="11340000" cy="273600"/>
          </a:xfrm>
        </p:spPr>
        <p:txBody>
          <a:bodyPr tIns="0" anchor="t"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1" name="Rechteck 20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12192000" cy="2606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lIns="72000" tIns="72000" rIns="72000" bIns="72000" rtlCol="0" anchor="ctr"/>
          <a:lstStyle/>
          <a:p>
            <a:pPr algn="ctr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GB" sz="1800" b="1" i="0" u="none" kern="0" baseline="0">
              <a:solidFill>
                <a:srgbClr val="000000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24" name="Inhaltsplatzhalter 2"/>
          <p:cNvSpPr>
            <a:spLocks noGrp="1"/>
          </p:cNvSpPr>
          <p:nvPr>
            <p:ph sz="quarter" idx="19"/>
          </p:nvPr>
        </p:nvSpPr>
        <p:spPr>
          <a:xfrm>
            <a:off x="515938" y="1411200"/>
            <a:ext cx="11341099" cy="4032250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5pPr marL="712788" indent="-169863">
              <a:buFont typeface="Symbol" panose="05050102010706020507" pitchFamily="18" charset="2"/>
              <a:buChar char="-"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pic>
        <p:nvPicPr>
          <p:cNvPr id="26" name="Grafika 25">
            <a:extLst>
              <a:ext uri="{FF2B5EF4-FFF2-40B4-BE49-F238E27FC236}">
                <a16:creationId xmlns:a16="http://schemas.microsoft.com/office/drawing/2014/main" id="{38918883-635B-41BA-BCF2-CD743A79D35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984433" y="5826403"/>
            <a:ext cx="1873967" cy="290538"/>
          </a:xfrm>
          <a:prstGeom prst="rect">
            <a:avLst/>
          </a:prstGeom>
        </p:spPr>
      </p:pic>
      <p:pic>
        <p:nvPicPr>
          <p:cNvPr id="23" name="Grafika 22">
            <a:extLst>
              <a:ext uri="{FF2B5EF4-FFF2-40B4-BE49-F238E27FC236}">
                <a16:creationId xmlns:a16="http://schemas.microsoft.com/office/drawing/2014/main" id="{2704B812-D833-8AE6-1979-4EAE1FD3D8F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-35956" y="6247374"/>
            <a:ext cx="12275956" cy="421986"/>
          </a:xfrm>
          <a:prstGeom prst="rect">
            <a:avLst/>
          </a:prstGeom>
        </p:spPr>
      </p:pic>
      <p:sp>
        <p:nvSpPr>
          <p:cNvPr id="25" name="Rectangle 16">
            <a:extLst>
              <a:ext uri="{FF2B5EF4-FFF2-40B4-BE49-F238E27FC236}">
                <a16:creationId xmlns:a16="http://schemas.microsoft.com/office/drawing/2014/main" id="{FE9ED8C4-2841-AB2C-FBE0-DF946ABC702C}"/>
              </a:ext>
            </a:extLst>
          </p:cNvPr>
          <p:cNvSpPr>
            <a:spLocks noChangeArrowheads="1"/>
          </p:cNvSpPr>
          <p:nvPr userDrawn="1">
            <p:custDataLst>
              <p:tags r:id="rId9"/>
            </p:custDataLst>
          </p:nvPr>
        </p:nvSpPr>
        <p:spPr bwMode="auto">
          <a:xfrm>
            <a:off x="798287" y="5517232"/>
            <a:ext cx="8970121" cy="569282"/>
          </a:xfrm>
          <a:prstGeom prst="rect">
            <a:avLst/>
          </a:prstGeom>
          <a:solidFill>
            <a:srgbClr val="E50043"/>
          </a:solidFill>
          <a:ln w="9525">
            <a:noFill/>
            <a:miter lim="800000"/>
            <a:headEnd/>
            <a:tailEnd/>
          </a:ln>
        </p:spPr>
        <p:txBody>
          <a:bodyPr wrap="none" lIns="72000" tIns="72000" rIns="72000" bIns="72000" anchor="ctr"/>
          <a:lstStyle/>
          <a:p>
            <a:pPr marL="0" lvl="1" eaLnBrk="0" hangingPunct="0">
              <a:buClr>
                <a:schemeClr val="dk1"/>
              </a:buClr>
              <a:defRPr/>
            </a:pPr>
            <a:endParaRPr lang="de-DE" b="1" dirty="0">
              <a:solidFill>
                <a:srgbClr val="E50043"/>
              </a:solidFill>
            </a:endParaRPr>
          </a:p>
          <a:p>
            <a:pPr marL="0" lvl="1" eaLnBrk="0" hangingPunct="0">
              <a:buClr>
                <a:schemeClr val="dk1"/>
              </a:buClr>
              <a:defRPr/>
            </a:pPr>
            <a:endParaRPr lang="de-DE" b="1" dirty="0">
              <a:solidFill>
                <a:srgbClr val="E50043"/>
              </a:solidFill>
            </a:endParaRPr>
          </a:p>
        </p:txBody>
      </p:sp>
      <p:sp>
        <p:nvSpPr>
          <p:cNvPr id="27" name="Abgerundetes Rechteck 29">
            <a:extLst>
              <a:ext uri="{FF2B5EF4-FFF2-40B4-BE49-F238E27FC236}">
                <a16:creationId xmlns:a16="http://schemas.microsoft.com/office/drawing/2014/main" id="{C31BDE55-92E9-23EF-393A-8A485935AC1E}"/>
              </a:ext>
            </a:extLst>
          </p:cNvPr>
          <p:cNvSpPr/>
          <p:nvPr userDrawn="1"/>
        </p:nvSpPr>
        <p:spPr bwMode="auto">
          <a:xfrm>
            <a:off x="529082" y="5621054"/>
            <a:ext cx="360000" cy="358669"/>
          </a:xfrm>
          <a:prstGeom prst="roundRect">
            <a:avLst/>
          </a:prstGeom>
          <a:solidFill>
            <a:srgbClr val="E50043"/>
          </a:solidFill>
          <a:ln w="31750" cap="flat" cmpd="sng" algn="ctr">
            <a:solidFill>
              <a:schemeClr val="lt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72000" tIns="72000" rIns="72000" bIns="72000" rtlCol="0" anchor="ctr"/>
          <a:lstStyle/>
          <a:p>
            <a:pPr algn="ctr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b="1" i="0" u="none" kern="0" baseline="0" dirty="0">
                <a:solidFill>
                  <a:schemeClr val="lt1"/>
                </a:solidFill>
                <a:latin typeface="Arial"/>
                <a:ea typeface="ＭＳ Ｐゴシック" charset="-128"/>
              </a:rPr>
              <a:t>!</a:t>
            </a:r>
          </a:p>
        </p:txBody>
      </p:sp>
      <p:sp>
        <p:nvSpPr>
          <p:cNvPr id="28" name="Textplatzhalter 5">
            <a:extLst>
              <a:ext uri="{FF2B5EF4-FFF2-40B4-BE49-F238E27FC236}">
                <a16:creationId xmlns:a16="http://schemas.microsoft.com/office/drawing/2014/main" id="{38F273BB-E490-A6E7-DA56-420B85D0CEB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3433" y="5589240"/>
            <a:ext cx="8712967" cy="405099"/>
          </a:xfrm>
        </p:spPr>
        <p:txBody>
          <a:bodyPr/>
          <a:lstStyle>
            <a:lvl1pPr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2232121426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ayoutschutz" hidden="1"/>
          <p:cNvSpPr>
            <a:spLocks/>
          </p:cNvSpPr>
          <p:nvPr userDrawn="1">
            <p:custDataLst>
              <p:tags r:id="rId1"/>
            </p:custDataLst>
          </p:nvPr>
        </p:nvSpPr>
        <p:spPr bwMode="auto">
          <a:xfrm>
            <a:off x="500533" y="1374021"/>
            <a:ext cx="11412000" cy="4104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000" tIns="72000" rIns="72000" bIns="72000"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de-DE" altLang="de-DE" sz="1800" b="1">
              <a:cs typeface="Arial" pitchFamily="34" charset="0"/>
            </a:endParaRPr>
          </a:p>
        </p:txBody>
      </p:sp>
      <p:sp>
        <p:nvSpPr>
          <p:cNvPr id="8" name="Logoschutz Powerline" hidden="1"/>
          <p:cNvSpPr/>
          <p:nvPr userDrawn="1">
            <p:custDataLst>
              <p:tags r:id="rId2"/>
            </p:custDataLst>
          </p:nvPr>
        </p:nvSpPr>
        <p:spPr bwMode="auto">
          <a:xfrm>
            <a:off x="0" y="6123706"/>
            <a:ext cx="12192000" cy="4016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lIns="72000" tIns="72000" rIns="72000" bIns="72000" anchor="ctr"/>
          <a:lstStyle/>
          <a:p>
            <a:pPr algn="ctr">
              <a:defRPr/>
            </a:pPr>
            <a:endParaRPr lang="de-DE" sz="1800" b="1" kern="0">
              <a:latin typeface="Arial" charset="0"/>
              <a:ea typeface="ＭＳ Ｐゴシック" charset="-128"/>
            </a:endParaRPr>
          </a:p>
        </p:txBody>
      </p:sp>
      <p:sp>
        <p:nvSpPr>
          <p:cNvPr id="2" name="Haupttitel"/>
          <p:cNvSpPr>
            <a:spLocks noGrp="1"/>
          </p:cNvSpPr>
          <p:nvPr>
            <p:ph type="title" hasCustomPrompt="1"/>
          </p:nvPr>
        </p:nvSpPr>
        <p:spPr>
          <a:xfrm>
            <a:off x="518400" y="284163"/>
            <a:ext cx="11340000" cy="481012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de-DE"/>
              <a:t>Click </a:t>
            </a:r>
            <a:r>
              <a:rPr lang="de-DE" err="1"/>
              <a:t>to</a:t>
            </a:r>
            <a:r>
              <a:rPr lang="de-DE"/>
              <a:t> </a:t>
            </a:r>
            <a:r>
              <a:rPr lang="de-DE" err="1"/>
              <a:t>add</a:t>
            </a:r>
            <a:r>
              <a:rPr lang="de-DE"/>
              <a:t> </a:t>
            </a:r>
            <a:r>
              <a:rPr lang="de-DE" err="1"/>
              <a:t>headline</a:t>
            </a:r>
            <a:endParaRPr lang="de-DE"/>
          </a:p>
        </p:txBody>
      </p:sp>
      <p:sp>
        <p:nvSpPr>
          <p:cNvPr id="12" name="Fußzeilenplatzhalte"/>
          <p:cNvSpPr>
            <a:spLocks noGrp="1"/>
          </p:cNvSpPr>
          <p:nvPr>
            <p:ph type="ftr" sz="quarter" idx="14"/>
          </p:nvPr>
        </p:nvSpPr>
        <p:spPr>
          <a:xfrm>
            <a:off x="0" y="6527297"/>
            <a:ext cx="12192000" cy="230832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b="0"/>
            </a:lvl1pPr>
          </a:lstStyle>
          <a:p>
            <a:pPr>
              <a:defRPr/>
            </a:pPr>
            <a:r>
              <a:rPr lang="de-DE"/>
              <a:t>Topic | Name | Date</a:t>
            </a:r>
          </a:p>
        </p:txBody>
      </p:sp>
      <p:sp>
        <p:nvSpPr>
          <p:cNvPr id="13" name="Foliennummerplatzhalter"/>
          <p:cNvSpPr>
            <a:spLocks noGrp="1" noChangeArrowheads="1"/>
          </p:cNvSpPr>
          <p:nvPr>
            <p:ph type="sldNum" sz="quarter" idx="15"/>
          </p:nvPr>
        </p:nvSpPr>
        <p:spPr>
          <a:xfrm>
            <a:off x="10547027" y="6568970"/>
            <a:ext cx="508000" cy="1381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CC140C-FC75-438E-89D5-07005EE7987E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3" name="Layoutschutz unten" hidden="1"/>
          <p:cNvSpPr>
            <a:spLocks/>
          </p:cNvSpPr>
          <p:nvPr userDrawn="1">
            <p:custDataLst>
              <p:tags r:id="rId3"/>
            </p:custDataLst>
          </p:nvPr>
        </p:nvSpPr>
        <p:spPr bwMode="auto">
          <a:xfrm>
            <a:off x="516467" y="5442969"/>
            <a:ext cx="10403946" cy="645794"/>
          </a:xfrm>
          <a:prstGeom prst="rect">
            <a:avLst/>
          </a:prstGeom>
          <a:solidFill>
            <a:srgbClr val="B3B3B3"/>
          </a:solidFill>
          <a:ln w="9525" algn="ctr">
            <a:noFill/>
            <a:miter lim="800000"/>
            <a:headEnd/>
            <a:tailEnd/>
          </a:ln>
        </p:spPr>
        <p:txBody>
          <a:bodyPr lIns="72000" tIns="72000" rIns="72000" bIns="72000" rtlCol="0" anchor="ctr"/>
          <a:lstStyle/>
          <a:p>
            <a:pPr algn="ctr" eaLnBrk="1" hangingPunct="1"/>
            <a:endParaRPr lang="de-DE" sz="1800" b="1" kern="0">
              <a:latin typeface="Arial" charset="0"/>
              <a:ea typeface="ＭＳ Ｐゴシック" charset="-128"/>
            </a:endParaRPr>
          </a:p>
        </p:txBody>
      </p:sp>
      <p:sp>
        <p:nvSpPr>
          <p:cNvPr id="14" name="Logoschutz" hidden="1"/>
          <p:cNvSpPr/>
          <p:nvPr userDrawn="1">
            <p:custDataLst>
              <p:tags r:id="rId4"/>
            </p:custDataLst>
          </p:nvPr>
        </p:nvSpPr>
        <p:spPr bwMode="auto">
          <a:xfrm>
            <a:off x="10930490" y="5461979"/>
            <a:ext cx="1098550" cy="1054800"/>
          </a:xfrm>
          <a:prstGeom prst="rect">
            <a:avLst/>
          </a:prstGeom>
          <a:solidFill>
            <a:srgbClr val="D9D9D9">
              <a:alpha val="50196"/>
            </a:srgbClr>
          </a:solidFill>
          <a:ln w="9525" algn="ctr">
            <a:noFill/>
            <a:miter lim="800000"/>
            <a:headEnd/>
            <a:tailEnd/>
          </a:ln>
        </p:spPr>
        <p:txBody>
          <a:bodyPr lIns="72000" tIns="72000" rIns="72000" bIns="72000" anchor="ctr"/>
          <a:lstStyle/>
          <a:p>
            <a:pPr algn="ctr">
              <a:defRPr/>
            </a:pPr>
            <a:endParaRPr lang="de-DE" sz="1800" b="1" kern="0">
              <a:latin typeface="Arial" charset="0"/>
              <a:ea typeface="ＭＳ Ｐゴシック" charset="-128"/>
            </a:endParaRPr>
          </a:p>
        </p:txBody>
      </p:sp>
      <p:sp>
        <p:nvSpPr>
          <p:cNvPr id="15" name="Logoschutz Fußzeile" hidden="1"/>
          <p:cNvSpPr>
            <a:spLocks/>
          </p:cNvSpPr>
          <p:nvPr userDrawn="1">
            <p:custDataLst>
              <p:tags r:id="rId5"/>
            </p:custDataLst>
          </p:nvPr>
        </p:nvSpPr>
        <p:spPr bwMode="auto">
          <a:xfrm>
            <a:off x="0" y="6527297"/>
            <a:ext cx="12192000" cy="23083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lIns="72000" tIns="72000" rIns="72000" bIns="72000" rtlCol="0" anchor="ctr"/>
          <a:lstStyle/>
          <a:p>
            <a:pPr algn="ctr" eaLnBrk="1" hangingPunct="1"/>
            <a:endParaRPr lang="de-DE" sz="1800" b="1" kern="0">
              <a:latin typeface="Arial" charset="0"/>
              <a:ea typeface="ＭＳ Ｐゴシック" charset="-128"/>
            </a:endParaRPr>
          </a:p>
        </p:txBody>
      </p:sp>
      <p:sp>
        <p:nvSpPr>
          <p:cNvPr id="17" name="Layoutschutz Untertitel" hidden="1"/>
          <p:cNvSpPr>
            <a:spLocks/>
          </p:cNvSpPr>
          <p:nvPr userDrawn="1">
            <p:custDataLst>
              <p:tags r:id="rId6"/>
            </p:custDataLst>
          </p:nvPr>
        </p:nvSpPr>
        <p:spPr bwMode="auto">
          <a:xfrm>
            <a:off x="479376" y="764704"/>
            <a:ext cx="11412000" cy="36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lIns="72000" tIns="72000" rIns="72000" bIns="72000"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de-DE" altLang="de-DE" sz="1800" b="1">
              <a:cs typeface="Arial" pitchFamily="34" charset="0"/>
            </a:endParaRPr>
          </a:p>
        </p:txBody>
      </p:sp>
      <p:sp>
        <p:nvSpPr>
          <p:cNvPr id="18" name="Layoutschutz Haupttitel" hidden="1"/>
          <p:cNvSpPr>
            <a:spLocks/>
          </p:cNvSpPr>
          <p:nvPr userDrawn="1">
            <p:custDataLst>
              <p:tags r:id="rId7"/>
            </p:custDataLst>
          </p:nvPr>
        </p:nvSpPr>
        <p:spPr bwMode="auto">
          <a:xfrm>
            <a:off x="479376" y="249584"/>
            <a:ext cx="11412000" cy="5405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lIns="72000" tIns="72000" rIns="72000" bIns="72000"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de-DE" altLang="de-DE" sz="1800" b="1">
              <a:cs typeface="Arial" pitchFamily="34" charset="0"/>
            </a:endParaRPr>
          </a:p>
        </p:txBody>
      </p:sp>
      <p:sp>
        <p:nvSpPr>
          <p:cNvPr id="22" name="Textplatzhalter 21"/>
          <p:cNvSpPr>
            <a:spLocks noGrp="1"/>
          </p:cNvSpPr>
          <p:nvPr>
            <p:ph type="body" sz="quarter" idx="17" hasCustomPrompt="1"/>
          </p:nvPr>
        </p:nvSpPr>
        <p:spPr>
          <a:xfrm>
            <a:off x="518400" y="731708"/>
            <a:ext cx="11340000" cy="273600"/>
          </a:xfrm>
        </p:spPr>
        <p:txBody>
          <a:bodyPr tIns="0" anchor="t">
            <a:no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 sz="2000"/>
            </a:lvl1pPr>
          </a:lstStyle>
          <a:p>
            <a:pPr lvl="0"/>
            <a:r>
              <a:rPr lang="de-DE"/>
              <a:t>Click </a:t>
            </a:r>
            <a:r>
              <a:rPr lang="de-DE" err="1"/>
              <a:t>to</a:t>
            </a:r>
            <a:r>
              <a:rPr lang="de-DE"/>
              <a:t> </a:t>
            </a:r>
            <a:r>
              <a:rPr lang="de-DE" err="1"/>
              <a:t>add</a:t>
            </a:r>
            <a:r>
              <a:rPr lang="de-DE"/>
              <a:t> </a:t>
            </a:r>
            <a:r>
              <a:rPr lang="de-DE" err="1"/>
              <a:t>subheadline</a:t>
            </a:r>
            <a:endParaRPr lang="de-DE"/>
          </a:p>
        </p:txBody>
      </p:sp>
      <p:sp>
        <p:nvSpPr>
          <p:cNvPr id="19" name="Inhaltsplatzhalter 2"/>
          <p:cNvSpPr>
            <a:spLocks noGrp="1"/>
          </p:cNvSpPr>
          <p:nvPr>
            <p:ph sz="quarter" idx="19" hasCustomPrompt="1"/>
          </p:nvPr>
        </p:nvSpPr>
        <p:spPr>
          <a:xfrm>
            <a:off x="515938" y="1411200"/>
            <a:ext cx="11341099" cy="403225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 marL="712788" indent="-169863">
              <a:buFont typeface="Symbol" panose="05050102010706020507" pitchFamily="18" charset="2"/>
              <a:buChar char="-"/>
              <a:defRPr/>
            </a:lvl5pPr>
          </a:lstStyle>
          <a:p>
            <a:pPr lvl="0"/>
            <a:r>
              <a:rPr lang="de-DE"/>
              <a:t>Click </a:t>
            </a:r>
            <a:r>
              <a:rPr lang="de-DE" err="1"/>
              <a:t>to</a:t>
            </a:r>
            <a:r>
              <a:rPr lang="de-DE"/>
              <a:t> </a:t>
            </a:r>
            <a:r>
              <a:rPr lang="de-DE" err="1"/>
              <a:t>add</a:t>
            </a:r>
            <a:r>
              <a:rPr lang="de-DE"/>
              <a:t> </a:t>
            </a:r>
            <a:r>
              <a:rPr lang="de-DE" err="1"/>
              <a:t>text</a:t>
            </a:r>
            <a:endParaRPr lang="de-DE"/>
          </a:p>
          <a:p>
            <a:pPr lvl="1"/>
            <a:r>
              <a:rPr lang="de-DE"/>
              <a:t>Second </a:t>
            </a:r>
            <a:r>
              <a:rPr lang="de-DE" err="1"/>
              <a:t>level</a:t>
            </a:r>
            <a:endParaRPr lang="de-DE"/>
          </a:p>
          <a:p>
            <a:pPr lvl="2"/>
            <a:r>
              <a:rPr lang="de-DE"/>
              <a:t>Third </a:t>
            </a:r>
            <a:r>
              <a:rPr lang="de-DE" err="1"/>
              <a:t>level</a:t>
            </a:r>
            <a:endParaRPr lang="de-DE"/>
          </a:p>
          <a:p>
            <a:pPr lvl="3"/>
            <a:r>
              <a:rPr lang="de-DE" err="1"/>
              <a:t>Fourth</a:t>
            </a:r>
            <a:r>
              <a:rPr lang="de-DE"/>
              <a:t> </a:t>
            </a:r>
            <a:r>
              <a:rPr lang="de-DE" err="1"/>
              <a:t>level</a:t>
            </a:r>
            <a:endParaRPr lang="de-DE"/>
          </a:p>
        </p:txBody>
      </p:sp>
      <p:sp>
        <p:nvSpPr>
          <p:cNvPr id="20" name="Rechteck 19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12192000" cy="2606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lIns="72000" tIns="72000" rIns="72000" bIns="72000" rtlCol="0" anchor="ctr"/>
          <a:lstStyle/>
          <a:p>
            <a:pPr algn="ctr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GB" sz="1800" b="1" i="0" u="none" kern="0" baseline="0">
              <a:solidFill>
                <a:srgbClr val="000000"/>
              </a:solidFill>
              <a:latin typeface="Arial"/>
              <a:ea typeface="ＭＳ Ｐゴシック" charset="-128"/>
            </a:endParaRPr>
          </a:p>
        </p:txBody>
      </p:sp>
      <p:pic>
        <p:nvPicPr>
          <p:cNvPr id="23" name="Grafika 22">
            <a:extLst>
              <a:ext uri="{FF2B5EF4-FFF2-40B4-BE49-F238E27FC236}">
                <a16:creationId xmlns:a16="http://schemas.microsoft.com/office/drawing/2014/main" id="{B3E4299B-1DA1-4045-84DB-A60A4B8D7007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984433" y="5826403"/>
            <a:ext cx="1873967" cy="290538"/>
          </a:xfrm>
          <a:prstGeom prst="rect">
            <a:avLst/>
          </a:prstGeom>
        </p:spPr>
      </p:pic>
      <p:pic>
        <p:nvPicPr>
          <p:cNvPr id="24" name="Grafika 23">
            <a:extLst>
              <a:ext uri="{FF2B5EF4-FFF2-40B4-BE49-F238E27FC236}">
                <a16:creationId xmlns:a16="http://schemas.microsoft.com/office/drawing/2014/main" id="{E8AE8E19-DDC5-8B23-FEA7-28D56294017A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-35956" y="6247374"/>
            <a:ext cx="12275956" cy="421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007116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ke away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ayoutschutz" hidden="1"/>
          <p:cNvSpPr>
            <a:spLocks/>
          </p:cNvSpPr>
          <p:nvPr userDrawn="1">
            <p:custDataLst>
              <p:tags r:id="rId1"/>
            </p:custDataLst>
          </p:nvPr>
        </p:nvSpPr>
        <p:spPr bwMode="auto">
          <a:xfrm>
            <a:off x="500533" y="1374021"/>
            <a:ext cx="11412000" cy="4104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000" tIns="72000" rIns="72000" bIns="72000"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de-DE" altLang="de-DE" sz="1800" b="1">
              <a:cs typeface="Arial" pitchFamily="34" charset="0"/>
            </a:endParaRPr>
          </a:p>
        </p:txBody>
      </p:sp>
      <p:sp>
        <p:nvSpPr>
          <p:cNvPr id="8" name="Logoschutz Powerline" hidden="1"/>
          <p:cNvSpPr/>
          <p:nvPr userDrawn="1">
            <p:custDataLst>
              <p:tags r:id="rId2"/>
            </p:custDataLst>
          </p:nvPr>
        </p:nvSpPr>
        <p:spPr bwMode="auto">
          <a:xfrm>
            <a:off x="0" y="6123706"/>
            <a:ext cx="12192000" cy="4016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lIns="72000" tIns="72000" rIns="72000" bIns="72000" anchor="ctr"/>
          <a:lstStyle/>
          <a:p>
            <a:pPr algn="ctr">
              <a:defRPr/>
            </a:pPr>
            <a:endParaRPr lang="de-DE" sz="1800" b="1" kern="0">
              <a:latin typeface="Arial" charset="0"/>
              <a:ea typeface="ＭＳ Ｐゴシック" charset="-128"/>
            </a:endParaRPr>
          </a:p>
        </p:txBody>
      </p:sp>
      <p:sp>
        <p:nvSpPr>
          <p:cNvPr id="2" name="Haupttitel"/>
          <p:cNvSpPr>
            <a:spLocks noGrp="1"/>
          </p:cNvSpPr>
          <p:nvPr>
            <p:ph type="title" hasCustomPrompt="1"/>
          </p:nvPr>
        </p:nvSpPr>
        <p:spPr>
          <a:xfrm>
            <a:off x="518400" y="284163"/>
            <a:ext cx="11340000" cy="481012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de-DE"/>
              <a:t>Click </a:t>
            </a:r>
            <a:r>
              <a:rPr lang="de-DE" err="1"/>
              <a:t>to</a:t>
            </a:r>
            <a:r>
              <a:rPr lang="de-DE"/>
              <a:t> </a:t>
            </a:r>
            <a:r>
              <a:rPr lang="de-DE" err="1"/>
              <a:t>add</a:t>
            </a:r>
            <a:r>
              <a:rPr lang="de-DE"/>
              <a:t> </a:t>
            </a:r>
            <a:r>
              <a:rPr lang="de-DE" err="1"/>
              <a:t>headline</a:t>
            </a:r>
            <a:endParaRPr lang="de-DE"/>
          </a:p>
        </p:txBody>
      </p:sp>
      <p:sp>
        <p:nvSpPr>
          <p:cNvPr id="12" name="Fußzeilenplatzhalte"/>
          <p:cNvSpPr>
            <a:spLocks noGrp="1"/>
          </p:cNvSpPr>
          <p:nvPr>
            <p:ph type="ftr" sz="quarter" idx="14"/>
          </p:nvPr>
        </p:nvSpPr>
        <p:spPr>
          <a:xfrm>
            <a:off x="0" y="6527297"/>
            <a:ext cx="12192000" cy="230832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b="0"/>
            </a:lvl1pPr>
          </a:lstStyle>
          <a:p>
            <a:pPr>
              <a:defRPr/>
            </a:pPr>
            <a:r>
              <a:rPr lang="de-DE"/>
              <a:t>Topic | Name | Date</a:t>
            </a:r>
          </a:p>
        </p:txBody>
      </p:sp>
      <p:sp>
        <p:nvSpPr>
          <p:cNvPr id="13" name="Foliennummerplatzhalter"/>
          <p:cNvSpPr>
            <a:spLocks noGrp="1" noChangeArrowheads="1"/>
          </p:cNvSpPr>
          <p:nvPr>
            <p:ph type="sldNum" sz="quarter" idx="15"/>
          </p:nvPr>
        </p:nvSpPr>
        <p:spPr>
          <a:xfrm>
            <a:off x="10547027" y="6568970"/>
            <a:ext cx="508000" cy="1381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CC140C-FC75-438E-89D5-07005EE7987E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3" name="Layoutschutz unten" hidden="1"/>
          <p:cNvSpPr>
            <a:spLocks/>
          </p:cNvSpPr>
          <p:nvPr userDrawn="1">
            <p:custDataLst>
              <p:tags r:id="rId3"/>
            </p:custDataLst>
          </p:nvPr>
        </p:nvSpPr>
        <p:spPr bwMode="auto">
          <a:xfrm>
            <a:off x="516467" y="5442969"/>
            <a:ext cx="10403946" cy="645794"/>
          </a:xfrm>
          <a:prstGeom prst="rect">
            <a:avLst/>
          </a:prstGeom>
          <a:solidFill>
            <a:srgbClr val="B3B3B3"/>
          </a:solidFill>
          <a:ln w="9525" algn="ctr">
            <a:noFill/>
            <a:miter lim="800000"/>
            <a:headEnd/>
            <a:tailEnd/>
          </a:ln>
        </p:spPr>
        <p:txBody>
          <a:bodyPr lIns="72000" tIns="72000" rIns="72000" bIns="72000" rtlCol="0" anchor="ctr"/>
          <a:lstStyle/>
          <a:p>
            <a:pPr algn="ctr" eaLnBrk="1" hangingPunct="1"/>
            <a:endParaRPr lang="de-DE" sz="1800" b="1" kern="0">
              <a:latin typeface="Arial" charset="0"/>
              <a:ea typeface="ＭＳ Ｐゴシック" charset="-128"/>
            </a:endParaRPr>
          </a:p>
        </p:txBody>
      </p:sp>
      <p:sp>
        <p:nvSpPr>
          <p:cNvPr id="14" name="Logoschutz" hidden="1"/>
          <p:cNvSpPr/>
          <p:nvPr userDrawn="1">
            <p:custDataLst>
              <p:tags r:id="rId4"/>
            </p:custDataLst>
          </p:nvPr>
        </p:nvSpPr>
        <p:spPr bwMode="auto">
          <a:xfrm>
            <a:off x="10930490" y="5461979"/>
            <a:ext cx="1098550" cy="1054800"/>
          </a:xfrm>
          <a:prstGeom prst="rect">
            <a:avLst/>
          </a:prstGeom>
          <a:solidFill>
            <a:srgbClr val="D9D9D9">
              <a:alpha val="50196"/>
            </a:srgbClr>
          </a:solidFill>
          <a:ln w="9525" algn="ctr">
            <a:noFill/>
            <a:miter lim="800000"/>
            <a:headEnd/>
            <a:tailEnd/>
          </a:ln>
        </p:spPr>
        <p:txBody>
          <a:bodyPr lIns="72000" tIns="72000" rIns="72000" bIns="72000" anchor="ctr"/>
          <a:lstStyle/>
          <a:p>
            <a:pPr algn="ctr">
              <a:defRPr/>
            </a:pPr>
            <a:endParaRPr lang="de-DE" sz="1800" b="1" kern="0">
              <a:latin typeface="Arial" charset="0"/>
              <a:ea typeface="ＭＳ Ｐゴシック" charset="-128"/>
            </a:endParaRPr>
          </a:p>
        </p:txBody>
      </p:sp>
      <p:sp>
        <p:nvSpPr>
          <p:cNvPr id="15" name="Logoschutz Fußzeile" hidden="1"/>
          <p:cNvSpPr>
            <a:spLocks/>
          </p:cNvSpPr>
          <p:nvPr userDrawn="1">
            <p:custDataLst>
              <p:tags r:id="rId5"/>
            </p:custDataLst>
          </p:nvPr>
        </p:nvSpPr>
        <p:spPr bwMode="auto">
          <a:xfrm>
            <a:off x="0" y="6527297"/>
            <a:ext cx="12192000" cy="23083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lIns="72000" tIns="72000" rIns="72000" bIns="72000" rtlCol="0" anchor="ctr"/>
          <a:lstStyle/>
          <a:p>
            <a:pPr algn="ctr" eaLnBrk="1" hangingPunct="1"/>
            <a:endParaRPr lang="de-DE" sz="1800" b="1" kern="0">
              <a:latin typeface="Arial" charset="0"/>
              <a:ea typeface="ＭＳ Ｐゴシック" charset="-128"/>
            </a:endParaRPr>
          </a:p>
        </p:txBody>
      </p:sp>
      <p:sp>
        <p:nvSpPr>
          <p:cNvPr id="17" name="Layoutschutz Untertitel" hidden="1"/>
          <p:cNvSpPr>
            <a:spLocks/>
          </p:cNvSpPr>
          <p:nvPr userDrawn="1">
            <p:custDataLst>
              <p:tags r:id="rId6"/>
            </p:custDataLst>
          </p:nvPr>
        </p:nvSpPr>
        <p:spPr bwMode="auto">
          <a:xfrm>
            <a:off x="479376" y="764704"/>
            <a:ext cx="11412000" cy="36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lIns="72000" tIns="72000" rIns="72000" bIns="72000"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de-DE" altLang="de-DE" sz="1800" b="1">
              <a:cs typeface="Arial" pitchFamily="34" charset="0"/>
            </a:endParaRPr>
          </a:p>
        </p:txBody>
      </p:sp>
      <p:sp>
        <p:nvSpPr>
          <p:cNvPr id="18" name="Layoutschutz Haupttitel" hidden="1"/>
          <p:cNvSpPr>
            <a:spLocks/>
          </p:cNvSpPr>
          <p:nvPr userDrawn="1">
            <p:custDataLst>
              <p:tags r:id="rId7"/>
            </p:custDataLst>
          </p:nvPr>
        </p:nvSpPr>
        <p:spPr bwMode="auto">
          <a:xfrm>
            <a:off x="479376" y="249584"/>
            <a:ext cx="11412000" cy="5405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lIns="72000" tIns="72000" rIns="72000" bIns="72000"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de-DE" altLang="de-DE" sz="1800" b="1">
              <a:cs typeface="Arial" pitchFamily="34" charset="0"/>
            </a:endParaRPr>
          </a:p>
        </p:txBody>
      </p:sp>
      <p:sp>
        <p:nvSpPr>
          <p:cNvPr id="22" name="Textplatzhalter 21"/>
          <p:cNvSpPr>
            <a:spLocks noGrp="1"/>
          </p:cNvSpPr>
          <p:nvPr>
            <p:ph type="body" sz="quarter" idx="17" hasCustomPrompt="1"/>
          </p:nvPr>
        </p:nvSpPr>
        <p:spPr>
          <a:xfrm>
            <a:off x="518400" y="731708"/>
            <a:ext cx="11340000" cy="273600"/>
          </a:xfrm>
        </p:spPr>
        <p:txBody>
          <a:bodyPr tIns="0" anchor="t"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de-DE"/>
              <a:t>Click </a:t>
            </a:r>
            <a:r>
              <a:rPr lang="de-DE" err="1"/>
              <a:t>to</a:t>
            </a:r>
            <a:r>
              <a:rPr lang="de-DE"/>
              <a:t> </a:t>
            </a:r>
            <a:r>
              <a:rPr lang="de-DE" err="1"/>
              <a:t>add</a:t>
            </a:r>
            <a:r>
              <a:rPr lang="de-DE"/>
              <a:t> </a:t>
            </a:r>
            <a:r>
              <a:rPr lang="de-DE" err="1"/>
              <a:t>subheadline</a:t>
            </a:r>
            <a:endParaRPr lang="de-DE"/>
          </a:p>
        </p:txBody>
      </p:sp>
      <p:sp>
        <p:nvSpPr>
          <p:cNvPr id="19" name="Inhaltsplatzhalter 2"/>
          <p:cNvSpPr>
            <a:spLocks noGrp="1"/>
          </p:cNvSpPr>
          <p:nvPr>
            <p:ph sz="quarter" idx="19" hasCustomPrompt="1"/>
          </p:nvPr>
        </p:nvSpPr>
        <p:spPr>
          <a:xfrm>
            <a:off x="515938" y="1411200"/>
            <a:ext cx="11341099" cy="4032250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5pPr marL="712788" indent="-169863">
              <a:buFont typeface="Symbol" panose="05050102010706020507" pitchFamily="18" charset="2"/>
              <a:buChar char="-"/>
              <a:defRPr/>
            </a:lvl5pPr>
          </a:lstStyle>
          <a:p>
            <a:pPr lvl="0"/>
            <a:r>
              <a:rPr lang="de-DE"/>
              <a:t>Click </a:t>
            </a:r>
            <a:r>
              <a:rPr lang="de-DE" err="1"/>
              <a:t>to</a:t>
            </a:r>
            <a:r>
              <a:rPr lang="de-DE"/>
              <a:t> </a:t>
            </a:r>
            <a:r>
              <a:rPr lang="de-DE" err="1"/>
              <a:t>add</a:t>
            </a:r>
            <a:r>
              <a:rPr lang="de-DE"/>
              <a:t> </a:t>
            </a:r>
            <a:r>
              <a:rPr lang="de-DE" err="1"/>
              <a:t>text</a:t>
            </a:r>
            <a:endParaRPr lang="de-DE"/>
          </a:p>
          <a:p>
            <a:pPr lvl="1"/>
            <a:r>
              <a:rPr lang="de-DE"/>
              <a:t>Second </a:t>
            </a:r>
            <a:r>
              <a:rPr lang="de-DE" err="1"/>
              <a:t>level</a:t>
            </a:r>
            <a:endParaRPr lang="de-DE"/>
          </a:p>
          <a:p>
            <a:pPr lvl="2"/>
            <a:r>
              <a:rPr lang="de-DE"/>
              <a:t>Third </a:t>
            </a:r>
            <a:r>
              <a:rPr lang="de-DE" err="1"/>
              <a:t>level</a:t>
            </a:r>
            <a:endParaRPr lang="de-DE"/>
          </a:p>
          <a:p>
            <a:pPr lvl="3"/>
            <a:r>
              <a:rPr lang="de-DE" err="1"/>
              <a:t>Fourth</a:t>
            </a:r>
            <a:r>
              <a:rPr lang="de-DE"/>
              <a:t> </a:t>
            </a:r>
            <a:r>
              <a:rPr lang="de-DE" err="1"/>
              <a:t>level</a:t>
            </a:r>
            <a:endParaRPr lang="de-DE"/>
          </a:p>
        </p:txBody>
      </p:sp>
      <p:sp>
        <p:nvSpPr>
          <p:cNvPr id="21" name="Rechteck 20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12192000" cy="2606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lIns="72000" tIns="72000" rIns="72000" bIns="72000" rtlCol="0" anchor="ctr"/>
          <a:lstStyle/>
          <a:p>
            <a:pPr algn="ctr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GB" sz="1800" b="1" i="0" u="none" kern="0" baseline="0">
              <a:solidFill>
                <a:srgbClr val="000000"/>
              </a:solidFill>
              <a:latin typeface="Arial"/>
              <a:ea typeface="ＭＳ Ｐゴシック" charset="-128"/>
            </a:endParaRPr>
          </a:p>
        </p:txBody>
      </p:sp>
      <p:pic>
        <p:nvPicPr>
          <p:cNvPr id="27" name="Grafika 26">
            <a:extLst>
              <a:ext uri="{FF2B5EF4-FFF2-40B4-BE49-F238E27FC236}">
                <a16:creationId xmlns:a16="http://schemas.microsoft.com/office/drawing/2014/main" id="{9D99A692-1B82-4485-9C3E-0075BA9DA53A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984433" y="5826403"/>
            <a:ext cx="1873967" cy="290538"/>
          </a:xfrm>
          <a:prstGeom prst="rect">
            <a:avLst/>
          </a:prstGeom>
        </p:spPr>
      </p:pic>
      <p:sp>
        <p:nvSpPr>
          <p:cNvPr id="23" name="Rectangle 16">
            <a:extLst>
              <a:ext uri="{FF2B5EF4-FFF2-40B4-BE49-F238E27FC236}">
                <a16:creationId xmlns:a16="http://schemas.microsoft.com/office/drawing/2014/main" id="{9B66ECC6-9472-D0E9-053F-2F33D636BC88}"/>
              </a:ext>
            </a:extLst>
          </p:cNvPr>
          <p:cNvSpPr>
            <a:spLocks noChangeArrowheads="1"/>
          </p:cNvSpPr>
          <p:nvPr userDrawn="1">
            <p:custDataLst>
              <p:tags r:id="rId9"/>
            </p:custDataLst>
          </p:nvPr>
        </p:nvSpPr>
        <p:spPr bwMode="auto">
          <a:xfrm>
            <a:off x="798287" y="5517232"/>
            <a:ext cx="8970121" cy="569282"/>
          </a:xfrm>
          <a:prstGeom prst="rect">
            <a:avLst/>
          </a:prstGeom>
          <a:solidFill>
            <a:srgbClr val="E50043"/>
          </a:solidFill>
          <a:ln w="9525">
            <a:noFill/>
            <a:miter lim="800000"/>
            <a:headEnd/>
            <a:tailEnd/>
          </a:ln>
        </p:spPr>
        <p:txBody>
          <a:bodyPr wrap="none" lIns="72000" tIns="72000" rIns="72000" bIns="72000" anchor="ctr"/>
          <a:lstStyle/>
          <a:p>
            <a:pPr marL="0" lvl="1" eaLnBrk="0" hangingPunct="0">
              <a:buClr>
                <a:schemeClr val="dk1"/>
              </a:buClr>
              <a:defRPr/>
            </a:pPr>
            <a:endParaRPr lang="de-DE" b="1" dirty="0">
              <a:solidFill>
                <a:srgbClr val="E50043"/>
              </a:solidFill>
            </a:endParaRPr>
          </a:p>
          <a:p>
            <a:pPr marL="0" lvl="1" eaLnBrk="0" hangingPunct="0">
              <a:buClr>
                <a:schemeClr val="dk1"/>
              </a:buClr>
              <a:defRPr/>
            </a:pPr>
            <a:endParaRPr lang="de-DE" b="1" dirty="0">
              <a:solidFill>
                <a:srgbClr val="E50043"/>
              </a:solidFill>
            </a:endParaRPr>
          </a:p>
        </p:txBody>
      </p:sp>
      <p:sp>
        <p:nvSpPr>
          <p:cNvPr id="28" name="Abgerundetes Rechteck 29">
            <a:extLst>
              <a:ext uri="{FF2B5EF4-FFF2-40B4-BE49-F238E27FC236}">
                <a16:creationId xmlns:a16="http://schemas.microsoft.com/office/drawing/2014/main" id="{0C69B727-3336-0FD2-39CE-61BD767FA80B}"/>
              </a:ext>
            </a:extLst>
          </p:cNvPr>
          <p:cNvSpPr/>
          <p:nvPr userDrawn="1"/>
        </p:nvSpPr>
        <p:spPr bwMode="auto">
          <a:xfrm>
            <a:off x="529082" y="5621054"/>
            <a:ext cx="360000" cy="358669"/>
          </a:xfrm>
          <a:prstGeom prst="roundRect">
            <a:avLst/>
          </a:prstGeom>
          <a:solidFill>
            <a:srgbClr val="E50043"/>
          </a:solidFill>
          <a:ln w="31750" cap="flat" cmpd="sng" algn="ctr">
            <a:solidFill>
              <a:schemeClr val="lt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72000" tIns="72000" rIns="72000" bIns="72000" rtlCol="0" anchor="ctr"/>
          <a:lstStyle/>
          <a:p>
            <a:pPr algn="ctr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b="1" i="0" u="none" kern="0" baseline="0" dirty="0">
                <a:solidFill>
                  <a:schemeClr val="lt1"/>
                </a:solidFill>
                <a:latin typeface="Arial"/>
                <a:ea typeface="ＭＳ Ｐゴシック" charset="-128"/>
              </a:rPr>
              <a:t>!</a:t>
            </a:r>
          </a:p>
        </p:txBody>
      </p:sp>
      <p:sp>
        <p:nvSpPr>
          <p:cNvPr id="29" name="Textplatzhalter 5">
            <a:extLst>
              <a:ext uri="{FF2B5EF4-FFF2-40B4-BE49-F238E27FC236}">
                <a16:creationId xmlns:a16="http://schemas.microsoft.com/office/drawing/2014/main" id="{289A7D03-91C1-17E1-CE28-159B0648DB2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3433" y="5589240"/>
            <a:ext cx="8712967" cy="405099"/>
          </a:xfrm>
        </p:spPr>
        <p:txBody>
          <a:bodyPr/>
          <a:lstStyle>
            <a:lvl1pPr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pic>
        <p:nvPicPr>
          <p:cNvPr id="30" name="Grafika 29">
            <a:extLst>
              <a:ext uri="{FF2B5EF4-FFF2-40B4-BE49-F238E27FC236}">
                <a16:creationId xmlns:a16="http://schemas.microsoft.com/office/drawing/2014/main" id="{9CCFDEE3-DAA9-2A65-5628-4FDBE2464FE8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-35956" y="6247374"/>
            <a:ext cx="12275956" cy="421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938306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ogoschutz Powerline" hidden="1"/>
          <p:cNvSpPr/>
          <p:nvPr userDrawn="1">
            <p:custDataLst>
              <p:tags r:id="rId1"/>
            </p:custDataLst>
          </p:nvPr>
        </p:nvSpPr>
        <p:spPr bwMode="auto">
          <a:xfrm>
            <a:off x="0" y="6092825"/>
            <a:ext cx="12192000" cy="4016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lIns="72000" tIns="72000" rIns="72000" bIns="72000" anchor="ctr"/>
          <a:lstStyle/>
          <a:p>
            <a:pPr algn="ctr">
              <a:defRPr/>
            </a:pPr>
            <a:endParaRPr lang="de-DE" sz="1800" b="1" kern="0">
              <a:latin typeface="Arial" charset="0"/>
              <a:ea typeface="ＭＳ Ｐゴシック" charset="-128"/>
            </a:endParaRPr>
          </a:p>
        </p:txBody>
      </p:sp>
      <p:sp>
        <p:nvSpPr>
          <p:cNvPr id="11" name="Logoschutz Titel" hidden="1"/>
          <p:cNvSpPr>
            <a:spLocks/>
          </p:cNvSpPr>
          <p:nvPr userDrawn="1">
            <p:custDataLst>
              <p:tags r:id="rId2"/>
            </p:custDataLst>
          </p:nvPr>
        </p:nvSpPr>
        <p:spPr bwMode="auto">
          <a:xfrm>
            <a:off x="462980" y="249584"/>
            <a:ext cx="11338240" cy="540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000" tIns="72000" rIns="72000" bIns="72000"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de-DE" altLang="de-DE" sz="1800" b="1">
              <a:cs typeface="Arial" pitchFamily="34" charset="0"/>
            </a:endParaRPr>
          </a:p>
        </p:txBody>
      </p:sp>
      <p:sp>
        <p:nvSpPr>
          <p:cNvPr id="14" name="Rectangle 5"/>
          <p:cNvSpPr>
            <a:spLocks noGrp="1" noChangeArrowheads="1"/>
          </p:cNvSpPr>
          <p:nvPr>
            <p:ph type="sldNum" sz="quarter" idx="14"/>
          </p:nvPr>
        </p:nvSpPr>
        <p:spPr>
          <a:xfrm>
            <a:off x="10547027" y="6568970"/>
            <a:ext cx="508000" cy="1381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CC140C-FC75-438E-89D5-07005EE7987E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16" name="Layoutschutz" hidden="1"/>
          <p:cNvSpPr>
            <a:spLocks/>
          </p:cNvSpPr>
          <p:nvPr userDrawn="1">
            <p:custDataLst>
              <p:tags r:id="rId3"/>
            </p:custDataLst>
          </p:nvPr>
        </p:nvSpPr>
        <p:spPr bwMode="auto">
          <a:xfrm>
            <a:off x="500532" y="1374021"/>
            <a:ext cx="11412000" cy="4104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000" tIns="72000" rIns="72000" bIns="72000"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de-DE" altLang="de-DE" sz="1800" b="1">
              <a:cs typeface="Arial" pitchFamily="34" charset="0"/>
            </a:endParaRPr>
          </a:p>
        </p:txBody>
      </p:sp>
      <p:sp>
        <p:nvSpPr>
          <p:cNvPr id="15" name="Logoschutz" hidden="1"/>
          <p:cNvSpPr/>
          <p:nvPr userDrawn="1">
            <p:custDataLst>
              <p:tags r:id="rId4"/>
            </p:custDataLst>
          </p:nvPr>
        </p:nvSpPr>
        <p:spPr bwMode="auto">
          <a:xfrm>
            <a:off x="10930490" y="5461979"/>
            <a:ext cx="1098550" cy="1018735"/>
          </a:xfrm>
          <a:prstGeom prst="rect">
            <a:avLst/>
          </a:prstGeom>
          <a:solidFill>
            <a:srgbClr val="D9D9D9">
              <a:alpha val="50196"/>
            </a:srgbClr>
          </a:solidFill>
          <a:ln w="9525" algn="ctr">
            <a:noFill/>
            <a:miter lim="800000"/>
            <a:headEnd/>
            <a:tailEnd/>
          </a:ln>
        </p:spPr>
        <p:txBody>
          <a:bodyPr lIns="72000" tIns="72000" rIns="72000" bIns="72000" anchor="ctr"/>
          <a:lstStyle/>
          <a:p>
            <a:pPr algn="ctr">
              <a:defRPr/>
            </a:pPr>
            <a:endParaRPr lang="de-DE" sz="1800" b="1" kern="0">
              <a:latin typeface="Arial" charset="0"/>
              <a:ea typeface="ＭＳ Ｐゴシック" charset="-128"/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Topic | Name | Date</a:t>
            </a:r>
          </a:p>
        </p:txBody>
      </p:sp>
      <p:sp>
        <p:nvSpPr>
          <p:cNvPr id="13" name="Layoutschutz unten" hidden="1"/>
          <p:cNvSpPr/>
          <p:nvPr userDrawn="1">
            <p:custDataLst>
              <p:tags r:id="rId5"/>
            </p:custDataLst>
          </p:nvPr>
        </p:nvSpPr>
        <p:spPr bwMode="auto">
          <a:xfrm>
            <a:off x="516468" y="5442969"/>
            <a:ext cx="10332060" cy="640117"/>
          </a:xfrm>
          <a:prstGeom prst="rect">
            <a:avLst/>
          </a:prstGeom>
          <a:solidFill>
            <a:srgbClr val="B3B3B3"/>
          </a:solidFill>
          <a:ln w="9525" algn="ctr">
            <a:noFill/>
            <a:miter lim="800000"/>
            <a:headEnd/>
            <a:tailEnd/>
          </a:ln>
        </p:spPr>
        <p:txBody>
          <a:bodyPr lIns="72000" tIns="72000" rIns="72000" bIns="72000" rtlCol="0" anchor="ctr"/>
          <a:lstStyle/>
          <a:p>
            <a:pPr algn="ctr" eaLnBrk="1" hangingPunct="1"/>
            <a:endParaRPr lang="de-DE" sz="1800" b="1" kern="0">
              <a:latin typeface="Arial" charset="0"/>
              <a:ea typeface="ＭＳ Ｐゴシック" charset="-128"/>
            </a:endParaRPr>
          </a:p>
        </p:txBody>
      </p:sp>
      <p:sp>
        <p:nvSpPr>
          <p:cNvPr id="17" name="Logoschutz Fußzeile" hidden="1"/>
          <p:cNvSpPr>
            <a:spLocks/>
          </p:cNvSpPr>
          <p:nvPr userDrawn="1">
            <p:custDataLst>
              <p:tags r:id="rId6"/>
            </p:custDataLst>
          </p:nvPr>
        </p:nvSpPr>
        <p:spPr bwMode="auto">
          <a:xfrm>
            <a:off x="0" y="6527297"/>
            <a:ext cx="12192000" cy="23083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lIns="72000" tIns="72000" rIns="72000" bIns="72000" rtlCol="0" anchor="ctr"/>
          <a:lstStyle/>
          <a:p>
            <a:pPr algn="ctr" eaLnBrk="1" hangingPunct="1"/>
            <a:endParaRPr lang="de-DE" sz="1800" b="1" kern="0">
              <a:latin typeface="Arial" charset="0"/>
              <a:ea typeface="ＭＳ Ｐゴシック" charset="-128"/>
            </a:endParaRPr>
          </a:p>
        </p:txBody>
      </p:sp>
      <p:sp>
        <p:nvSpPr>
          <p:cNvPr id="19" name="Layoutschutz Haupttitel" hidden="1"/>
          <p:cNvSpPr>
            <a:spLocks/>
          </p:cNvSpPr>
          <p:nvPr userDrawn="1">
            <p:custDataLst>
              <p:tags r:id="rId7"/>
            </p:custDataLst>
          </p:nvPr>
        </p:nvSpPr>
        <p:spPr bwMode="auto">
          <a:xfrm>
            <a:off x="479376" y="249584"/>
            <a:ext cx="11412000" cy="5405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lIns="72000" tIns="72000" rIns="72000" bIns="72000"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de-DE" altLang="de-DE" sz="1800" b="1">
              <a:cs typeface="Arial" pitchFamily="34" charset="0"/>
            </a:endParaRPr>
          </a:p>
        </p:txBody>
      </p:sp>
      <p:sp>
        <p:nvSpPr>
          <p:cNvPr id="20" name="Layoutschutz Untertitel" hidden="1"/>
          <p:cNvSpPr>
            <a:spLocks/>
          </p:cNvSpPr>
          <p:nvPr userDrawn="1">
            <p:custDataLst>
              <p:tags r:id="rId8"/>
            </p:custDataLst>
          </p:nvPr>
        </p:nvSpPr>
        <p:spPr bwMode="auto">
          <a:xfrm>
            <a:off x="479376" y="764704"/>
            <a:ext cx="11412000" cy="36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lIns="72000" tIns="72000" rIns="72000" bIns="72000"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de-DE" altLang="de-DE" sz="1800" b="1">
              <a:cs typeface="Arial" pitchFamily="34" charset="0"/>
            </a:endParaRPr>
          </a:p>
        </p:txBody>
      </p:sp>
      <p:sp>
        <p:nvSpPr>
          <p:cNvPr id="22" name="Haupttitel"/>
          <p:cNvSpPr>
            <a:spLocks noGrp="1"/>
          </p:cNvSpPr>
          <p:nvPr>
            <p:ph type="title" hasCustomPrompt="1"/>
          </p:nvPr>
        </p:nvSpPr>
        <p:spPr>
          <a:xfrm>
            <a:off x="518400" y="284163"/>
            <a:ext cx="11340000" cy="481012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baseline="0"/>
            </a:lvl1pPr>
          </a:lstStyle>
          <a:p>
            <a:pPr lvl="0"/>
            <a:r>
              <a:rPr lang="de-DE"/>
              <a:t>Click </a:t>
            </a:r>
            <a:r>
              <a:rPr lang="de-DE" err="1"/>
              <a:t>to</a:t>
            </a:r>
            <a:r>
              <a:rPr lang="de-DE"/>
              <a:t> </a:t>
            </a:r>
            <a:r>
              <a:rPr lang="de-DE" err="1"/>
              <a:t>add</a:t>
            </a:r>
            <a:r>
              <a:rPr lang="de-DE"/>
              <a:t> </a:t>
            </a:r>
            <a:r>
              <a:rPr lang="de-DE" err="1"/>
              <a:t>headline</a:t>
            </a:r>
            <a:endParaRPr lang="de-DE"/>
          </a:p>
        </p:txBody>
      </p:sp>
      <p:sp>
        <p:nvSpPr>
          <p:cNvPr id="23" name="Textplatzhalter 21"/>
          <p:cNvSpPr>
            <a:spLocks noGrp="1"/>
          </p:cNvSpPr>
          <p:nvPr>
            <p:ph type="body" sz="quarter" idx="17" hasCustomPrompt="1"/>
          </p:nvPr>
        </p:nvSpPr>
        <p:spPr>
          <a:xfrm>
            <a:off x="518400" y="731708"/>
            <a:ext cx="11340000" cy="273600"/>
          </a:xfrm>
        </p:spPr>
        <p:txBody>
          <a:bodyPr tIns="0" anchor="t"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de-DE"/>
              <a:t>Click </a:t>
            </a:r>
            <a:r>
              <a:rPr lang="de-DE" err="1"/>
              <a:t>to</a:t>
            </a:r>
            <a:r>
              <a:rPr lang="de-DE"/>
              <a:t> </a:t>
            </a:r>
            <a:r>
              <a:rPr lang="de-DE" err="1"/>
              <a:t>add</a:t>
            </a:r>
            <a:r>
              <a:rPr lang="de-DE"/>
              <a:t> </a:t>
            </a:r>
            <a:r>
              <a:rPr lang="de-DE" err="1"/>
              <a:t>subheadline</a:t>
            </a:r>
            <a:endParaRPr lang="de-DE"/>
          </a:p>
        </p:txBody>
      </p:sp>
      <p:sp>
        <p:nvSpPr>
          <p:cNvPr id="18" name="Rechteck 17" hidden="1"/>
          <p:cNvSpPr/>
          <p:nvPr userDrawn="1">
            <p:custDataLst>
              <p:tags r:id="rId9"/>
            </p:custDataLst>
          </p:nvPr>
        </p:nvSpPr>
        <p:spPr bwMode="auto">
          <a:xfrm>
            <a:off x="0" y="0"/>
            <a:ext cx="12192000" cy="2606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lIns="72000" tIns="72000" rIns="72000" bIns="72000" rtlCol="0" anchor="ctr"/>
          <a:lstStyle/>
          <a:p>
            <a:pPr algn="ctr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GB" sz="1800" b="1" i="0" u="none" kern="0" baseline="0">
              <a:solidFill>
                <a:srgbClr val="000000"/>
              </a:solidFill>
              <a:latin typeface="Arial"/>
              <a:ea typeface="ＭＳ Ｐゴシック" charset="-128"/>
            </a:endParaRPr>
          </a:p>
        </p:txBody>
      </p:sp>
      <p:pic>
        <p:nvPicPr>
          <p:cNvPr id="25" name="Grafika 24">
            <a:extLst>
              <a:ext uri="{FF2B5EF4-FFF2-40B4-BE49-F238E27FC236}">
                <a16:creationId xmlns:a16="http://schemas.microsoft.com/office/drawing/2014/main" id="{45D5F183-569B-4F49-85BD-CBA168D5C6B2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984433" y="5826403"/>
            <a:ext cx="1873967" cy="290538"/>
          </a:xfrm>
          <a:prstGeom prst="rect">
            <a:avLst/>
          </a:prstGeom>
        </p:spPr>
      </p:pic>
      <p:pic>
        <p:nvPicPr>
          <p:cNvPr id="21" name="Grafika 20">
            <a:extLst>
              <a:ext uri="{FF2B5EF4-FFF2-40B4-BE49-F238E27FC236}">
                <a16:creationId xmlns:a16="http://schemas.microsoft.com/office/drawing/2014/main" id="{C493C4B2-A46A-A68D-990C-B580ED084CA1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-35956" y="6247374"/>
            <a:ext cx="12275956" cy="421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452709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ogoschutz Powerline" hidden="1"/>
          <p:cNvSpPr/>
          <p:nvPr userDrawn="1">
            <p:custDataLst>
              <p:tags r:id="rId1"/>
            </p:custDataLst>
          </p:nvPr>
        </p:nvSpPr>
        <p:spPr bwMode="auto">
          <a:xfrm>
            <a:off x="0" y="6092825"/>
            <a:ext cx="12192000" cy="4016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lIns="72000" tIns="72000" rIns="72000" bIns="72000" anchor="ctr"/>
          <a:lstStyle/>
          <a:p>
            <a:pPr algn="ctr">
              <a:defRPr/>
            </a:pPr>
            <a:endParaRPr lang="de-DE" sz="1800" b="1" kern="0">
              <a:latin typeface="Arial" charset="0"/>
              <a:ea typeface="ＭＳ Ｐゴシック" charset="-128"/>
            </a:endParaRPr>
          </a:p>
        </p:txBody>
      </p:sp>
      <p:sp>
        <p:nvSpPr>
          <p:cNvPr id="8" name="chteck 7" hidden="1"/>
          <p:cNvSpPr>
            <a:spLocks/>
          </p:cNvSpPr>
          <p:nvPr userDrawn="1">
            <p:custDataLst>
              <p:tags r:id="rId2"/>
            </p:custDataLst>
          </p:nvPr>
        </p:nvSpPr>
        <p:spPr bwMode="auto">
          <a:xfrm>
            <a:off x="500533" y="1374021"/>
            <a:ext cx="11281835" cy="4104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000" tIns="72000" rIns="72000" bIns="72000"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de-DE" altLang="de-DE" sz="1800" b="1">
              <a:cs typeface="Arial" pitchFamily="34" charset="0"/>
            </a:endParaRP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sldNum" sz="quarter" idx="13"/>
          </p:nvPr>
        </p:nvSpPr>
        <p:spPr>
          <a:xfrm>
            <a:off x="10547027" y="6568970"/>
            <a:ext cx="508000" cy="138112"/>
          </a:xfrm>
          <a:prstGeom prst="rect">
            <a:avLst/>
          </a:prstGeom>
          <a:ln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3CC140C-FC75-438E-89D5-07005EE7987E}" type="slidenum">
              <a:rPr lang="de-DE" smtClean="0"/>
              <a:pPr>
                <a:defRPr/>
              </a:pPr>
              <a:t>‹#›</a:t>
            </a:fld>
            <a:endParaRPr lang="de-DE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de-DE"/>
              <a:t>Topic | Name | Date</a:t>
            </a:r>
          </a:p>
        </p:txBody>
      </p:sp>
      <p:sp>
        <p:nvSpPr>
          <p:cNvPr id="14" name="Logoschutz" hidden="1"/>
          <p:cNvSpPr/>
          <p:nvPr userDrawn="1">
            <p:custDataLst>
              <p:tags r:id="rId3"/>
            </p:custDataLst>
          </p:nvPr>
        </p:nvSpPr>
        <p:spPr bwMode="auto">
          <a:xfrm>
            <a:off x="10930490" y="5461979"/>
            <a:ext cx="1098550" cy="1054800"/>
          </a:xfrm>
          <a:prstGeom prst="rect">
            <a:avLst/>
          </a:prstGeom>
          <a:solidFill>
            <a:srgbClr val="D9D9D9">
              <a:alpha val="50196"/>
            </a:srgbClr>
          </a:solidFill>
          <a:ln w="9525" algn="ctr">
            <a:noFill/>
            <a:miter lim="800000"/>
            <a:headEnd/>
            <a:tailEnd/>
          </a:ln>
        </p:spPr>
        <p:txBody>
          <a:bodyPr lIns="72000" tIns="72000" rIns="72000" bIns="72000" anchor="ctr"/>
          <a:lstStyle/>
          <a:p>
            <a:pPr algn="ctr">
              <a:defRPr/>
            </a:pPr>
            <a:endParaRPr lang="de-DE" sz="1800" b="1" kern="0">
              <a:latin typeface="Arial" charset="0"/>
              <a:ea typeface="ＭＳ Ｐゴシック" charset="-128"/>
            </a:endParaRPr>
          </a:p>
        </p:txBody>
      </p:sp>
      <p:sp>
        <p:nvSpPr>
          <p:cNvPr id="13" name="Layoutschutz unten" hidden="1"/>
          <p:cNvSpPr/>
          <p:nvPr userDrawn="1">
            <p:custDataLst>
              <p:tags r:id="rId4"/>
            </p:custDataLst>
          </p:nvPr>
        </p:nvSpPr>
        <p:spPr bwMode="auto">
          <a:xfrm>
            <a:off x="668868" y="5595369"/>
            <a:ext cx="10332060" cy="640117"/>
          </a:xfrm>
          <a:prstGeom prst="rect">
            <a:avLst/>
          </a:prstGeom>
          <a:solidFill>
            <a:srgbClr val="B3B3B3"/>
          </a:solidFill>
          <a:ln w="9525" algn="ctr">
            <a:noFill/>
            <a:miter lim="800000"/>
            <a:headEnd/>
            <a:tailEnd/>
          </a:ln>
        </p:spPr>
        <p:txBody>
          <a:bodyPr lIns="72000" tIns="72000" rIns="72000" bIns="72000" rtlCol="0" anchor="ctr"/>
          <a:lstStyle/>
          <a:p>
            <a:pPr algn="ctr" eaLnBrk="1" hangingPunct="1"/>
            <a:endParaRPr lang="de-DE" sz="1800" b="1" kern="0">
              <a:latin typeface="Arial" charset="0"/>
              <a:ea typeface="ＭＳ Ｐゴシック" charset="-128"/>
            </a:endParaRPr>
          </a:p>
        </p:txBody>
      </p:sp>
      <p:sp>
        <p:nvSpPr>
          <p:cNvPr id="15" name="Logoschutz Fußzeile" hidden="1"/>
          <p:cNvSpPr>
            <a:spLocks/>
          </p:cNvSpPr>
          <p:nvPr userDrawn="1">
            <p:custDataLst>
              <p:tags r:id="rId5"/>
            </p:custDataLst>
          </p:nvPr>
        </p:nvSpPr>
        <p:spPr bwMode="auto">
          <a:xfrm>
            <a:off x="0" y="6527297"/>
            <a:ext cx="12192000" cy="23083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lIns="72000" tIns="72000" rIns="72000" bIns="72000" rtlCol="0" anchor="ctr"/>
          <a:lstStyle/>
          <a:p>
            <a:pPr algn="ctr" eaLnBrk="1" hangingPunct="1"/>
            <a:endParaRPr lang="de-DE" sz="1800" b="1" kern="0">
              <a:latin typeface="Arial" charset="0"/>
              <a:ea typeface="ＭＳ Ｐゴシック" charset="-128"/>
            </a:endParaRPr>
          </a:p>
        </p:txBody>
      </p:sp>
      <p:sp>
        <p:nvSpPr>
          <p:cNvPr id="12" name="Layoutschutz" hidden="1"/>
          <p:cNvSpPr>
            <a:spLocks/>
          </p:cNvSpPr>
          <p:nvPr userDrawn="1">
            <p:custDataLst>
              <p:tags r:id="rId6"/>
            </p:custDataLst>
          </p:nvPr>
        </p:nvSpPr>
        <p:spPr bwMode="auto">
          <a:xfrm>
            <a:off x="0" y="0"/>
            <a:ext cx="12192000" cy="54752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lIns="72000" tIns="72000" rIns="72000" bIns="72000" anchor="ctr"/>
          <a:lstStyle/>
          <a:p>
            <a:pPr algn="ctr">
              <a:defRPr/>
            </a:pPr>
            <a:endParaRPr lang="de-DE" sz="1800" b="1" kern="0">
              <a:latin typeface="Arial" charset="0"/>
              <a:ea typeface="ＭＳ Ｐゴシック" charset="-128"/>
            </a:endParaRPr>
          </a:p>
        </p:txBody>
      </p:sp>
      <p:pic>
        <p:nvPicPr>
          <p:cNvPr id="17" name="Grafika 16">
            <a:extLst>
              <a:ext uri="{FF2B5EF4-FFF2-40B4-BE49-F238E27FC236}">
                <a16:creationId xmlns:a16="http://schemas.microsoft.com/office/drawing/2014/main" id="{174B4BD7-D9F8-4A8F-A7CA-430BC13B1646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984433" y="5826403"/>
            <a:ext cx="1873967" cy="290538"/>
          </a:xfrm>
          <a:prstGeom prst="rect">
            <a:avLst/>
          </a:prstGeom>
        </p:spPr>
      </p:pic>
      <p:pic>
        <p:nvPicPr>
          <p:cNvPr id="18" name="Grafika 17">
            <a:extLst>
              <a:ext uri="{FF2B5EF4-FFF2-40B4-BE49-F238E27FC236}">
                <a16:creationId xmlns:a16="http://schemas.microsoft.com/office/drawing/2014/main" id="{BE4FB687-7512-DFFB-95D0-4DB49A9B753F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-35956" y="6247374"/>
            <a:ext cx="12275956" cy="421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501884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ish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>
            <a:spLocks noChangeArrowheads="1"/>
          </p:cNvSpPr>
          <p:nvPr userDrawn="1"/>
        </p:nvSpPr>
        <p:spPr bwMode="auto">
          <a:xfrm>
            <a:off x="502303" y="5059364"/>
            <a:ext cx="10418233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000" tIns="72000" rIns="72000" bIns="720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GB" altLang="de-DE" sz="2000" noProof="0">
                <a:solidFill>
                  <a:schemeClr val="tx1"/>
                </a:solidFill>
                <a:cs typeface="Arial" pitchFamily="34" charset="0"/>
              </a:rPr>
              <a:t>Thank you.</a:t>
            </a:r>
          </a:p>
        </p:txBody>
      </p:sp>
      <p:sp>
        <p:nvSpPr>
          <p:cNvPr id="4" name="Logoschutz Powerline" hidden="1"/>
          <p:cNvSpPr/>
          <p:nvPr userDrawn="1">
            <p:custDataLst>
              <p:tags r:id="rId1"/>
            </p:custDataLst>
          </p:nvPr>
        </p:nvSpPr>
        <p:spPr bwMode="auto">
          <a:xfrm>
            <a:off x="0" y="6092825"/>
            <a:ext cx="12192000" cy="4016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lIns="72000" tIns="72000" rIns="72000" bIns="72000" anchor="ctr"/>
          <a:lstStyle/>
          <a:p>
            <a:pPr algn="ctr">
              <a:defRPr/>
            </a:pPr>
            <a:endParaRPr lang="de-DE" sz="1800" b="1" kern="0">
              <a:latin typeface="Arial" charset="0"/>
              <a:ea typeface="ＭＳ Ｐゴシック" charset="-128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3"/>
          </p:nvPr>
        </p:nvSpPr>
        <p:spPr>
          <a:xfrm>
            <a:off x="10547027" y="6568970"/>
            <a:ext cx="508000" cy="138112"/>
          </a:xfrm>
          <a:prstGeom prst="rect">
            <a:avLst/>
          </a:prstGeom>
          <a:ln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3CC140C-FC75-438E-89D5-07005EE7987E}" type="slidenum">
              <a:rPr lang="de-DE" smtClean="0"/>
              <a:pPr>
                <a:defRPr/>
              </a:pPr>
              <a:t>‹#›</a:t>
            </a:fld>
            <a:endParaRPr lang="de-DE"/>
          </a:p>
        </p:txBody>
      </p:sp>
      <p:sp>
        <p:nvSpPr>
          <p:cNvPr id="10" name="Layoutschutz" hidden="1"/>
          <p:cNvSpPr>
            <a:spLocks/>
          </p:cNvSpPr>
          <p:nvPr userDrawn="1">
            <p:custDataLst>
              <p:tags r:id="rId2"/>
            </p:custDataLst>
          </p:nvPr>
        </p:nvSpPr>
        <p:spPr bwMode="auto">
          <a:xfrm>
            <a:off x="500533" y="1374021"/>
            <a:ext cx="11281835" cy="4104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000" tIns="72000" rIns="72000" bIns="72000"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de-DE" altLang="de-DE" sz="1800" b="1">
              <a:cs typeface="Arial" pitchFamily="34" charset="0"/>
            </a:endParaRPr>
          </a:p>
        </p:txBody>
      </p:sp>
      <p:sp>
        <p:nvSpPr>
          <p:cNvPr id="9" name="Logoschutz" hidden="1"/>
          <p:cNvSpPr/>
          <p:nvPr userDrawn="1">
            <p:custDataLst>
              <p:tags r:id="rId3"/>
            </p:custDataLst>
          </p:nvPr>
        </p:nvSpPr>
        <p:spPr bwMode="auto">
          <a:xfrm>
            <a:off x="10930490" y="5461979"/>
            <a:ext cx="1098550" cy="1018735"/>
          </a:xfrm>
          <a:prstGeom prst="rect">
            <a:avLst/>
          </a:prstGeom>
          <a:solidFill>
            <a:srgbClr val="D9D9D9">
              <a:alpha val="50196"/>
            </a:srgbClr>
          </a:solidFill>
          <a:ln w="9525" algn="ctr">
            <a:noFill/>
            <a:miter lim="800000"/>
            <a:headEnd/>
            <a:tailEnd/>
          </a:ln>
        </p:spPr>
        <p:txBody>
          <a:bodyPr lIns="72000" tIns="72000" rIns="72000" bIns="72000" anchor="ctr"/>
          <a:lstStyle/>
          <a:p>
            <a:pPr algn="ctr">
              <a:defRPr/>
            </a:pPr>
            <a:endParaRPr lang="de-DE" sz="1800" b="1" kern="0">
              <a:latin typeface="Arial" charset="0"/>
              <a:ea typeface="ＭＳ Ｐゴシック" charset="-128"/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de-DE"/>
              <a:t>Topic | Name | Date</a:t>
            </a:r>
          </a:p>
        </p:txBody>
      </p:sp>
      <p:sp>
        <p:nvSpPr>
          <p:cNvPr id="12" name="Logoschutz" hidden="1"/>
          <p:cNvSpPr/>
          <p:nvPr userDrawn="1">
            <p:custDataLst>
              <p:tags r:id="rId4"/>
            </p:custDataLst>
          </p:nvPr>
        </p:nvSpPr>
        <p:spPr bwMode="auto">
          <a:xfrm>
            <a:off x="10930490" y="5461979"/>
            <a:ext cx="1098550" cy="1054800"/>
          </a:xfrm>
          <a:prstGeom prst="rect">
            <a:avLst/>
          </a:prstGeom>
          <a:solidFill>
            <a:srgbClr val="D9D9D9">
              <a:alpha val="50196"/>
            </a:srgbClr>
          </a:solidFill>
          <a:ln w="9525" algn="ctr">
            <a:noFill/>
            <a:miter lim="800000"/>
            <a:headEnd/>
            <a:tailEnd/>
          </a:ln>
        </p:spPr>
        <p:txBody>
          <a:bodyPr lIns="72000" tIns="72000" rIns="72000" bIns="72000" anchor="ctr"/>
          <a:lstStyle/>
          <a:p>
            <a:pPr algn="ctr">
              <a:defRPr/>
            </a:pPr>
            <a:endParaRPr lang="de-DE" sz="1800" b="1" kern="0">
              <a:latin typeface="Arial" charset="0"/>
              <a:ea typeface="ＭＳ Ｐゴシック" charset="-128"/>
            </a:endParaRPr>
          </a:p>
        </p:txBody>
      </p:sp>
      <p:sp>
        <p:nvSpPr>
          <p:cNvPr id="11" name="Logoschutz Fußzeile" hidden="1"/>
          <p:cNvSpPr>
            <a:spLocks/>
          </p:cNvSpPr>
          <p:nvPr userDrawn="1">
            <p:custDataLst>
              <p:tags r:id="rId5"/>
            </p:custDataLst>
          </p:nvPr>
        </p:nvSpPr>
        <p:spPr bwMode="auto">
          <a:xfrm>
            <a:off x="0" y="6527297"/>
            <a:ext cx="12192000" cy="23083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lIns="72000" tIns="72000" rIns="72000" bIns="72000" rtlCol="0" anchor="ctr"/>
          <a:lstStyle/>
          <a:p>
            <a:pPr algn="ctr" eaLnBrk="1" hangingPunct="1"/>
            <a:endParaRPr lang="de-DE" sz="1800" b="1" kern="0">
              <a:latin typeface="Arial" charset="0"/>
              <a:ea typeface="ＭＳ Ｐゴシック" charset="-128"/>
            </a:endParaRPr>
          </a:p>
        </p:txBody>
      </p:sp>
      <p:sp>
        <p:nvSpPr>
          <p:cNvPr id="13" name="Layoutschutz Stempel" hidden="1"/>
          <p:cNvSpPr/>
          <p:nvPr userDrawn="1">
            <p:custDataLst>
              <p:tags r:id="rId6"/>
            </p:custDataLst>
          </p:nvPr>
        </p:nvSpPr>
        <p:spPr bwMode="auto">
          <a:xfrm>
            <a:off x="480320" y="188640"/>
            <a:ext cx="11412000" cy="93610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lIns="72000" tIns="72000" rIns="72000" bIns="72000" rtlCol="0" anchor="ctr"/>
          <a:lstStyle/>
          <a:p>
            <a:pPr algn="ctr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GB" sz="1800" b="1" i="0" u="none" kern="0" baseline="0">
              <a:solidFill>
                <a:srgbClr val="000000"/>
              </a:solidFill>
              <a:latin typeface="Arial" panose="020B0604020202020204" pitchFamily="34" charset="0"/>
              <a:ea typeface="ＭＳ Ｐゴシック" charset="-128"/>
            </a:endParaRPr>
          </a:p>
        </p:txBody>
      </p:sp>
      <p:sp>
        <p:nvSpPr>
          <p:cNvPr id="14" name="Rechteck 13" hidden="1"/>
          <p:cNvSpPr/>
          <p:nvPr userDrawn="1">
            <p:custDataLst>
              <p:tags r:id="rId7"/>
            </p:custDataLst>
          </p:nvPr>
        </p:nvSpPr>
        <p:spPr bwMode="auto">
          <a:xfrm>
            <a:off x="0" y="0"/>
            <a:ext cx="12192000" cy="2606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lIns="72000" tIns="72000" rIns="72000" bIns="72000" rtlCol="0" anchor="ctr"/>
          <a:lstStyle/>
          <a:p>
            <a:pPr algn="ctr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GB" sz="1800" b="1" i="0" u="none" kern="0" baseline="0">
              <a:solidFill>
                <a:srgbClr val="000000"/>
              </a:solidFill>
              <a:latin typeface="Arial"/>
              <a:ea typeface="ＭＳ Ｐゴシック" charset="-128"/>
            </a:endParaRPr>
          </a:p>
        </p:txBody>
      </p:sp>
      <p:pic>
        <p:nvPicPr>
          <p:cNvPr id="17" name="Grafika 16">
            <a:extLst>
              <a:ext uri="{FF2B5EF4-FFF2-40B4-BE49-F238E27FC236}">
                <a16:creationId xmlns:a16="http://schemas.microsoft.com/office/drawing/2014/main" id="{71B49DF3-0001-4AC8-80DE-6985A796C8C9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984433" y="5826403"/>
            <a:ext cx="1873967" cy="290538"/>
          </a:xfrm>
          <a:prstGeom prst="rect">
            <a:avLst/>
          </a:prstGeom>
        </p:spPr>
      </p:pic>
      <p:pic>
        <p:nvPicPr>
          <p:cNvPr id="16" name="Grafika 15">
            <a:extLst>
              <a:ext uri="{FF2B5EF4-FFF2-40B4-BE49-F238E27FC236}">
                <a16:creationId xmlns:a16="http://schemas.microsoft.com/office/drawing/2014/main" id="{AC60C07D-87E2-305C-732A-C34C4DFACA5F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-35956" y="6247374"/>
            <a:ext cx="12275956" cy="421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457083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extern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fik 17">
            <a:extLst>
              <a:ext uri="{FF2B5EF4-FFF2-40B4-BE49-F238E27FC236}">
                <a16:creationId xmlns:a16="http://schemas.microsoft.com/office/drawing/2014/main" id="{4903DB60-4C1C-44F8-A560-77911DBDD87D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6211"/>
            <a:ext cx="12191997" cy="6825577"/>
          </a:xfrm>
          <a:prstGeom prst="rect">
            <a:avLst/>
          </a:prstGeom>
        </p:spPr>
      </p:pic>
      <p:sp>
        <p:nvSpPr>
          <p:cNvPr id="7" name="Logoschutz Powerline" hidden="1"/>
          <p:cNvSpPr/>
          <p:nvPr userDrawn="1">
            <p:custDataLst>
              <p:tags r:id="rId1"/>
            </p:custDataLst>
          </p:nvPr>
        </p:nvSpPr>
        <p:spPr bwMode="auto">
          <a:xfrm>
            <a:off x="0" y="6092825"/>
            <a:ext cx="12192000" cy="4016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lIns="72000" tIns="72000" rIns="72000" bIns="72000" anchor="ctr"/>
          <a:lstStyle/>
          <a:p>
            <a:pPr algn="ctr">
              <a:defRPr/>
            </a:pPr>
            <a:endParaRPr lang="de-DE" sz="1800" b="1" kern="0">
              <a:latin typeface="Arial" charset="0"/>
              <a:ea typeface="ＭＳ Ｐゴシック" charset="-128"/>
            </a:endParaRPr>
          </a:p>
        </p:txBody>
      </p:sp>
      <p:sp>
        <p:nvSpPr>
          <p:cNvPr id="11" name="Logoschutz Titel" hidden="1"/>
          <p:cNvSpPr>
            <a:spLocks/>
          </p:cNvSpPr>
          <p:nvPr userDrawn="1">
            <p:custDataLst>
              <p:tags r:id="rId2"/>
            </p:custDataLst>
          </p:nvPr>
        </p:nvSpPr>
        <p:spPr bwMode="auto">
          <a:xfrm>
            <a:off x="462980" y="249584"/>
            <a:ext cx="11338240" cy="540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000" tIns="72000" rIns="72000" bIns="72000"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de-DE" altLang="de-DE" sz="1800" b="1">
              <a:cs typeface="Arial" pitchFamily="34" charset="0"/>
            </a:endParaRPr>
          </a:p>
        </p:txBody>
      </p:sp>
      <p:sp>
        <p:nvSpPr>
          <p:cNvPr id="14" name="Rectangle 5"/>
          <p:cNvSpPr>
            <a:spLocks noGrp="1" noChangeArrowheads="1"/>
          </p:cNvSpPr>
          <p:nvPr>
            <p:ph type="sldNum" sz="quarter" idx="14"/>
          </p:nvPr>
        </p:nvSpPr>
        <p:spPr>
          <a:xfrm>
            <a:off x="10547027" y="6568970"/>
            <a:ext cx="508000" cy="1381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CC140C-FC75-438E-89D5-07005EE7987E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16" name="Layoutschutz" hidden="1"/>
          <p:cNvSpPr>
            <a:spLocks/>
          </p:cNvSpPr>
          <p:nvPr userDrawn="1">
            <p:custDataLst>
              <p:tags r:id="rId3"/>
            </p:custDataLst>
          </p:nvPr>
        </p:nvSpPr>
        <p:spPr bwMode="auto">
          <a:xfrm>
            <a:off x="500532" y="1374021"/>
            <a:ext cx="11412000" cy="4104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000" tIns="72000" rIns="72000" bIns="72000"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de-DE" altLang="de-DE" sz="1800" b="1">
              <a:cs typeface="Arial" pitchFamily="34" charset="0"/>
            </a:endParaRPr>
          </a:p>
        </p:txBody>
      </p:sp>
      <p:sp>
        <p:nvSpPr>
          <p:cNvPr id="15" name="Logoschutz" hidden="1"/>
          <p:cNvSpPr/>
          <p:nvPr userDrawn="1">
            <p:custDataLst>
              <p:tags r:id="rId4"/>
            </p:custDataLst>
          </p:nvPr>
        </p:nvSpPr>
        <p:spPr bwMode="auto">
          <a:xfrm>
            <a:off x="10930490" y="5461979"/>
            <a:ext cx="1098550" cy="1018735"/>
          </a:xfrm>
          <a:prstGeom prst="rect">
            <a:avLst/>
          </a:prstGeom>
          <a:solidFill>
            <a:srgbClr val="D9D9D9">
              <a:alpha val="50196"/>
            </a:srgbClr>
          </a:solidFill>
          <a:ln w="9525" algn="ctr">
            <a:noFill/>
            <a:miter lim="800000"/>
            <a:headEnd/>
            <a:tailEnd/>
          </a:ln>
        </p:spPr>
        <p:txBody>
          <a:bodyPr lIns="72000" tIns="72000" rIns="72000" bIns="72000" anchor="ctr"/>
          <a:lstStyle/>
          <a:p>
            <a:pPr algn="ctr">
              <a:defRPr/>
            </a:pPr>
            <a:endParaRPr lang="de-DE" sz="1800" b="1" kern="0">
              <a:latin typeface="Arial" charset="0"/>
              <a:ea typeface="ＭＳ Ｐゴシック" charset="-128"/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Topic | Name | Date</a:t>
            </a:r>
          </a:p>
        </p:txBody>
      </p:sp>
      <p:sp>
        <p:nvSpPr>
          <p:cNvPr id="13" name="Layoutschutz unten" hidden="1"/>
          <p:cNvSpPr/>
          <p:nvPr userDrawn="1">
            <p:custDataLst>
              <p:tags r:id="rId5"/>
            </p:custDataLst>
          </p:nvPr>
        </p:nvSpPr>
        <p:spPr bwMode="auto">
          <a:xfrm>
            <a:off x="516468" y="5442969"/>
            <a:ext cx="10332060" cy="640117"/>
          </a:xfrm>
          <a:prstGeom prst="rect">
            <a:avLst/>
          </a:prstGeom>
          <a:solidFill>
            <a:srgbClr val="B3B3B3"/>
          </a:solidFill>
          <a:ln w="9525" algn="ctr">
            <a:noFill/>
            <a:miter lim="800000"/>
            <a:headEnd/>
            <a:tailEnd/>
          </a:ln>
        </p:spPr>
        <p:txBody>
          <a:bodyPr lIns="72000" tIns="72000" rIns="72000" bIns="72000" rtlCol="0" anchor="ctr"/>
          <a:lstStyle/>
          <a:p>
            <a:pPr algn="ctr" eaLnBrk="1" hangingPunct="1"/>
            <a:endParaRPr lang="de-DE" sz="1800" b="1" kern="0">
              <a:latin typeface="Arial" charset="0"/>
              <a:ea typeface="ＭＳ Ｐゴシック" charset="-128"/>
            </a:endParaRPr>
          </a:p>
        </p:txBody>
      </p:sp>
      <p:sp>
        <p:nvSpPr>
          <p:cNvPr id="17" name="Logoschutz Fußzeile" hidden="1"/>
          <p:cNvSpPr>
            <a:spLocks/>
          </p:cNvSpPr>
          <p:nvPr userDrawn="1">
            <p:custDataLst>
              <p:tags r:id="rId6"/>
            </p:custDataLst>
          </p:nvPr>
        </p:nvSpPr>
        <p:spPr bwMode="auto">
          <a:xfrm>
            <a:off x="0" y="6527297"/>
            <a:ext cx="12192000" cy="23083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lIns="72000" tIns="72000" rIns="72000" bIns="72000" rtlCol="0" anchor="ctr"/>
          <a:lstStyle/>
          <a:p>
            <a:pPr algn="ctr" eaLnBrk="1" hangingPunct="1"/>
            <a:endParaRPr lang="de-DE" sz="1800" b="1" kern="0">
              <a:latin typeface="Arial" charset="0"/>
              <a:ea typeface="ＭＳ Ｐゴシック" charset="-128"/>
            </a:endParaRPr>
          </a:p>
        </p:txBody>
      </p:sp>
      <p:sp>
        <p:nvSpPr>
          <p:cNvPr id="19" name="Layoutschutz Haupttitel" hidden="1"/>
          <p:cNvSpPr>
            <a:spLocks/>
          </p:cNvSpPr>
          <p:nvPr userDrawn="1">
            <p:custDataLst>
              <p:tags r:id="rId7"/>
            </p:custDataLst>
          </p:nvPr>
        </p:nvSpPr>
        <p:spPr bwMode="auto">
          <a:xfrm>
            <a:off x="479376" y="249584"/>
            <a:ext cx="11412000" cy="5405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lIns="72000" tIns="72000" rIns="72000" bIns="72000"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de-DE" altLang="de-DE" sz="1800" b="1">
              <a:cs typeface="Arial" pitchFamily="34" charset="0"/>
            </a:endParaRPr>
          </a:p>
        </p:txBody>
      </p:sp>
      <p:sp>
        <p:nvSpPr>
          <p:cNvPr id="20" name="Layoutschutz Untertitel" hidden="1"/>
          <p:cNvSpPr>
            <a:spLocks/>
          </p:cNvSpPr>
          <p:nvPr userDrawn="1">
            <p:custDataLst>
              <p:tags r:id="rId8"/>
            </p:custDataLst>
          </p:nvPr>
        </p:nvSpPr>
        <p:spPr bwMode="auto">
          <a:xfrm>
            <a:off x="479376" y="764704"/>
            <a:ext cx="11412000" cy="36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lIns="72000" tIns="72000" rIns="72000" bIns="72000"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de-DE" altLang="de-DE" sz="1800" b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23893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dt="0"/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  <p15:guide id="3" orient="horz" pos="234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external with subtite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5">
            <a:extLst>
              <a:ext uri="{FF2B5EF4-FFF2-40B4-BE49-F238E27FC236}">
                <a16:creationId xmlns:a16="http://schemas.microsoft.com/office/drawing/2014/main" id="{00BF2B3B-D2D9-4B81-8517-C8761579D279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6211"/>
            <a:ext cx="12191997" cy="6825577"/>
          </a:xfrm>
          <a:prstGeom prst="rect">
            <a:avLst/>
          </a:prstGeom>
        </p:spPr>
      </p:pic>
      <p:sp>
        <p:nvSpPr>
          <p:cNvPr id="5" name="Logoschutz Powerline" hidden="1"/>
          <p:cNvSpPr/>
          <p:nvPr userDrawn="1">
            <p:custDataLst>
              <p:tags r:id="rId1"/>
            </p:custDataLst>
          </p:nvPr>
        </p:nvSpPr>
        <p:spPr bwMode="auto">
          <a:xfrm>
            <a:off x="0" y="6092825"/>
            <a:ext cx="12192000" cy="4016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lIns="72000" tIns="72000" rIns="72000" bIns="72000" anchor="ctr"/>
          <a:lstStyle/>
          <a:p>
            <a:pPr algn="ctr">
              <a:defRPr/>
            </a:pPr>
            <a:endParaRPr lang="de-DE" sz="1800" b="1" kern="0">
              <a:latin typeface="Arial" charset="0"/>
              <a:ea typeface="ＭＳ Ｐゴシック" charset="-128"/>
            </a:endParaRPr>
          </a:p>
        </p:txBody>
      </p:sp>
      <p:sp>
        <p:nvSpPr>
          <p:cNvPr id="8" name="chteck 7" hidden="1"/>
          <p:cNvSpPr>
            <a:spLocks/>
          </p:cNvSpPr>
          <p:nvPr userDrawn="1">
            <p:custDataLst>
              <p:tags r:id="rId2"/>
            </p:custDataLst>
          </p:nvPr>
        </p:nvSpPr>
        <p:spPr bwMode="auto">
          <a:xfrm>
            <a:off x="500533" y="1374021"/>
            <a:ext cx="11281835" cy="4104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000" tIns="72000" rIns="72000" bIns="72000"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de-DE" altLang="de-DE" sz="1800" b="1">
              <a:cs typeface="Arial" pitchFamily="34" charset="0"/>
            </a:endParaRP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sldNum" sz="quarter" idx="13"/>
          </p:nvPr>
        </p:nvSpPr>
        <p:spPr>
          <a:xfrm>
            <a:off x="10547027" y="6568970"/>
            <a:ext cx="508000" cy="138112"/>
          </a:xfrm>
          <a:prstGeom prst="rect">
            <a:avLst/>
          </a:prstGeom>
          <a:ln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3CC140C-FC75-438E-89D5-07005EE7987E}" type="slidenum">
              <a:rPr lang="de-DE" smtClean="0"/>
              <a:pPr>
                <a:defRPr/>
              </a:pPr>
              <a:t>‹#›</a:t>
            </a:fld>
            <a:endParaRPr lang="de-DE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de-DE"/>
              <a:t>Topic | Name | Date</a:t>
            </a:r>
          </a:p>
        </p:txBody>
      </p:sp>
      <p:sp>
        <p:nvSpPr>
          <p:cNvPr id="14" name="Logoschutz" hidden="1"/>
          <p:cNvSpPr/>
          <p:nvPr userDrawn="1">
            <p:custDataLst>
              <p:tags r:id="rId3"/>
            </p:custDataLst>
          </p:nvPr>
        </p:nvSpPr>
        <p:spPr bwMode="auto">
          <a:xfrm>
            <a:off x="10930490" y="5461979"/>
            <a:ext cx="1098550" cy="1054800"/>
          </a:xfrm>
          <a:prstGeom prst="rect">
            <a:avLst/>
          </a:prstGeom>
          <a:solidFill>
            <a:srgbClr val="D9D9D9">
              <a:alpha val="50196"/>
            </a:srgbClr>
          </a:solidFill>
          <a:ln w="9525" algn="ctr">
            <a:noFill/>
            <a:miter lim="800000"/>
            <a:headEnd/>
            <a:tailEnd/>
          </a:ln>
        </p:spPr>
        <p:txBody>
          <a:bodyPr lIns="72000" tIns="72000" rIns="72000" bIns="72000" anchor="ctr"/>
          <a:lstStyle/>
          <a:p>
            <a:pPr algn="ctr">
              <a:defRPr/>
            </a:pPr>
            <a:endParaRPr lang="de-DE" sz="1800" b="1" kern="0">
              <a:latin typeface="Arial" charset="0"/>
              <a:ea typeface="ＭＳ Ｐゴシック" charset="-128"/>
            </a:endParaRPr>
          </a:p>
        </p:txBody>
      </p:sp>
      <p:sp>
        <p:nvSpPr>
          <p:cNvPr id="13" name="Layoutschutz unten" hidden="1"/>
          <p:cNvSpPr/>
          <p:nvPr userDrawn="1">
            <p:custDataLst>
              <p:tags r:id="rId4"/>
            </p:custDataLst>
          </p:nvPr>
        </p:nvSpPr>
        <p:spPr bwMode="auto">
          <a:xfrm>
            <a:off x="668868" y="5877272"/>
            <a:ext cx="10332060" cy="358214"/>
          </a:xfrm>
          <a:prstGeom prst="rect">
            <a:avLst/>
          </a:prstGeom>
          <a:solidFill>
            <a:srgbClr val="B3B3B3"/>
          </a:solidFill>
          <a:ln w="9525" algn="ctr">
            <a:noFill/>
            <a:miter lim="800000"/>
            <a:headEnd/>
            <a:tailEnd/>
          </a:ln>
        </p:spPr>
        <p:txBody>
          <a:bodyPr lIns="72000" tIns="72000" rIns="72000" bIns="72000" rtlCol="0" anchor="ctr"/>
          <a:lstStyle/>
          <a:p>
            <a:pPr algn="ctr" eaLnBrk="1" hangingPunct="1"/>
            <a:endParaRPr lang="de-DE" sz="1800" b="1" kern="0">
              <a:latin typeface="Arial" charset="0"/>
              <a:ea typeface="ＭＳ Ｐゴシック" charset="-128"/>
            </a:endParaRPr>
          </a:p>
        </p:txBody>
      </p:sp>
      <p:sp>
        <p:nvSpPr>
          <p:cNvPr id="15" name="Logoschutz Fußzeile" hidden="1"/>
          <p:cNvSpPr>
            <a:spLocks/>
          </p:cNvSpPr>
          <p:nvPr userDrawn="1">
            <p:custDataLst>
              <p:tags r:id="rId5"/>
            </p:custDataLst>
          </p:nvPr>
        </p:nvSpPr>
        <p:spPr bwMode="auto">
          <a:xfrm>
            <a:off x="0" y="6527297"/>
            <a:ext cx="12192000" cy="23083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lIns="72000" tIns="72000" rIns="72000" bIns="72000" rtlCol="0" anchor="ctr"/>
          <a:lstStyle/>
          <a:p>
            <a:pPr algn="ctr" eaLnBrk="1" hangingPunct="1"/>
            <a:endParaRPr lang="de-DE" sz="1800" b="1" kern="0">
              <a:latin typeface="Arial" charset="0"/>
              <a:ea typeface="ＭＳ Ｐゴシック" charset="-128"/>
            </a:endParaRPr>
          </a:p>
        </p:txBody>
      </p:sp>
      <p:sp>
        <p:nvSpPr>
          <p:cNvPr id="12" name="Layoutschutz" hidden="1"/>
          <p:cNvSpPr>
            <a:spLocks/>
          </p:cNvSpPr>
          <p:nvPr userDrawn="1">
            <p:custDataLst>
              <p:tags r:id="rId6"/>
            </p:custDataLst>
          </p:nvPr>
        </p:nvSpPr>
        <p:spPr bwMode="auto">
          <a:xfrm>
            <a:off x="0" y="0"/>
            <a:ext cx="12192000" cy="54752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lIns="72000" tIns="72000" rIns="72000" bIns="72000" anchor="ctr"/>
          <a:lstStyle/>
          <a:p>
            <a:pPr algn="ctr">
              <a:defRPr/>
            </a:pPr>
            <a:endParaRPr lang="de-DE" sz="1800" b="1" kern="0">
              <a:latin typeface="Arial" charset="0"/>
              <a:ea typeface="ＭＳ Ｐゴシック" charset="-128"/>
            </a:endParaRPr>
          </a:p>
        </p:txBody>
      </p:sp>
      <p:sp>
        <p:nvSpPr>
          <p:cNvPr id="17" name="Textplatzhalt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369789" y="5373216"/>
            <a:ext cx="10152000" cy="432048"/>
          </a:xfrm>
          <a:prstGeom prst="rect">
            <a:avLst/>
          </a:prstGeom>
        </p:spPr>
        <p:txBody>
          <a:bodyPr/>
          <a:lstStyle>
            <a:lvl1pPr>
              <a:defRPr lang="de-DE" sz="2400" b="1" smtClean="0">
                <a:solidFill>
                  <a:schemeClr val="lt1"/>
                </a:solidFill>
                <a:ea typeface="+mj-ea"/>
              </a:defRPr>
            </a:lvl1pPr>
            <a:lvl2pPr>
              <a:defRPr lang="de-DE" sz="2400" b="1" smtClean="0"/>
            </a:lvl2pPr>
            <a:lvl3pPr>
              <a:defRPr lang="de-DE" sz="2400" b="1" smtClean="0"/>
            </a:lvl3pPr>
            <a:lvl4pPr>
              <a:defRPr lang="de-DE" sz="2400" b="1" smtClean="0"/>
            </a:lvl4pPr>
            <a:lvl5pPr>
              <a:defRPr lang="de-DE" sz="2400" b="1"/>
            </a:lvl5pPr>
          </a:lstStyle>
          <a:p>
            <a:pPr lvl="0"/>
            <a:r>
              <a:rPr lang="en-GB" noProof="0"/>
              <a:t>Click to add headline</a:t>
            </a:r>
          </a:p>
        </p:txBody>
      </p:sp>
    </p:spTree>
    <p:extLst>
      <p:ext uri="{BB962C8B-B14F-4D97-AF65-F5344CB8AC3E}">
        <p14:creationId xmlns:p14="http://schemas.microsoft.com/office/powerpoint/2010/main" val="7001205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pictur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fik 16">
            <a:extLst>
              <a:ext uri="{FF2B5EF4-FFF2-40B4-BE49-F238E27FC236}">
                <a16:creationId xmlns:a16="http://schemas.microsoft.com/office/drawing/2014/main" id="{08BB3362-C844-459A-A839-8D05854542ED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6211"/>
            <a:ext cx="12191997" cy="6825577"/>
          </a:xfrm>
          <a:prstGeom prst="rect">
            <a:avLst/>
          </a:prstGeom>
        </p:spPr>
      </p:pic>
      <p:sp>
        <p:nvSpPr>
          <p:cNvPr id="5" name="Logoschutz Powerline" hidden="1"/>
          <p:cNvSpPr/>
          <p:nvPr userDrawn="1">
            <p:custDataLst>
              <p:tags r:id="rId1"/>
            </p:custDataLst>
          </p:nvPr>
        </p:nvSpPr>
        <p:spPr bwMode="auto">
          <a:xfrm>
            <a:off x="0" y="6092825"/>
            <a:ext cx="12192000" cy="4016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lIns="72000" tIns="72000" rIns="72000" bIns="72000" anchor="ctr"/>
          <a:lstStyle/>
          <a:p>
            <a:pPr algn="ctr">
              <a:defRPr/>
            </a:pPr>
            <a:endParaRPr lang="de-DE" sz="1800" b="1" kern="0">
              <a:latin typeface="Arial" charset="0"/>
              <a:ea typeface="ＭＳ Ｐゴシック" charset="-128"/>
            </a:endParaRPr>
          </a:p>
        </p:txBody>
      </p:sp>
      <p:sp>
        <p:nvSpPr>
          <p:cNvPr id="8" name="chteck 7" hidden="1"/>
          <p:cNvSpPr>
            <a:spLocks/>
          </p:cNvSpPr>
          <p:nvPr userDrawn="1">
            <p:custDataLst>
              <p:tags r:id="rId2"/>
            </p:custDataLst>
          </p:nvPr>
        </p:nvSpPr>
        <p:spPr bwMode="auto">
          <a:xfrm>
            <a:off x="500533" y="1374021"/>
            <a:ext cx="11281835" cy="4104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000" tIns="72000" rIns="72000" bIns="72000"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de-DE" altLang="de-DE" sz="1800" b="1">
              <a:cs typeface="Arial" pitchFamily="34" charset="0"/>
            </a:endParaRP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sldNum" sz="quarter" idx="13"/>
          </p:nvPr>
        </p:nvSpPr>
        <p:spPr>
          <a:xfrm>
            <a:off x="10547027" y="6568970"/>
            <a:ext cx="508000" cy="138112"/>
          </a:xfrm>
          <a:prstGeom prst="rect">
            <a:avLst/>
          </a:prstGeom>
          <a:ln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3CC140C-FC75-438E-89D5-07005EE7987E}" type="slidenum">
              <a:rPr lang="de-DE" smtClean="0"/>
              <a:pPr>
                <a:defRPr/>
              </a:pPr>
              <a:t>‹#›</a:t>
            </a:fld>
            <a:endParaRPr lang="de-DE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de-DE"/>
              <a:t>Topic | Name | Date</a:t>
            </a:r>
          </a:p>
        </p:txBody>
      </p:sp>
      <p:sp>
        <p:nvSpPr>
          <p:cNvPr id="14" name="Logoschutz" hidden="1"/>
          <p:cNvSpPr/>
          <p:nvPr userDrawn="1">
            <p:custDataLst>
              <p:tags r:id="rId3"/>
            </p:custDataLst>
          </p:nvPr>
        </p:nvSpPr>
        <p:spPr bwMode="auto">
          <a:xfrm>
            <a:off x="10930490" y="5461979"/>
            <a:ext cx="1098550" cy="1054800"/>
          </a:xfrm>
          <a:prstGeom prst="rect">
            <a:avLst/>
          </a:prstGeom>
          <a:solidFill>
            <a:srgbClr val="D9D9D9">
              <a:alpha val="50196"/>
            </a:srgbClr>
          </a:solidFill>
          <a:ln w="9525" algn="ctr">
            <a:noFill/>
            <a:miter lim="800000"/>
            <a:headEnd/>
            <a:tailEnd/>
          </a:ln>
        </p:spPr>
        <p:txBody>
          <a:bodyPr lIns="72000" tIns="72000" rIns="72000" bIns="72000" anchor="ctr"/>
          <a:lstStyle/>
          <a:p>
            <a:pPr algn="ctr">
              <a:defRPr/>
            </a:pPr>
            <a:endParaRPr lang="de-DE" sz="1800" b="1" kern="0">
              <a:latin typeface="Arial" charset="0"/>
              <a:ea typeface="ＭＳ Ｐゴシック" charset="-128"/>
            </a:endParaRPr>
          </a:p>
        </p:txBody>
      </p:sp>
      <p:sp>
        <p:nvSpPr>
          <p:cNvPr id="13" name="Layoutschutz unten" hidden="1"/>
          <p:cNvSpPr/>
          <p:nvPr userDrawn="1">
            <p:custDataLst>
              <p:tags r:id="rId4"/>
            </p:custDataLst>
          </p:nvPr>
        </p:nvSpPr>
        <p:spPr bwMode="auto">
          <a:xfrm>
            <a:off x="668868" y="5595369"/>
            <a:ext cx="10332060" cy="640117"/>
          </a:xfrm>
          <a:prstGeom prst="rect">
            <a:avLst/>
          </a:prstGeom>
          <a:solidFill>
            <a:schemeClr val="accent3"/>
          </a:solidFill>
          <a:ln w="9525" algn="ctr">
            <a:noFill/>
            <a:miter lim="800000"/>
            <a:headEnd/>
            <a:tailEnd/>
          </a:ln>
        </p:spPr>
        <p:txBody>
          <a:bodyPr lIns="72000" tIns="72000" rIns="72000" bIns="72000" rtlCol="0" anchor="ctr"/>
          <a:lstStyle/>
          <a:p>
            <a:pPr algn="ctr" eaLnBrk="1" hangingPunct="1"/>
            <a:endParaRPr lang="de-DE" sz="1800" b="1" kern="0">
              <a:latin typeface="Arial" charset="0"/>
              <a:ea typeface="ＭＳ Ｐゴシック" charset="-128"/>
            </a:endParaRPr>
          </a:p>
        </p:txBody>
      </p:sp>
      <p:sp>
        <p:nvSpPr>
          <p:cNvPr id="15" name="Logoschutz Fußzeile" hidden="1"/>
          <p:cNvSpPr>
            <a:spLocks/>
          </p:cNvSpPr>
          <p:nvPr userDrawn="1">
            <p:custDataLst>
              <p:tags r:id="rId5"/>
            </p:custDataLst>
          </p:nvPr>
        </p:nvSpPr>
        <p:spPr bwMode="auto">
          <a:xfrm>
            <a:off x="0" y="6527297"/>
            <a:ext cx="12192000" cy="23083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lIns="72000" tIns="72000" rIns="72000" bIns="72000" rtlCol="0" anchor="ctr"/>
          <a:lstStyle/>
          <a:p>
            <a:pPr algn="ctr" eaLnBrk="1" hangingPunct="1"/>
            <a:endParaRPr lang="de-DE" sz="1800" b="1" kern="0">
              <a:latin typeface="Arial" charset="0"/>
              <a:ea typeface="ＭＳ Ｐゴシック" charset="-128"/>
            </a:endParaRPr>
          </a:p>
        </p:txBody>
      </p:sp>
      <p:sp>
        <p:nvSpPr>
          <p:cNvPr id="12" name="Layoutschutz" hidden="1"/>
          <p:cNvSpPr>
            <a:spLocks/>
          </p:cNvSpPr>
          <p:nvPr userDrawn="1">
            <p:custDataLst>
              <p:tags r:id="rId6"/>
            </p:custDataLst>
          </p:nvPr>
        </p:nvSpPr>
        <p:spPr bwMode="auto">
          <a:xfrm>
            <a:off x="0" y="0"/>
            <a:ext cx="12192000" cy="54752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lIns="72000" tIns="72000" rIns="72000" bIns="72000" anchor="ctr"/>
          <a:lstStyle/>
          <a:p>
            <a:pPr algn="ctr">
              <a:defRPr/>
            </a:pPr>
            <a:endParaRPr lang="de-DE" sz="1800" b="1" kern="0">
              <a:latin typeface="Arial" charset="0"/>
              <a:ea typeface="ＭＳ Ｐゴシック" charset="-128"/>
            </a:endParaRP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0" y="1557338"/>
            <a:ext cx="12192000" cy="3563850"/>
          </a:xfrm>
          <a:solidFill>
            <a:srgbClr val="B3B3B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to add picture</a:t>
            </a:r>
          </a:p>
        </p:txBody>
      </p:sp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56" y="116632"/>
            <a:ext cx="6208840" cy="1425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2057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mpower - DO NOT DELETE!!!" hidden="1"/>
          <p:cNvSpPr/>
          <p:nvPr>
            <p:custDataLst>
              <p:tags r:id="rId14"/>
            </p:custDataLst>
          </p:nvPr>
        </p:nvSpPr>
        <p:spPr bwMode="auto">
          <a:xfrm>
            <a:off x="0" y="0"/>
            <a:ext cx="0" cy="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lIns="72000" tIns="72000" rIns="72000" bIns="72000" anchor="ctr"/>
          <a:lstStyle/>
          <a:p>
            <a:pPr lvl="0" algn="ctr">
              <a:defRPr/>
            </a:pPr>
            <a:endParaRPr lang="en-GB" sz="1800" b="1" kern="0">
              <a:latin typeface="Arial" charset="0"/>
              <a:ea typeface="ＭＳ Ｐゴシック" charset="-128"/>
            </a:endParaRPr>
          </a:p>
        </p:txBody>
      </p:sp>
      <p:sp>
        <p:nvSpPr>
          <p:cNvPr id="10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0" y="6527297"/>
            <a:ext cx="12192000" cy="230832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GB"/>
              <a:t>Topic | Name | Date</a:t>
            </a: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10547027" y="6568970"/>
            <a:ext cx="508000" cy="138112"/>
          </a:xfrm>
          <a:prstGeom prst="rect">
            <a:avLst/>
          </a:prstGeom>
          <a:ln/>
        </p:spPr>
        <p:txBody>
          <a:bodyPr anchor="ctr"/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3CC140C-FC75-438E-89D5-07005EE7987E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sp>
        <p:nvSpPr>
          <p:cNvPr id="3" name="Titelplatzhalter 2"/>
          <p:cNvSpPr>
            <a:spLocks noGrp="1"/>
          </p:cNvSpPr>
          <p:nvPr>
            <p:ph type="title"/>
          </p:nvPr>
        </p:nvSpPr>
        <p:spPr>
          <a:xfrm>
            <a:off x="518400" y="284400"/>
            <a:ext cx="11340000" cy="482400"/>
          </a:xfrm>
          <a:prstGeom prst="rect">
            <a:avLst/>
          </a:prstGeom>
        </p:spPr>
        <p:txBody>
          <a:bodyPr vert="horz" lIns="72000" tIns="72000" rIns="72000" bIns="72000" rtlCol="0" anchor="ctr">
            <a:normAutofit/>
          </a:bodyPr>
          <a:lstStyle/>
          <a:p>
            <a:r>
              <a:rPr lang="en-GB" err="1"/>
              <a:t>Titelmasterformat</a:t>
            </a:r>
            <a:r>
              <a:rPr lang="en-GB"/>
              <a:t> </a:t>
            </a:r>
            <a:r>
              <a:rPr lang="en-GB" err="1"/>
              <a:t>durch</a:t>
            </a:r>
            <a:r>
              <a:rPr lang="en-GB"/>
              <a:t> </a:t>
            </a:r>
            <a:r>
              <a:rPr lang="en-GB" err="1"/>
              <a:t>Klicken</a:t>
            </a:r>
            <a:r>
              <a:rPr lang="en-GB"/>
              <a:t> </a:t>
            </a:r>
            <a:r>
              <a:rPr lang="en-GB" err="1"/>
              <a:t>bearbeiten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>
          <a:xfrm>
            <a:off x="518400" y="1412776"/>
            <a:ext cx="11340000" cy="4032349"/>
          </a:xfrm>
          <a:prstGeom prst="rect">
            <a:avLst/>
          </a:prstGeom>
        </p:spPr>
        <p:txBody>
          <a:bodyPr vert="horz" lIns="72000" tIns="72000" rIns="72000" bIns="72000" rtlCol="0">
            <a:noAutofit/>
          </a:bodyPr>
          <a:lstStyle/>
          <a:p>
            <a:pPr lvl="0"/>
            <a:r>
              <a:rPr lang="en-GB" altLang="de-DE" noProof="0" err="1"/>
              <a:t>Textmasterformat</a:t>
            </a:r>
            <a:r>
              <a:rPr lang="en-GB" altLang="de-DE" noProof="0"/>
              <a:t> </a:t>
            </a:r>
            <a:r>
              <a:rPr lang="en-GB" altLang="de-DE" noProof="0" err="1"/>
              <a:t>bearbeiten</a:t>
            </a:r>
            <a:endParaRPr lang="en-GB" altLang="de-DE" noProof="0"/>
          </a:p>
          <a:p>
            <a:pPr lvl="1"/>
            <a:r>
              <a:rPr lang="en-GB" altLang="de-DE" noProof="0" err="1"/>
              <a:t>Zweite</a:t>
            </a:r>
            <a:r>
              <a:rPr lang="en-GB" altLang="de-DE" noProof="0"/>
              <a:t> </a:t>
            </a:r>
            <a:r>
              <a:rPr lang="en-GB" altLang="de-DE" noProof="0" err="1"/>
              <a:t>Ebene</a:t>
            </a:r>
            <a:endParaRPr lang="en-GB" altLang="de-DE" noProof="0"/>
          </a:p>
          <a:p>
            <a:pPr lvl="2"/>
            <a:r>
              <a:rPr lang="en-GB" altLang="de-DE" noProof="0" err="1"/>
              <a:t>Dritte</a:t>
            </a:r>
            <a:r>
              <a:rPr lang="en-GB" altLang="de-DE" noProof="0"/>
              <a:t> </a:t>
            </a:r>
            <a:r>
              <a:rPr lang="en-GB" altLang="de-DE" noProof="0" err="1"/>
              <a:t>Ebene</a:t>
            </a:r>
            <a:endParaRPr lang="en-GB" altLang="de-DE" noProof="0"/>
          </a:p>
          <a:p>
            <a:pPr lvl="3"/>
            <a:r>
              <a:rPr lang="en-GB" altLang="de-DE" noProof="0" err="1"/>
              <a:t>Vierte</a:t>
            </a:r>
            <a:r>
              <a:rPr lang="en-GB" altLang="de-DE" noProof="0"/>
              <a:t> </a:t>
            </a:r>
            <a:r>
              <a:rPr lang="en-GB" altLang="de-DE" noProof="0" err="1"/>
              <a:t>Ebene</a:t>
            </a:r>
            <a:endParaRPr lang="en-GB" altLang="de-DE" noProof="0"/>
          </a:p>
          <a:p>
            <a:pPr lvl="4"/>
            <a:r>
              <a:rPr lang="en-GB" altLang="de-DE" noProof="0" err="1"/>
              <a:t>Fünfte</a:t>
            </a:r>
            <a:r>
              <a:rPr lang="en-GB" altLang="de-DE" noProof="0"/>
              <a:t> </a:t>
            </a:r>
            <a:r>
              <a:rPr lang="en-GB" altLang="de-DE" noProof="0" err="1"/>
              <a:t>Ebene</a:t>
            </a:r>
            <a:endParaRPr lang="en-GB" altLang="de-DE" noProof="0"/>
          </a:p>
        </p:txBody>
      </p:sp>
    </p:spTree>
    <p:extLst>
      <p:ext uri="{BB962C8B-B14F-4D97-AF65-F5344CB8AC3E}">
        <p14:creationId xmlns:p14="http://schemas.microsoft.com/office/powerpoint/2010/main" val="323595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Arial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</a:defRPr>
      </a:lvl9pPr>
    </p:titleStyle>
    <p:bodyStyle>
      <a:lvl1pPr marL="0" indent="0" algn="l" rtl="0" eaLnBrk="1" fontAlgn="base" hangingPunct="1">
        <a:spcBef>
          <a:spcPts val="0"/>
        </a:spcBef>
        <a:spcAft>
          <a:spcPct val="0"/>
        </a:spcAft>
        <a:buFont typeface="Wingdings" panose="05000000000000000000" pitchFamily="2" charset="2"/>
        <a:buNone/>
        <a:defRPr kern="1200">
          <a:solidFill>
            <a:schemeClr val="tx1"/>
          </a:solidFill>
          <a:latin typeface="Arial" pitchFamily="34" charset="0"/>
          <a:ea typeface="+mn-ea"/>
          <a:cs typeface="Arial" panose="020B0604020202020204" pitchFamily="34" charset="0"/>
        </a:defRPr>
      </a:lvl1pPr>
      <a:lvl2pPr marL="180975" indent="-180975" algn="l" rtl="0" eaLnBrk="1" fontAlgn="base" hangingPunct="1">
        <a:spcBef>
          <a:spcPts val="0"/>
        </a:spcBef>
        <a:spcAft>
          <a:spcPct val="0"/>
        </a:spcAft>
        <a:buFont typeface="Wingdings" pitchFamily="2" charset="2"/>
        <a:buChar char="§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361950" marR="0" indent="-180975" algn="l" defTabSz="914400" rtl="0" eaLnBrk="1" fontAlgn="base" latinLnBrk="0" hangingPunct="1">
        <a:lnSpc>
          <a:spcPct val="100000"/>
        </a:lnSpc>
        <a:spcBef>
          <a:spcPts val="0"/>
        </a:spcBef>
        <a:spcAft>
          <a:spcPct val="0"/>
        </a:spcAft>
        <a:buClrTx/>
        <a:buSzTx/>
        <a:buFont typeface="Symbol" panose="05050102010706020507" pitchFamily="18" charset="2"/>
        <a:buChar char="-"/>
        <a:tabLst/>
        <a:defRPr sz="1600" b="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542925" indent="-180975" algn="l" rtl="0" eaLnBrk="1" fontAlgn="base" hangingPunct="1">
        <a:spcBef>
          <a:spcPts val="0"/>
        </a:spcBef>
        <a:spcAft>
          <a:spcPct val="0"/>
        </a:spcAft>
        <a:buFont typeface="Webdings" pitchFamily="18" charset="2"/>
        <a:buChar char="4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714375" indent="-171450" algn="l" rtl="0" eaLnBrk="1" fontAlgn="base" hangingPunct="1">
        <a:spcBef>
          <a:spcPts val="0"/>
        </a:spcBef>
        <a:spcAft>
          <a:spcPct val="0"/>
        </a:spcAft>
        <a:buFont typeface="Symbol" pitchFamily="18" charset="2"/>
        <a:buChar char="-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896938" indent="0" algn="l" defTabSz="914400" rtl="0" eaLnBrk="1" latinLnBrk="0" hangingPunct="1">
        <a:spcBef>
          <a:spcPct val="20000"/>
        </a:spcBef>
        <a:buFont typeface="Neue Helvetica for Rittal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820800" indent="0" algn="l" defTabSz="914400" rtl="0" eaLnBrk="1" latinLnBrk="0" hangingPunct="1">
        <a:spcBef>
          <a:spcPct val="20000"/>
        </a:spcBef>
        <a:buFont typeface="Symbol" pitchFamily="18" charset="2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220400" indent="-230400" algn="l" defTabSz="914400" rtl="0" eaLnBrk="1" latinLnBrk="0" hangingPunct="1">
        <a:spcBef>
          <a:spcPct val="20000"/>
        </a:spcBef>
        <a:buFont typeface="Symbol" pitchFamily="18" charset="2"/>
        <a:buChar char="-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389600" indent="-230400" algn="l" defTabSz="914400" rtl="0" eaLnBrk="1" latinLnBrk="0" hangingPunct="1">
        <a:spcBef>
          <a:spcPct val="20000"/>
        </a:spcBef>
        <a:buFont typeface="Symbol" pitchFamily="18" charset="2"/>
        <a:buChar char="-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8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ymbol zastępczy tekstu 2">
            <a:extLst>
              <a:ext uri="{FF2B5EF4-FFF2-40B4-BE49-F238E27FC236}">
                <a16:creationId xmlns:a16="http://schemas.microsoft.com/office/drawing/2014/main" id="{42F92091-EDFD-E989-CC59-D8576358D78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1130" y="2753076"/>
            <a:ext cx="11340000" cy="432618"/>
          </a:xfrm>
        </p:spPr>
        <p:txBody>
          <a:bodyPr/>
          <a:lstStyle/>
          <a:p>
            <a:r>
              <a:rPr lang="en-US" sz="2800" dirty="0">
                <a:latin typeface="Rajdhani"/>
                <a:cs typeface="Rajdhani" panose="02000000000000000000" pitchFamily="2" charset="-18"/>
              </a:rPr>
              <a:t>Projekt: PARKING</a:t>
            </a:r>
            <a:endParaRPr lang="pl-PL" sz="2800" dirty="0">
              <a:latin typeface="Rajdhani"/>
              <a:cs typeface="Rajdhani" panose="02000000000000000000" pitchFamily="2" charset="-18"/>
            </a:endParaRPr>
          </a:p>
        </p:txBody>
      </p:sp>
      <p:sp>
        <p:nvSpPr>
          <p:cNvPr id="2" name="Symbol zastępczy tekstu 2">
            <a:extLst>
              <a:ext uri="{FF2B5EF4-FFF2-40B4-BE49-F238E27FC236}">
                <a16:creationId xmlns:a16="http://schemas.microsoft.com/office/drawing/2014/main" id="{CC25539F-D1F8-E5AB-6ECF-BB53F6933AC2}"/>
              </a:ext>
            </a:extLst>
          </p:cNvPr>
          <p:cNvSpPr txBox="1">
            <a:spLocks/>
          </p:cNvSpPr>
          <p:nvPr/>
        </p:nvSpPr>
        <p:spPr>
          <a:xfrm>
            <a:off x="516640" y="5189972"/>
            <a:ext cx="11340000" cy="490066"/>
          </a:xfrm>
          <a:prstGeom prst="rect">
            <a:avLst/>
          </a:prstGeom>
        </p:spPr>
        <p:txBody>
          <a:bodyPr vert="horz" lIns="72000" tIns="72000" rIns="72000" bIns="72000" rtlCol="0">
            <a:noAutofit/>
          </a:bodyPr>
          <a:lstStyle>
            <a:lvl1pPr marL="0" indent="0" algn="ctr" rtl="0" eaLnBrk="1" fontAlgn="base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anose="020B0604020202020204" pitchFamily="34" charset="0"/>
              </a:defRPr>
            </a:lvl1pPr>
            <a:lvl2pPr marL="180975" indent="-180975" algn="l" rtl="0" eaLnBrk="1" fontAlgn="base" hangingPunct="1">
              <a:spcBef>
                <a:spcPts val="0"/>
              </a:spcBef>
              <a:spcAft>
                <a:spcPct val="0"/>
              </a:spcAft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361950" marR="0" indent="-180975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-"/>
              <a:tabLst/>
              <a:defRPr sz="1600" b="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542925" indent="-180975" algn="l" rtl="0" eaLnBrk="1" fontAlgn="base" hangingPunct="1">
              <a:spcBef>
                <a:spcPts val="0"/>
              </a:spcBef>
              <a:spcAft>
                <a:spcPct val="0"/>
              </a:spcAft>
              <a:buFont typeface="Webdings" pitchFamily="18" charset="2"/>
              <a:buChar char="4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714375" indent="-171450" algn="l" rtl="0" eaLnBrk="1" fontAlgn="base" hangingPunct="1">
              <a:spcBef>
                <a:spcPts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896938" indent="0" algn="l" defTabSz="914400" rtl="0" eaLnBrk="1" latinLnBrk="0" hangingPunct="1">
              <a:spcBef>
                <a:spcPct val="20000"/>
              </a:spcBef>
              <a:buFont typeface="Neue Helvetica for Rittal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208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20400" indent="-2304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89600" indent="-2304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800" dirty="0"/>
              <a:t>19</a:t>
            </a:r>
            <a:r>
              <a:rPr lang="pl-PL" sz="1800" dirty="0"/>
              <a:t> </a:t>
            </a:r>
            <a:r>
              <a:rPr lang="en-US" sz="1800" dirty="0"/>
              <a:t>– 23 maja</a:t>
            </a:r>
            <a:r>
              <a:rPr lang="pl-PL" sz="1800" dirty="0"/>
              <a:t> 202</a:t>
            </a:r>
            <a:r>
              <a:rPr lang="en-US" sz="1800" dirty="0"/>
              <a:t>5</a:t>
            </a:r>
          </a:p>
        </p:txBody>
      </p:sp>
      <p:pic>
        <p:nvPicPr>
          <p:cNvPr id="3" name="Grafika 9">
            <a:extLst>
              <a:ext uri="{FF2B5EF4-FFF2-40B4-BE49-F238E27FC236}">
                <a16:creationId xmlns:a16="http://schemas.microsoft.com/office/drawing/2014/main" id="{73B084B4-83EB-592F-07F6-7637FA5AE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73814" y="4432141"/>
            <a:ext cx="4538658" cy="887999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8DF02774-3F01-C9D8-DBD0-E4ABF0B35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130" y="2249020"/>
            <a:ext cx="11340000" cy="490066"/>
          </a:xfrm>
        </p:spPr>
        <p:txBody>
          <a:bodyPr/>
          <a:lstStyle/>
          <a:p>
            <a:r>
              <a:rPr lang="en-US" sz="3200" dirty="0" err="1">
                <a:latin typeface="Rajdhani" panose="02000000000000000000" pitchFamily="2" charset="-18"/>
                <a:cs typeface="Rajdhani" panose="02000000000000000000" pitchFamily="2" charset="-18"/>
              </a:rPr>
              <a:t>Szkoła</a:t>
            </a:r>
            <a:r>
              <a:rPr lang="en-US" sz="3200" dirty="0">
                <a:latin typeface="Rajdhani" panose="02000000000000000000" pitchFamily="2" charset="-18"/>
                <a:cs typeface="Rajdhani" panose="02000000000000000000" pitchFamily="2" charset="-18"/>
              </a:rPr>
              <a:t> </a:t>
            </a:r>
            <a:r>
              <a:rPr lang="en-US" sz="3200" dirty="0" err="1">
                <a:latin typeface="Rajdhani" panose="02000000000000000000" pitchFamily="2" charset="-18"/>
                <a:cs typeface="Rajdhani" panose="02000000000000000000" pitchFamily="2" charset="-18"/>
              </a:rPr>
              <a:t>Modelowania</a:t>
            </a:r>
            <a:r>
              <a:rPr lang="en-US" sz="3200" dirty="0">
                <a:latin typeface="Rajdhani" panose="02000000000000000000" pitchFamily="2" charset="-18"/>
                <a:cs typeface="Rajdhani" panose="02000000000000000000" pitchFamily="2" charset="-18"/>
              </a:rPr>
              <a:t> </a:t>
            </a:r>
            <a:r>
              <a:rPr lang="en-US" sz="3200" dirty="0" err="1">
                <a:latin typeface="Rajdhani" panose="02000000000000000000" pitchFamily="2" charset="-18"/>
                <a:cs typeface="Rajdhani" panose="02000000000000000000" pitchFamily="2" charset="-18"/>
              </a:rPr>
              <a:t>Matematycznego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08258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8F9BD2-9255-B055-CB98-8F1222D7D9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F9AE57E0-0A93-C1C5-0A56-49F652C5346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3CC140C-FC75-438E-89D5-07005EE7987E}" type="slidenum">
              <a:rPr lang="en-US" smtClean="0"/>
              <a:pPr/>
              <a:t>2</a:t>
            </a:fld>
            <a:endParaRPr lang="pl-PL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012654A5-DF08-5789-E076-D49F22265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Projekt: PARKING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017D409-583F-633E-7C24-1AB0D8E0C0A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0" y="6527297"/>
            <a:ext cx="12192000" cy="230832"/>
          </a:xfrm>
        </p:spPr>
        <p:txBody>
          <a:bodyPr/>
          <a:lstStyle/>
          <a:p>
            <a:pPr>
              <a:defRPr/>
            </a:pPr>
            <a:r>
              <a:rPr lang="en-US" dirty="0"/>
              <a:t>DTP – SZKOŁA MODELOWANIA  - PARKING</a:t>
            </a:r>
            <a:r>
              <a:rPr lang="de-DE" dirty="0"/>
              <a:t> | Anna Mroczkowska | 19.05.2025</a:t>
            </a: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BD29F096-E764-C39D-3E27-F10DC62E6B81}"/>
              </a:ext>
            </a:extLst>
          </p:cNvPr>
          <p:cNvSpPr txBox="1">
            <a:spLocks/>
          </p:cNvSpPr>
          <p:nvPr/>
        </p:nvSpPr>
        <p:spPr>
          <a:xfrm>
            <a:off x="517850" y="1303337"/>
            <a:ext cx="11341099" cy="4360155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Font typeface="Wingdings" panose="05000000000000000000" pitchFamily="2" charset="2"/>
              <a:buNone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anose="020B0604020202020204" pitchFamily="34" charset="0"/>
              </a:defRPr>
            </a:lvl1pPr>
            <a:lvl2pPr marL="180975" indent="-180975" algn="l" rtl="0" eaLnBrk="1" fontAlgn="base" hangingPunct="1">
              <a:spcBef>
                <a:spcPts val="0"/>
              </a:spcBef>
              <a:spcAft>
                <a:spcPct val="0"/>
              </a:spcAft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361950" marR="0" indent="-180975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-"/>
              <a:tabLst/>
              <a:defRPr sz="1600" b="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542925" indent="-180975" algn="l" rtl="0" eaLnBrk="1" fontAlgn="base" hangingPunct="1">
              <a:spcBef>
                <a:spcPts val="0"/>
              </a:spcBef>
              <a:spcAft>
                <a:spcPct val="0"/>
              </a:spcAft>
              <a:buFont typeface="Webdings" pitchFamily="18" charset="2"/>
              <a:buChar char="4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714375" indent="-171450" algn="l" rtl="0" eaLnBrk="1" fontAlgn="base" hangingPunct="1">
              <a:spcBef>
                <a:spcPts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896938" indent="0" algn="l" defTabSz="914400" rtl="0" eaLnBrk="1" latinLnBrk="0" hangingPunct="1">
              <a:spcBef>
                <a:spcPct val="20000"/>
              </a:spcBef>
              <a:buFont typeface="Neue Helvetica for Rittal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208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20400" indent="-2304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89600" indent="-2304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7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pl-PL" sz="1800" b="1" kern="100" dirty="0">
                <a:solidFill>
                  <a:srgbClr val="E50043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Opis warunków</a:t>
            </a:r>
          </a:p>
          <a:p>
            <a:pPr marL="342900" indent="-342900">
              <a:lnSpc>
                <a:spcPct val="107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pl-PL" sz="1800" b="1" kern="100" dirty="0">
                <a:solidFill>
                  <a:srgbClr val="E50043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Szczegółowe uwarunkowania</a:t>
            </a:r>
          </a:p>
          <a:p>
            <a:pPr marL="342900" indent="-342900">
              <a:lnSpc>
                <a:spcPct val="107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pl-PL" sz="1800" b="1" kern="100" dirty="0">
                <a:solidFill>
                  <a:srgbClr val="E50043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Wymagania techniczne</a:t>
            </a:r>
          </a:p>
          <a:p>
            <a:pPr marL="342900" indent="-342900">
              <a:lnSpc>
                <a:spcPct val="107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pl-PL" sz="1800" b="1" kern="100" dirty="0">
                <a:solidFill>
                  <a:srgbClr val="E50043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Efekt końcowy</a:t>
            </a:r>
            <a:endParaRPr lang="en-US" sz="1800" b="1" kern="100" dirty="0">
              <a:solidFill>
                <a:srgbClr val="E50043"/>
              </a:solidFill>
              <a:latin typeface="+mn-lt"/>
              <a:ea typeface="Calibri" panose="020F0502020204030204" pitchFamily="34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342900" indent="-342900">
              <a:lnSpc>
                <a:spcPct val="107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endParaRPr lang="en-US" sz="1800" b="1" kern="100" dirty="0">
              <a:solidFill>
                <a:srgbClr val="E50043"/>
              </a:solidFill>
              <a:latin typeface="+mn-lt"/>
              <a:ea typeface="Calibri" panose="020F0502020204030204" pitchFamily="34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342900" indent="-342900">
              <a:lnSpc>
                <a:spcPct val="107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endParaRPr lang="pl-PL" sz="1800" b="1" kern="100" dirty="0">
              <a:solidFill>
                <a:srgbClr val="E50043"/>
              </a:solidFill>
              <a:latin typeface="+mn-lt"/>
              <a:ea typeface="Calibri" panose="020F0502020204030204" pitchFamily="34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lnSpc>
                <a:spcPct val="107000"/>
              </a:lnSpc>
              <a:spcBef>
                <a:spcPts val="600"/>
              </a:spcBef>
              <a:spcAft>
                <a:spcPts val="0"/>
              </a:spcAft>
            </a:pPr>
            <a:endParaRPr lang="en-US" sz="1800" b="1" kern="100" dirty="0">
              <a:solidFill>
                <a:srgbClr val="E50043"/>
              </a:solidFill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63286621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70546D-1BB8-A7A7-B573-85A4D78D63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8AB39CA-7BEB-4F47-8B2D-CADFD6650FE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3CC140C-FC75-438E-89D5-07005EE7987E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47BF57-98BA-6EA4-A3FF-15C64DE876D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DTP – SZKOŁA MODELOWANIA  - PARKING</a:t>
            </a:r>
            <a:r>
              <a:rPr lang="de-DE" dirty="0"/>
              <a:t> | Anna Mroczkowska | 19.05.2025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D01B1AC-C326-8CEA-7E04-F27DF6C0B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Opis warunków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BE27AB-EDEC-BDD5-58EF-BA911A0A0C9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err="1"/>
              <a:t>Zadanie</a:t>
            </a:r>
            <a:r>
              <a:rPr lang="en-US" dirty="0"/>
              <a:t>: PARKING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118BCF-65AD-EFE2-F38C-7D03E83D9987}"/>
              </a:ext>
            </a:extLst>
          </p:cNvPr>
          <p:cNvSpPr txBox="1"/>
          <p:nvPr/>
        </p:nvSpPr>
        <p:spPr bwMode="auto">
          <a:xfrm>
            <a:off x="518400" y="1744895"/>
            <a:ext cx="10780971" cy="3359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514350" marR="0" lvl="0" indent="-514350">
              <a:lnSpc>
                <a:spcPct val="150000"/>
              </a:lnSpc>
              <a:buFont typeface="+mj-lt"/>
              <a:buAutoNum type="arabicPeriod"/>
            </a:pPr>
            <a:r>
              <a:rPr lang="pl-PL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Działka o wymiarach 70 m x 140 m</a:t>
            </a:r>
            <a:endParaRPr lang="en-GB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514350" marR="0" lvl="0" indent="-514350">
              <a:lnSpc>
                <a:spcPct val="150000"/>
              </a:lnSpc>
              <a:buFont typeface="+mj-lt"/>
              <a:buAutoNum type="arabicPeriod"/>
            </a:pPr>
            <a:r>
              <a:rPr lang="pl-PL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Powierzchnia zajmowana przez prostokątny budynek: 700-1000 m2</a:t>
            </a:r>
            <a:endParaRPr lang="en-GB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514350" marR="0" lvl="0" indent="-514350">
              <a:lnSpc>
                <a:spcPct val="150000"/>
              </a:lnSpc>
              <a:buFont typeface="+mj-lt"/>
              <a:buAutoNum type="arabicPeriod"/>
            </a:pPr>
            <a:r>
              <a:rPr lang="pl-PL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Pojemność parkingu: ok 200 – 220 miejsc parkingowych dla samochodów osobowych</a:t>
            </a:r>
            <a:endParaRPr lang="en-GB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514350" marR="0" lvl="0" indent="-514350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pl-PL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Położenie działki – jeden krótszy bok leży wzdłuż drogi wojewódzkiej, kolejne 3 wzdłuż dróg wewnętrznych.</a:t>
            </a:r>
            <a:endParaRPr lang="en-GB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177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8851FD-B418-8286-9A28-55EC3F16CE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562805F-36DB-8904-5E94-0821439C3AD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3CC140C-FC75-438E-89D5-07005EE7987E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084DCB-AC6D-ED87-F093-FEF0BE25AE9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DTP – SZKOŁA MODELOWANIA  - PARKING</a:t>
            </a:r>
            <a:r>
              <a:rPr lang="de-DE" dirty="0"/>
              <a:t> | Anna Mroczkowska | 19.05.2025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015B7AA-A51A-BFDB-F94C-DE79F40DF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Szczegółowe uwarunkowania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CA7D5A-1FBF-2726-E189-9B6DE15B3DD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err="1"/>
              <a:t>Zadanie</a:t>
            </a:r>
            <a:r>
              <a:rPr lang="en-US" dirty="0"/>
              <a:t>: PARKING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F58ABA-828B-7BF7-BD43-08D0FA09B3C0}"/>
              </a:ext>
            </a:extLst>
          </p:cNvPr>
          <p:cNvSpPr txBox="1"/>
          <p:nvPr/>
        </p:nvSpPr>
        <p:spPr bwMode="auto">
          <a:xfrm>
            <a:off x="518400" y="1744895"/>
            <a:ext cx="10780971" cy="3359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514350" marR="0" lvl="0" indent="-514350">
              <a:lnSpc>
                <a:spcPct val="150000"/>
              </a:lnSpc>
              <a:buFont typeface="+mj-lt"/>
              <a:buAutoNum type="arabicPeriod"/>
            </a:pPr>
            <a:r>
              <a:rPr lang="pl-PL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Uwzględnić godziny szczytowego wjazdu/wyjazdu z parkingu: 8:00 / 16:00</a:t>
            </a:r>
          </a:p>
          <a:p>
            <a:pPr marL="514350" marR="0" lvl="0" indent="-514350">
              <a:lnSpc>
                <a:spcPct val="150000"/>
              </a:lnSpc>
              <a:buFont typeface="+mj-lt"/>
              <a:buAutoNum type="arabicPeriod"/>
            </a:pPr>
            <a:r>
              <a:rPr lang="pl-PL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Preferowany układ ukośny (jodełkowy) – dla zwiększenia ergonomii wychodzenia z samochodu</a:t>
            </a:r>
          </a:p>
          <a:p>
            <a:pPr marL="514350" marR="0" lvl="0" indent="-514350">
              <a:lnSpc>
                <a:spcPct val="150000"/>
              </a:lnSpc>
              <a:buFont typeface="+mj-lt"/>
              <a:buAutoNum type="arabicPeriod"/>
            </a:pPr>
            <a:r>
              <a:rPr lang="pl-PL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Możliwość dodatkowych miejsc parkingowych wzdłuż jednego z dłuższych boków działki</a:t>
            </a:r>
          </a:p>
          <a:p>
            <a:pPr marL="514350" marR="0" lvl="0" indent="-514350">
              <a:lnSpc>
                <a:spcPct val="150000"/>
              </a:lnSpc>
              <a:buFont typeface="+mj-lt"/>
              <a:buAutoNum type="arabicPeriod"/>
            </a:pPr>
            <a:r>
              <a:rPr lang="pl-PL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Uwzględnić dojazd dla służb komunalnych/serwisowych.</a:t>
            </a:r>
          </a:p>
        </p:txBody>
      </p:sp>
    </p:spTree>
    <p:extLst>
      <p:ext uri="{BB962C8B-B14F-4D97-AF65-F5344CB8AC3E}">
        <p14:creationId xmlns:p14="http://schemas.microsoft.com/office/powerpoint/2010/main" val="1128291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ACF067-B801-05C4-6527-577B50C659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6B91F70-1A70-8E71-A3BE-97C34D6DCEC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3CC140C-FC75-438E-89D5-07005EE7987E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A22F4D-7690-A8D5-7BD6-39D523F0D40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DTP – SZKOŁA MODELOWANIA  - PARKING</a:t>
            </a:r>
            <a:r>
              <a:rPr lang="de-DE" dirty="0"/>
              <a:t> | Anna Mroczkowska | 19.05.2025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E7D2D17-2368-326A-B503-5E804F43B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Wymagania techniczne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E0F7EB-4394-0E4D-FD3A-9AD40A85A64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err="1"/>
              <a:t>Zadanie</a:t>
            </a:r>
            <a:r>
              <a:rPr lang="en-US" dirty="0"/>
              <a:t>: PARKING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B2C2B2-3CA3-38E0-12D0-C0640EDD2981}"/>
              </a:ext>
            </a:extLst>
          </p:cNvPr>
          <p:cNvSpPr txBox="1"/>
          <p:nvPr/>
        </p:nvSpPr>
        <p:spPr bwMode="auto">
          <a:xfrm>
            <a:off x="518400" y="1744895"/>
            <a:ext cx="10780971" cy="3913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R="0" lvl="0">
              <a:lnSpc>
                <a:spcPct val="150000"/>
              </a:lnSpc>
            </a:pPr>
            <a:r>
              <a:rPr lang="pl-PL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Zgodnie z Rozporządzeniem Ministra Infrastruktury dotyczącym warunków technicznych, jakim powinny odpowiadać budynki i ich usytuowanie (Dz.U.2022.0.1225), należy uwzględnić:</a:t>
            </a:r>
          </a:p>
          <a:p>
            <a:pPr marR="0" lvl="0">
              <a:lnSpc>
                <a:spcPct val="150000"/>
              </a:lnSpc>
            </a:pPr>
            <a:r>
              <a:rPr lang="pl-PL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	Minimalne odległości od granic działki oraz dróg</a:t>
            </a:r>
          </a:p>
          <a:p>
            <a:pPr marR="0" lvl="0">
              <a:lnSpc>
                <a:spcPct val="150000"/>
              </a:lnSpc>
            </a:pPr>
            <a:r>
              <a:rPr lang="pl-PL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	Wymogi dotyczące dostępności dla osób z niepełnosprawnościami</a:t>
            </a:r>
          </a:p>
          <a:p>
            <a:pPr marR="0" lvl="0">
              <a:lnSpc>
                <a:spcPct val="150000"/>
              </a:lnSpc>
            </a:pPr>
            <a:r>
              <a:rPr lang="pl-PL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	Zachowanie odpowiednich 10% powierzchni biologicznie czynnej</a:t>
            </a:r>
          </a:p>
          <a:p>
            <a:pPr marR="0" lvl="0">
              <a:lnSpc>
                <a:spcPct val="150000"/>
              </a:lnSpc>
            </a:pPr>
            <a:endParaRPr lang="pl-PL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0110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35605C-9B0A-9DCA-86C1-678BE9480D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46825A-C5FB-B9CA-5716-7B9F8F5C0442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3CC140C-FC75-438E-89D5-07005EE7987E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B1B31C-8CAA-E93E-1D51-B6F412B8804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DTP – SZKOŁA MODELOWANIA  - PARKING</a:t>
            </a:r>
            <a:r>
              <a:rPr lang="de-DE" dirty="0"/>
              <a:t> | Anna Mroczkowska | 19.05.2025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C2B4D67-6B6B-5E77-5173-4A947A6CE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Efekt końcowy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41359-DE8F-DB29-0225-18CF33E9C69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err="1"/>
              <a:t>Zadanie</a:t>
            </a:r>
            <a:r>
              <a:rPr lang="en-US" dirty="0"/>
              <a:t>: PARKING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CC23D3-9B3F-71B9-A7E4-9597E62A1181}"/>
              </a:ext>
            </a:extLst>
          </p:cNvPr>
          <p:cNvSpPr txBox="1"/>
          <p:nvPr/>
        </p:nvSpPr>
        <p:spPr bwMode="auto">
          <a:xfrm>
            <a:off x="518400" y="1744895"/>
            <a:ext cx="10780971" cy="1697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Sugerowany najkorzystniejszy układ miejsc parkingowych </a:t>
            </a:r>
          </a:p>
          <a:p>
            <a:pPr marL="342900" marR="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Optymalne</a:t>
            </a: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umiejscowienie</a:t>
            </a: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budynku</a:t>
            </a: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 </a:t>
            </a:r>
            <a:r>
              <a:rPr lang="en-US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jego</a:t>
            </a: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docelowa</a:t>
            </a: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powierzchnia</a:t>
            </a:r>
            <a:endParaRPr lang="pl-PL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Rozkład dróg uwzględniający godziny szczytowego ruchu na parkingu</a:t>
            </a:r>
          </a:p>
        </p:txBody>
      </p:sp>
    </p:spTree>
    <p:extLst>
      <p:ext uri="{BB962C8B-B14F-4D97-AF65-F5344CB8AC3E}">
        <p14:creationId xmlns:p14="http://schemas.microsoft.com/office/powerpoint/2010/main" val="4139931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18E5EE1-EFA9-7B46-6E76-A22FCB12E19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3CC140C-FC75-438E-89D5-07005EE7987E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21E0C6-E7E9-EDDC-81F2-561F692D270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DTP – SZKOŁA MODELOWANIA  - PARKING</a:t>
            </a:r>
            <a:r>
              <a:rPr lang="de-DE" dirty="0"/>
              <a:t> | Anna Mroczkowska | 19.05.2025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7485B8D-627F-0ABB-9145-5377C91E3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Zadanie</a:t>
            </a:r>
            <a:r>
              <a:rPr lang="en-US" dirty="0"/>
              <a:t>: PARKING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9785F4-CB32-184B-0BC3-DBC61D61632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F52DBC-37C2-8555-2625-2D678FC537F1}"/>
              </a:ext>
            </a:extLst>
          </p:cNvPr>
          <p:cNvSpPr txBox="1"/>
          <p:nvPr/>
        </p:nvSpPr>
        <p:spPr bwMode="auto">
          <a:xfrm>
            <a:off x="0" y="2443286"/>
            <a:ext cx="12191999" cy="1110177"/>
          </a:xfrm>
          <a:prstGeom prst="rect">
            <a:avLst/>
          </a:prstGeom>
          <a:solidFill>
            <a:srgbClr val="E50043"/>
          </a:solidFill>
          <a:ln w="9525">
            <a:noFill/>
            <a:miter lim="800000"/>
            <a:headEnd/>
            <a:tailEnd/>
          </a:ln>
        </p:spPr>
        <p:txBody>
          <a:bodyPr wrap="square" lIns="90000" tIns="46800" rIns="90000" bIns="46800" rtlCol="0">
            <a:spAutoFit/>
          </a:bodyPr>
          <a:lstStyle/>
          <a:p>
            <a:pPr algn="ctr" eaLnBrk="1" hangingPunct="1">
              <a:spcBef>
                <a:spcPct val="20000"/>
              </a:spcBef>
              <a:buClr>
                <a:srgbClr val="000000"/>
              </a:buClr>
              <a:buSzPts val="1600"/>
            </a:pPr>
            <a:r>
              <a:rPr lang="en-US" sz="66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Powodzenia</a:t>
            </a: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GB" sz="1600" dirty="0" err="1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264998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DBID" val="338A29B5-695B-45AD-981D-46622E76BF4A"/>
  <p:tag name="MIO_LASTDOWNLOADED" val="12.06.2018 14:15:33"/>
  <p:tag name="MIO_OBJECTNAME" val="Master"/>
  <p:tag name="MIO_LASTEDITORNAME" val="Johanna Archutowski"/>
  <p:tag name="MIO_CHANGETRACKING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EK" val="2823"/>
  <p:tag name="MIO_PRESI_FIRST_SLIDENUMBER" val="1"/>
  <p:tag name="MIO_FALLBACK_LAYOUT" val="4"/>
  <p:tag name="MIO_SHOW_DATE" val="True"/>
  <p:tag name="MIO_SHOW_FOOTER" val="True"/>
  <p:tag name="MIO_SHOW_PAGENUMBER" val="True"/>
  <p:tag name="MIO_AVOID_BLANK_LAYOUT" val="True"/>
  <p:tag name="MIO_CD_LAYOUT_VALID_AREA" val="False"/>
  <p:tag name="MIO_NUMBER_OF_VALID_LAYOUTS" val="11"/>
  <p:tag name="MIO_HDS" val="True"/>
  <p:tag name="MIO_SKIPVERSION" val="01.01.0001 00:00:00"/>
  <p:tag name="MIO_EKGUID" val="3b4444f8-e5a4-4b42-84d6-06348a235413"/>
  <p:tag name="MIO_UPDATE" val="True"/>
  <p:tag name="MIO_VERSION" val="04.11.2021 08:54:56"/>
  <p:tag name="MIO_DBID" val="338A29B5-695B-45AD-981D-46622E76BF4A"/>
  <p:tag name="MIO_LASTDOWNLOADED" val="12.01.2022 16:27:21"/>
  <p:tag name="MIO_OBJECTNAME" val="Eplan_1c_EN"/>
  <p:tag name="MIO_LASTEDITORNAME" val="Veronika Miller"/>
  <p:tag name="MIO_CDID" val="366c4a4b-4a97-4734-8bef-268ee30b8eff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MainFontColor;MainFontColor;NavFontColor;MainFontColor;MainFontColor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MainFontColor;MainFontColor;NavFontColor;MainFontColor;MainFontColor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cc38e23-c27b-43e6-9c57-fac2c5c8ddf0"/>
  <p:tag name="MIO_EK_DESIGN" val="543"/>
  <p:tag name="MIO_VERSION_DESIGN" val="12.05.2015 12:19:14"/>
  <p:tag name="MIO_DBID_DESIGN" val="5A6B061C-4E0F-4296-8318-E7D2B78CDA89"/>
  <p:tag name="MIO_EK" val="8525"/>
  <p:tag name="MIO_EKGUID" val="fab1ca30-ad6d-41d9-a600-64bf5e108565"/>
  <p:tag name="MIO_UPDATE" val="True"/>
  <p:tag name="MIO_VERSION" val="02.08.2021 13:17:48"/>
  <p:tag name="MIO_DBID" val="338A29B5-695B-45AD-981D-46622E76BF4A"/>
  <p:tag name="MIO_LASTDOWNLOADED" val="14.12.2021 16:25:52"/>
  <p:tag name="MIO_OBJECTNAME" val="matrix 2x3"/>
  <p:tag name="MIO_LASTEDITORNAME" val="Veronika Tertilt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heme/theme1.xml><?xml version="1.0" encoding="utf-8"?>
<a:theme xmlns:a="http://schemas.openxmlformats.org/drawingml/2006/main" name="1_Default Theme">
  <a:themeElements>
    <a:clrScheme name="EPLAN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2001A"/>
      </a:accent1>
      <a:accent2>
        <a:srgbClr val="333333"/>
      </a:accent2>
      <a:accent3>
        <a:srgbClr val="666666"/>
      </a:accent3>
      <a:accent4>
        <a:srgbClr val="999999"/>
      </a:accent4>
      <a:accent5>
        <a:srgbClr val="B3B3B3"/>
      </a:accent5>
      <a:accent6>
        <a:srgbClr val="DDDDDD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85000"/>
          </a:schemeClr>
        </a:solidFill>
        <a:ln w="9525" algn="ctr">
          <a:noFill/>
          <a:miter lim="800000"/>
          <a:headEnd/>
          <a:tailEnd/>
        </a:ln>
      </a:spPr>
      <a:bodyPr lIns="72000" tIns="72000" rIns="72000" bIns="72000" rtlCol="0" anchor="ctr"/>
      <a:lstStyle>
        <a:defPPr algn="ctr" rtl="0" eaLnBrk="1" fontAlgn="base" hangingPunct="1">
          <a:lnSpc>
            <a:spcPct val="100000"/>
          </a:lnSpc>
          <a:spcBef>
            <a:spcPct val="0"/>
          </a:spcBef>
          <a:spcAft>
            <a:spcPct val="0"/>
          </a:spcAft>
          <a:defRPr sz="1800" b="1" i="0" u="none" kern="0" baseline="0" dirty="0" smtClean="0">
            <a:solidFill>
              <a:srgbClr val="000000"/>
            </a:solidFill>
            <a:latin typeface="Arial"/>
            <a:ea typeface="ＭＳ Ｐゴシック" charset="-128"/>
          </a:defRPr>
        </a:defPPr>
      </a:lstStyle>
    </a:spDef>
    <a:lnDef>
      <a:spPr>
        <a:ln>
          <a:solidFill>
            <a:srgbClr val="00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</a:spPr>
      <a:bodyPr wrap="square" lIns="90000" tIns="46800" rIns="90000" bIns="46800" rtlCol="0">
        <a:spAutoFit/>
      </a:bodyPr>
      <a:lstStyle>
        <a:defPPr eaLnBrk="1" hangingPunct="1">
          <a:spcBef>
            <a:spcPct val="20000"/>
          </a:spcBef>
          <a:buClr>
            <a:srgbClr val="000000"/>
          </a:buClr>
          <a:buSzPts val="1600"/>
          <a:defRPr sz="1600" dirty="0" err="1" smtClean="0">
            <a:ea typeface="ヒラギノ角ゴ Pro W3" charset="-128"/>
          </a:defRPr>
        </a:defPPr>
      </a:lstStyle>
    </a:txDef>
  </a:objectDefaults>
  <a:extraClrSchemeLst/>
  <a:custClrLst>
    <a:custClr name="Berichtswesen blau (Ist)">
      <a:srgbClr val="0000FF"/>
    </a:custClr>
    <a:custClr name="Berichtswesen grün (Plan)">
      <a:srgbClr val="339966"/>
    </a:custClr>
    <a:custClr name="Berichtswesen rot (Vorjahr)">
      <a:srgbClr val="FF0000"/>
    </a:custClr>
    <a:custClr name="Berichtswesen hellblau (Forecast)">
      <a:srgbClr val="6496FF"/>
    </a:custClr>
  </a:custClrLst>
  <a:extLst>
    <a:ext uri="{05A4C25C-085E-4340-85A3-A5531E510DB2}">
      <thm15:themeFamily xmlns:thm15="http://schemas.microsoft.com/office/thememl/2012/main" name="Präsentation2" id="{AFFAB6C5-EA8F-4099-8F63-20EF8548BE8E}" vid="{F4B5E296-AF3A-4A0B-BD59-A8371215C520}"/>
    </a:ext>
  </a:ext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DB9DC8B00B50E4CB96ADF0F4A3443F5" ma:contentTypeVersion="6" ma:contentTypeDescription="Create a new document." ma:contentTypeScope="" ma:versionID="0c723810ab4f8c10ebf7a75aef05d50d">
  <xsd:schema xmlns:xsd="http://www.w3.org/2001/XMLSchema" xmlns:xs="http://www.w3.org/2001/XMLSchema" xmlns:p="http://schemas.microsoft.com/office/2006/metadata/properties" xmlns:ns2="79ff2de4-4c32-42c5-b477-999d28ba9733" xmlns:ns3="84a7c009-41c4-4e16-ae52-161c91f51646" targetNamespace="http://schemas.microsoft.com/office/2006/metadata/properties" ma:root="true" ma:fieldsID="225d587fd86dc5ce6b377934cc62f7f8" ns2:_="" ns3:_="">
    <xsd:import namespace="79ff2de4-4c32-42c5-b477-999d28ba9733"/>
    <xsd:import namespace="84a7c009-41c4-4e16-ae52-161c91f5164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9ff2de4-4c32-42c5-b477-999d28ba973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a7c009-41c4-4e16-ae52-161c91f51646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9EF23FB-3E8E-46A7-A621-B61BF8508DA6}">
  <ds:schemaRefs>
    <ds:schemaRef ds:uri="84a7c009-41c4-4e16-ae52-161c91f51646"/>
    <ds:schemaRef ds:uri="http://purl.org/dc/terms/"/>
    <ds:schemaRef ds:uri="http://www.w3.org/XML/1998/namespace"/>
    <ds:schemaRef ds:uri="http://schemas.microsoft.com/office/2006/documentManagement/types"/>
    <ds:schemaRef ds:uri="http://purl.org/dc/dcmitype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79ff2de4-4c32-42c5-b477-999d28ba9733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257D0B01-317A-4475-9487-D53950AC6435}">
  <ds:schemaRefs>
    <ds:schemaRef ds:uri="79ff2de4-4c32-42c5-b477-999d28ba9733"/>
    <ds:schemaRef ds:uri="84a7c009-41c4-4e16-ae52-161c91f5164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0D12CE85-CF12-4404-B14A-5FCF3D3806B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6282</TotalTime>
  <Words>281</Words>
  <Application>Microsoft Office PowerPoint</Application>
  <PresentationFormat>Widescreen</PresentationFormat>
  <Paragraphs>47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Neue Helvetica for Rittal</vt:lpstr>
      <vt:lpstr>Rajdhani</vt:lpstr>
      <vt:lpstr>Symbol</vt:lpstr>
      <vt:lpstr>Webdings</vt:lpstr>
      <vt:lpstr>Wingdings</vt:lpstr>
      <vt:lpstr>1_Default Theme</vt:lpstr>
      <vt:lpstr>Szkoła Modelowania Matematycznego</vt:lpstr>
      <vt:lpstr>Projekt: PARKING</vt:lpstr>
      <vt:lpstr>Opis warunków</vt:lpstr>
      <vt:lpstr>Szczegółowe uwarunkowania</vt:lpstr>
      <vt:lpstr>Wymagania techniczne</vt:lpstr>
      <vt:lpstr>Efekt końcowy</vt:lpstr>
      <vt:lpstr>Zadanie: PARKING</vt:lpstr>
    </vt:vector>
  </TitlesOfParts>
  <Company>EPLAN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Become Digital</dc:title>
  <dc:creator>Lucas Pink</dc:creator>
  <cp:lastModifiedBy>Anna Mroczkowska</cp:lastModifiedBy>
  <cp:revision>32</cp:revision>
  <cp:lastPrinted>2017-07-03T09:46:07Z</cp:lastPrinted>
  <dcterms:created xsi:type="dcterms:W3CDTF">2021-01-18T14:38:35Z</dcterms:created>
  <dcterms:modified xsi:type="dcterms:W3CDTF">2025-05-19T06:04:27Z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0x0101009DB9DC8B00B50E4CB96ADF0F4A3443F5</vt:lpwstr>
  </property>
  <property fmtid="{D5CDD505-2E9C-101B-9397-08002B2CF9AE}" pid="3" name="MSIP_Label_bf8722f6-6b9b-4014-83a8-edcc928ae850_Enabled">
    <vt:lpwstr>true</vt:lpwstr>
  </property>
  <property fmtid="{D5CDD505-2E9C-101B-9397-08002B2CF9AE}" pid="4" name="MSIP_Label_bf8722f6-6b9b-4014-83a8-edcc928ae850_SetDate">
    <vt:lpwstr>2025-03-19T08:26:34Z</vt:lpwstr>
  </property>
  <property fmtid="{D5CDD505-2E9C-101B-9397-08002B2CF9AE}" pid="5" name="MSIP_Label_bf8722f6-6b9b-4014-83a8-edcc928ae850_Method">
    <vt:lpwstr>Standard</vt:lpwstr>
  </property>
  <property fmtid="{D5CDD505-2E9C-101B-9397-08002B2CF9AE}" pid="6" name="MSIP_Label_bf8722f6-6b9b-4014-83a8-edcc928ae850_Name">
    <vt:lpwstr>Internal</vt:lpwstr>
  </property>
  <property fmtid="{D5CDD505-2E9C-101B-9397-08002B2CF9AE}" pid="7" name="MSIP_Label_bf8722f6-6b9b-4014-83a8-edcc928ae850_SiteId">
    <vt:lpwstr>5111a8ee-cf8a-4441-aa05-7577c09ed800</vt:lpwstr>
  </property>
  <property fmtid="{D5CDD505-2E9C-101B-9397-08002B2CF9AE}" pid="8" name="MSIP_Label_bf8722f6-6b9b-4014-83a8-edcc928ae850_ActionId">
    <vt:lpwstr>82d75922-74c8-4515-b7d9-3aa77dc91789</vt:lpwstr>
  </property>
  <property fmtid="{D5CDD505-2E9C-101B-9397-08002B2CF9AE}" pid="9" name="MSIP_Label_bf8722f6-6b9b-4014-83a8-edcc928ae850_ContentBits">
    <vt:lpwstr>0</vt:lpwstr>
  </property>
  <property fmtid="{D5CDD505-2E9C-101B-9397-08002B2CF9AE}" pid="10" name="MSIP_Label_bf8722f6-6b9b-4014-83a8-edcc928ae850_Tag">
    <vt:lpwstr>10, 3, 0, 1</vt:lpwstr>
  </property>
</Properties>
</file>