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
  </p:notesMasterIdLst>
  <p:handoutMasterIdLst>
    <p:handoutMasterId r:id="rId11"/>
  </p:handoutMasterIdLst>
  <p:sldIdLst>
    <p:sldId id="281" r:id="rId5"/>
    <p:sldId id="279" r:id="rId6"/>
    <p:sldId id="282" r:id="rId7"/>
    <p:sldId id="283" r:id="rId8"/>
    <p:sldId id="28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879" autoAdjust="0"/>
  </p:normalViewPr>
  <p:slideViewPr>
    <p:cSldViewPr snapToGrid="0">
      <p:cViewPr varScale="1">
        <p:scale>
          <a:sx n="101" d="100"/>
          <a:sy n="101" d="100"/>
        </p:scale>
        <p:origin x="324" y="68"/>
      </p:cViewPr>
      <p:guideLst/>
    </p:cSldViewPr>
  </p:slideViewPr>
  <p:outlineViewPr>
    <p:cViewPr>
      <p:scale>
        <a:sx n="33" d="100"/>
        <a:sy n="33" d="100"/>
      </p:scale>
      <p:origin x="0" y="-4032"/>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9/7/2025</a:t>
            </a:fld>
            <a:endParaRPr lang="en-US"/>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t>‹#›</a:t>
            </a:fld>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4FE048-FAD0-D943-9A17-3C4CB7633182}" type="datetimeFigureOut">
              <a:rPr lang="en-US" smtClean="0"/>
              <a:t>9/7/2025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247812-3409-784D-BAE7-ABE53735D59F}" type="slidenum">
              <a:rPr lang="en-US" smtClean="0"/>
              <a:t>‹#›</a:t>
            </a:fld>
            <a:endParaRPr lang="en-US"/>
          </a:p>
        </p:txBody>
      </p:sp>
    </p:spTree>
    <p:extLst>
      <p:ext uri="{BB962C8B-B14F-4D97-AF65-F5344CB8AC3E}">
        <p14:creationId xmlns:p14="http://schemas.microsoft.com/office/powerpoint/2010/main" val="1015030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2</a:t>
            </a:fld>
            <a:endParaRPr lang="en-US"/>
          </a:p>
        </p:txBody>
      </p:sp>
    </p:spTree>
    <p:extLst>
      <p:ext uri="{BB962C8B-B14F-4D97-AF65-F5344CB8AC3E}">
        <p14:creationId xmlns:p14="http://schemas.microsoft.com/office/powerpoint/2010/main" val="27937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30FB76-A496-3791-BD7F-208A02F136B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2C5C129-42B4-F6B5-7DB0-8741BE5C40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17A983-CF79-5A5E-A5E9-776F3985D0B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2CFCAAC-AA53-BFD5-99AD-7DA186E16D1E}"/>
              </a:ext>
            </a:extLst>
          </p:cNvPr>
          <p:cNvSpPr>
            <a:spLocks noGrp="1"/>
          </p:cNvSpPr>
          <p:nvPr>
            <p:ph type="sldNum" sz="quarter" idx="5"/>
          </p:nvPr>
        </p:nvSpPr>
        <p:spPr/>
        <p:txBody>
          <a:bodyPr/>
          <a:lstStyle/>
          <a:p>
            <a:fld id="{55247812-3409-784D-BAE7-ABE53735D59F}" type="slidenum">
              <a:rPr lang="en-US" smtClean="0"/>
              <a:t>3</a:t>
            </a:fld>
            <a:endParaRPr lang="en-US"/>
          </a:p>
        </p:txBody>
      </p:sp>
    </p:spTree>
    <p:extLst>
      <p:ext uri="{BB962C8B-B14F-4D97-AF65-F5344CB8AC3E}">
        <p14:creationId xmlns:p14="http://schemas.microsoft.com/office/powerpoint/2010/main" val="3693256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471504-F4F3-68D7-81C5-0A8D43B124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E2D61F-2BBC-19A9-0524-9703FF43CCF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82B44D7-C465-450D-18EB-4C961D39658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A387E4B-6CE7-4907-6C5A-4EF7F4AE135C}"/>
              </a:ext>
            </a:extLst>
          </p:cNvPr>
          <p:cNvSpPr>
            <a:spLocks noGrp="1"/>
          </p:cNvSpPr>
          <p:nvPr>
            <p:ph type="sldNum" sz="quarter" idx="5"/>
          </p:nvPr>
        </p:nvSpPr>
        <p:spPr/>
        <p:txBody>
          <a:bodyPr/>
          <a:lstStyle/>
          <a:p>
            <a:fld id="{55247812-3409-784D-BAE7-ABE53735D59F}" type="slidenum">
              <a:rPr lang="en-US" smtClean="0"/>
              <a:t>4</a:t>
            </a:fld>
            <a:endParaRPr lang="en-US"/>
          </a:p>
        </p:txBody>
      </p:sp>
    </p:spTree>
    <p:extLst>
      <p:ext uri="{BB962C8B-B14F-4D97-AF65-F5344CB8AC3E}">
        <p14:creationId xmlns:p14="http://schemas.microsoft.com/office/powerpoint/2010/main" val="126178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FCC5F4-B219-65E7-8642-41F8676A19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FE3101-85A6-74AB-1799-8D2A2D6659D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6DBE80D-DC1D-E3A9-E39F-C6BA2449D93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FCEA9A4-0926-CA1E-11A8-172133EA8674}"/>
              </a:ext>
            </a:extLst>
          </p:cNvPr>
          <p:cNvSpPr>
            <a:spLocks noGrp="1"/>
          </p:cNvSpPr>
          <p:nvPr>
            <p:ph type="sldNum" sz="quarter" idx="5"/>
          </p:nvPr>
        </p:nvSpPr>
        <p:spPr/>
        <p:txBody>
          <a:bodyPr/>
          <a:lstStyle/>
          <a:p>
            <a:fld id="{55247812-3409-784D-BAE7-ABE53735D59F}" type="slidenum">
              <a:rPr lang="en-US" smtClean="0"/>
              <a:t>5</a:t>
            </a:fld>
            <a:endParaRPr lang="en-US"/>
          </a:p>
        </p:txBody>
      </p:sp>
    </p:spTree>
    <p:extLst>
      <p:ext uri="{BB962C8B-B14F-4D97-AF65-F5344CB8AC3E}">
        <p14:creationId xmlns:p14="http://schemas.microsoft.com/office/powerpoint/2010/main" val="1629814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A7F58C7-D277-8F14-F024-4B41D20D054F}"/>
              </a:ext>
            </a:extLst>
          </p:cNvPr>
          <p:cNvSpPr>
            <a:spLocks noGrp="1"/>
          </p:cNvSpPr>
          <p:nvPr>
            <p:ph type="pic" sz="quarter" idx="10"/>
          </p:nvPr>
        </p:nvSpPr>
        <p:spPr>
          <a:xfrm>
            <a:off x="0" y="0"/>
            <a:ext cx="12192000"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1524000" y="2286000"/>
            <a:ext cx="9144000" cy="2286000"/>
          </a:xfrm>
        </p:spPr>
        <p:txBody>
          <a:bodyPr anchor="ctr" anchorCtr="0">
            <a:noAutofit/>
          </a:bodyPr>
          <a:lstStyle>
            <a:lvl1pPr algn="ctr">
              <a:defRPr sz="4800">
                <a:solidFill>
                  <a:schemeClr val="bg1"/>
                </a:solidFill>
              </a:defRPr>
            </a:lvl1pPr>
          </a:lstStyle>
          <a:p>
            <a:r>
              <a:rPr lang="en-US" dirty="0"/>
              <a:t>Click to add title</a:t>
            </a:r>
          </a:p>
        </p:txBody>
      </p:sp>
    </p:spTree>
    <p:extLst>
      <p:ext uri="{BB962C8B-B14F-4D97-AF65-F5344CB8AC3E}">
        <p14:creationId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8" name="Content Placeholder 10">
            <a:extLst>
              <a:ext uri="{FF2B5EF4-FFF2-40B4-BE49-F238E27FC236}">
                <a16:creationId xmlns:a16="http://schemas.microsoft.com/office/drawing/2014/main" id="{A524C1E0-92FE-D7D2-83A7-46D29A838874}"/>
              </a:ext>
            </a:extLst>
          </p:cNvPr>
          <p:cNvSpPr>
            <a:spLocks noGrp="1"/>
          </p:cNvSpPr>
          <p:nvPr>
            <p:ph sz="quarter" idx="15" hasCustomPrompt="1"/>
          </p:nvPr>
        </p:nvSpPr>
        <p:spPr>
          <a:xfrm>
            <a:off x="838200"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a:extLst>
              <a:ext uri="{FF2B5EF4-FFF2-40B4-BE49-F238E27FC236}">
                <a16:creationId xmlns:a16="http://schemas.microsoft.com/office/drawing/2014/main" id="{427E0367-8E38-8905-DC9A-D0C376A591A7}"/>
              </a:ext>
            </a:extLst>
          </p:cNvPr>
          <p:cNvSpPr>
            <a:spLocks noGrp="1"/>
          </p:cNvSpPr>
          <p:nvPr>
            <p:ph sz="quarter" idx="16" hasCustomPrompt="1"/>
          </p:nvPr>
        </p:nvSpPr>
        <p:spPr>
          <a:xfrm>
            <a:off x="6219464"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a:extLst>
              <a:ext uri="{FF2B5EF4-FFF2-40B4-BE49-F238E27FC236}">
                <a16:creationId xmlns:a16="http://schemas.microsoft.com/office/drawing/2014/main" id="{43D847DE-29F2-8ABB-1718-34BED4F37718}"/>
              </a:ext>
              <a:ext uri="{C183D7F6-B498-43B3-948B-1728B52AA6E4}">
                <adec:decorative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9/7/2025</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anchor="ctr" anchorCtr="0">
            <a:noAutofit/>
          </a:bodyPr>
          <a:lstStyle>
            <a:lvl1pPr algn="ctr">
              <a:defRPr sz="3200"/>
            </a:lvl1pPr>
          </a:lstStyle>
          <a:p>
            <a:r>
              <a:rPr lang="en-US" dirty="0"/>
              <a:t>Click to add title</a:t>
            </a:r>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613186" y="2107800"/>
            <a:ext cx="10965628" cy="3920196"/>
          </a:xfrm>
        </p:spPr>
        <p:txBody>
          <a:bodyPr/>
          <a:lstStyle>
            <a:lvl1pPr>
              <a:defRPr/>
            </a:lvl1pPr>
          </a:lstStyle>
          <a:p>
            <a:r>
              <a:rPr lang="en-US"/>
              <a:t>Click icon to add table</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9/7/2025</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6EE6F3F-63EB-5C0E-2307-3B7CBBA1C374}"/>
              </a:ext>
            </a:extLst>
          </p:cNvPr>
          <p:cNvSpPr>
            <a:spLocks noGrp="1"/>
          </p:cNvSpPr>
          <p:nvPr>
            <p:ph type="pic" sz="quarter" idx="11"/>
          </p:nvPr>
        </p:nvSpPr>
        <p:spPr>
          <a:xfrm>
            <a:off x="0" y="0"/>
            <a:ext cx="12192000" cy="6858000"/>
          </a:xfrm>
          <a:solidFill>
            <a:schemeClr val="tx1"/>
          </a:solidFill>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1362437" y="400485"/>
            <a:ext cx="9467127" cy="2527911"/>
          </a:xfrm>
        </p:spPr>
        <p:txBody>
          <a:bodyPr anchor="b">
            <a:noAutofit/>
          </a:bodyPr>
          <a:lstStyle>
            <a:lvl1pPr algn="ctr">
              <a:spcBef>
                <a:spcPts val="1000"/>
              </a:spcBef>
              <a:defRPr>
                <a:solidFill>
                  <a:schemeClr val="bg1"/>
                </a:solidFill>
              </a:defRPr>
            </a:lvl1pPr>
          </a:lstStyle>
          <a:p>
            <a:r>
              <a:rPr lang="en-US" dirty="0"/>
              <a:t>Click to add title</a:t>
            </a:r>
          </a:p>
        </p:txBody>
      </p:sp>
      <p:sp>
        <p:nvSpPr>
          <p:cNvPr id="10" name="Text Placeholder 9">
            <a:extLst>
              <a:ext uri="{FF2B5EF4-FFF2-40B4-BE49-F238E27FC236}">
                <a16:creationId xmlns:a16="http://schemas.microsoft.com/office/drawing/2014/main" id="{E12DA517-30B0-BC62-0422-F995FB9189E2}"/>
              </a:ext>
            </a:extLst>
          </p:cNvPr>
          <p:cNvSpPr>
            <a:spLocks noGrp="1"/>
          </p:cNvSpPr>
          <p:nvPr>
            <p:ph type="body" sz="quarter" idx="10" hasCustomPrompt="1"/>
          </p:nvPr>
        </p:nvSpPr>
        <p:spPr>
          <a:xfrm>
            <a:off x="1362075" y="3738622"/>
            <a:ext cx="9467850" cy="2527911"/>
          </a:xfrm>
        </p:spPr>
        <p:txBody>
          <a:bodyPr>
            <a:normAutofit/>
          </a:bodyPr>
          <a:lstStyle>
            <a:lvl1pPr marL="0" indent="0" algn="ctr">
              <a:spcBef>
                <a:spcPts val="1000"/>
              </a:spcBef>
              <a:buNone/>
              <a:defRPr sz="1800">
                <a:solidFill>
                  <a:schemeClr val="bg1"/>
                </a:solidFill>
              </a:defRPr>
            </a:lvl1pPr>
            <a:lvl2pPr marL="457200" indent="0" algn="ctr">
              <a:spcBef>
                <a:spcPts val="1000"/>
              </a:spcBef>
              <a:buNone/>
              <a:defRPr sz="1800">
                <a:solidFill>
                  <a:schemeClr val="bg1"/>
                </a:solidFill>
              </a:defRPr>
            </a:lvl2pPr>
            <a:lvl3pPr marL="914400" indent="0" algn="ctr">
              <a:spcBef>
                <a:spcPts val="1000"/>
              </a:spcBef>
              <a:buNone/>
              <a:defRPr sz="1800">
                <a:solidFill>
                  <a:schemeClr val="bg1"/>
                </a:solidFill>
              </a:defRPr>
            </a:lvl3pPr>
            <a:lvl4pPr marL="1371600" indent="0" algn="ctr">
              <a:spcBef>
                <a:spcPts val="1000"/>
              </a:spcBef>
              <a:buNone/>
              <a:defRPr sz="1800">
                <a:solidFill>
                  <a:schemeClr val="bg1"/>
                </a:solidFill>
              </a:defRPr>
            </a:lvl4pPr>
            <a:lvl5pPr marL="1828800" indent="0" algn="ctr">
              <a:spcBef>
                <a:spcPts val="1000"/>
              </a:spcBef>
              <a:buNone/>
              <a:defRPr sz="1800">
                <a:solidFill>
                  <a:schemeClr val="bg1"/>
                </a:solidFill>
              </a:defRPr>
            </a:lvl5pPr>
          </a:lstStyle>
          <a:p>
            <a:pPr lvl="0"/>
            <a:r>
              <a:rPr lang="en-US" dirty="0"/>
              <a:t>Click to add text</a:t>
            </a:r>
          </a:p>
        </p:txBody>
      </p:sp>
    </p:spTree>
    <p:extLst>
      <p:ext uri="{BB962C8B-B14F-4D97-AF65-F5344CB8AC3E}">
        <p14:creationId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6562816" y="457200"/>
            <a:ext cx="4837176" cy="1993392"/>
          </a:xfrm>
        </p:spPr>
        <p:txBody>
          <a:bodyPr anchor="b">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id="{6B8CBAD6-FC79-B2BB-0B67-26429A6D4C8C}"/>
              </a:ext>
            </a:extLst>
          </p:cNvPr>
          <p:cNvSpPr>
            <a:spLocks noGrp="1"/>
          </p:cNvSpPr>
          <p:nvPr>
            <p:ph type="pic" sz="quarter" idx="10"/>
          </p:nvPr>
        </p:nvSpPr>
        <p:spPr>
          <a:xfrm>
            <a:off x="-28882" y="0"/>
            <a:ext cx="6115050" cy="6858000"/>
          </a:xfrm>
          <a:prstGeom prst="parallelogram">
            <a:avLst/>
          </a:prstGeom>
          <a:ln>
            <a:noFill/>
          </a:ln>
        </p:spPr>
        <p:txBody>
          <a:bodyPr tIns="0">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562818" y="2752344"/>
            <a:ext cx="4837174" cy="3136392"/>
          </a:xfrm>
        </p:spPr>
        <p:txBody>
          <a:bodyPr anchor="t" anchorCtr="0">
            <a:normAutofit/>
          </a:bodyPr>
          <a:lstStyle>
            <a:lvl1pPr marL="0" indent="0">
              <a:lnSpc>
                <a:spcPct val="150000"/>
              </a:lnSpc>
              <a:spcBef>
                <a:spcPts val="1000"/>
              </a:spcBef>
              <a:buNone/>
              <a:defRPr sz="1800" cap="all" spc="300" baseline="0"/>
            </a:lvl1pPr>
            <a:lvl2pPr marL="457200" indent="0">
              <a:lnSpc>
                <a:spcPct val="150000"/>
              </a:lnSpc>
              <a:spcBef>
                <a:spcPts val="1000"/>
              </a:spcBef>
              <a:buNone/>
              <a:defRPr sz="1800" cap="all" spc="300" baseline="0"/>
            </a:lvl2pPr>
            <a:lvl3pPr marL="914400" indent="0">
              <a:lnSpc>
                <a:spcPct val="150000"/>
              </a:lnSpc>
              <a:spcBef>
                <a:spcPts val="1000"/>
              </a:spcBef>
              <a:buNone/>
              <a:defRPr sz="1800" cap="all" spc="300" baseline="0"/>
            </a:lvl3pPr>
            <a:lvl4pPr marL="1371600" indent="0">
              <a:lnSpc>
                <a:spcPct val="150000"/>
              </a:lnSpc>
              <a:spcBef>
                <a:spcPts val="1000"/>
              </a:spcBef>
              <a:buNone/>
              <a:defRPr sz="1800" cap="all" spc="300" baseline="0"/>
            </a:lvl4pPr>
            <a:lvl5pPr marL="1828800" indent="0">
              <a:lnSpc>
                <a:spcPct val="150000"/>
              </a:lnSpc>
              <a:spcBef>
                <a:spcPts val="1000"/>
              </a:spcBef>
              <a:buNone/>
              <a:defRPr sz="1800" cap="all" spc="300" baseline="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934796A3-781D-5244-DAB8-2D6EE0AC3B70}"/>
              </a:ext>
              <a:ext uri="{C183D7F6-B498-43B3-948B-1728B52AA6E4}">
                <adec:decorative xmlns:adec="http://schemas.microsoft.com/office/drawing/2017/decorative" val="1"/>
              </a:ext>
            </a:extLst>
          </p:cNvPr>
          <p:cNvSpPr/>
          <p:nvPr userDrawn="1"/>
        </p:nvSpPr>
        <p:spPr>
          <a:xfrm>
            <a:off x="6562817"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143880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1117600" y="762000"/>
            <a:ext cx="5066250" cy="2900680"/>
          </a:xfrm>
        </p:spPr>
        <p:txBody>
          <a:bodyPr anchor="b">
            <a:noAutofit/>
          </a:bodyPr>
          <a:lstStyle>
            <a:lvl1pPr algn="ctr">
              <a:defRPr sz="3200"/>
            </a:lvl1p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82836803-D9E6-3DF1-3B90-1E7E677CC7B7}"/>
              </a:ext>
            </a:extLst>
          </p:cNvPr>
          <p:cNvSpPr>
            <a:spLocks noGrp="1"/>
          </p:cNvSpPr>
          <p:nvPr>
            <p:ph type="pic" sz="quarter" idx="10" hasCustomPrompt="1"/>
          </p:nvPr>
        </p:nvSpPr>
        <p:spPr>
          <a:xfrm flipH="1">
            <a:off x="6086167" y="-22225"/>
            <a:ext cx="6080760" cy="6902450"/>
          </a:xfrm>
          <a:prstGeom prst="parallelogram">
            <a:avLst/>
          </a:prstGeom>
          <a:ln>
            <a:noFill/>
          </a:ln>
        </p:spPr>
        <p:txBody>
          <a:bodyPr lIns="0" tIns="0">
            <a:normAutofit/>
          </a:bodyPr>
          <a:lstStyle>
            <a:lvl1pPr marL="0" indent="0" algn="l">
              <a:buNone/>
              <a:defRPr sz="2000"/>
            </a:lvl1pPr>
          </a:lstStyle>
          <a:p>
            <a:r>
              <a:rPr lang="en-US" dirty="0"/>
              <a:t>Click icon to add image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117600" y="4145280"/>
            <a:ext cx="5066250" cy="690880"/>
          </a:xfrm>
          <a:gradFill flip="none" rotWithShape="1">
            <a:gsLst>
              <a:gs pos="0">
                <a:schemeClr val="accent5"/>
              </a:gs>
              <a:gs pos="100000">
                <a:schemeClr val="accent2">
                  <a:lumMod val="97000"/>
                  <a:lumOff val="3000"/>
                </a:schemeClr>
              </a:gs>
              <a:gs pos="50000">
                <a:schemeClr val="accent1"/>
              </a:gs>
            </a:gsLst>
            <a:lin ang="10200000" scaled="0"/>
            <a:tileRect/>
          </a:gradFill>
        </p:spPr>
        <p:txBody>
          <a:bodyPr anchor="ctr">
            <a:normAutofit/>
          </a:bodyPr>
          <a:lstStyle>
            <a:lvl1pPr marL="0" indent="0" algn="ctr">
              <a:buNone/>
              <a:defRPr sz="2400" cap="all" baseline="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924186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5242425" y="466344"/>
            <a:ext cx="6241651" cy="1710354"/>
          </a:xfrm>
        </p:spPr>
        <p:txBody>
          <a:bodyPr bIns="0" anchor="ctr" anchorCtr="0">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id="{511A5385-FB23-93A8-2B8F-9887244244DF}"/>
              </a:ext>
            </a:extLst>
          </p:cNvPr>
          <p:cNvSpPr>
            <a:spLocks noGrp="1"/>
          </p:cNvSpPr>
          <p:nvPr>
            <p:ph type="pic" sz="quarter" idx="10"/>
          </p:nvPr>
        </p:nvSpPr>
        <p:spPr>
          <a:xfrm>
            <a:off x="0" y="0"/>
            <a:ext cx="4287838" cy="6858000"/>
          </a:xfrm>
        </p:spPr>
        <p:txBody>
          <a:bodyPr>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242426" y="2286000"/>
            <a:ext cx="6241650" cy="3474720"/>
          </a:xfrm>
        </p:spPr>
        <p:txBody>
          <a:bodyPr>
            <a:normAutofit/>
          </a:bodyPr>
          <a:lstStyle>
            <a:lvl1pPr marL="228600" indent="-228600">
              <a:spcBef>
                <a:spcPts val="1000"/>
              </a:spcBef>
              <a:spcAft>
                <a:spcPts val="1000"/>
              </a:spcAft>
              <a:buClr>
                <a:schemeClr val="accent2"/>
              </a:buClr>
              <a:buFont typeface="Wingdings" panose="05000000000000000000" pitchFamily="2" charset="2"/>
              <a:buChar char="§"/>
              <a:defRPr sz="1800"/>
            </a:lvl1pPr>
            <a:lvl2pPr marL="228600" indent="-228600">
              <a:spcBef>
                <a:spcPts val="1000"/>
              </a:spcBef>
              <a:spcAft>
                <a:spcPts val="1000"/>
              </a:spcAft>
              <a:buClr>
                <a:schemeClr val="accent2"/>
              </a:buClr>
              <a:buFont typeface="Wingdings" panose="05000000000000000000" pitchFamily="2" charset="2"/>
              <a:buChar char="§"/>
              <a:defRPr sz="1800"/>
            </a:lvl2pPr>
            <a:lvl3pPr marL="228600" indent="-228600">
              <a:spcBef>
                <a:spcPts val="1000"/>
              </a:spcBef>
              <a:spcAft>
                <a:spcPts val="1000"/>
              </a:spcAft>
              <a:buClr>
                <a:schemeClr val="accent2"/>
              </a:buClr>
              <a:buFont typeface="Wingdings" panose="05000000000000000000" pitchFamily="2" charset="2"/>
              <a:buChar char="§"/>
              <a:defRPr sz="1800"/>
            </a:lvl3pPr>
            <a:lvl4pPr marL="228600" indent="-228600">
              <a:spcBef>
                <a:spcPts val="1000"/>
              </a:spcBef>
              <a:spcAft>
                <a:spcPts val="1000"/>
              </a:spcAft>
              <a:buClr>
                <a:schemeClr val="accent2"/>
              </a:buClr>
              <a:buFont typeface="Wingdings" panose="05000000000000000000" pitchFamily="2" charset="2"/>
              <a:buChar char="§"/>
              <a:defRPr sz="1800"/>
            </a:lvl4pPr>
            <a:lvl5pPr marL="228600" indent="-228600">
              <a:spcBef>
                <a:spcPts val="1000"/>
              </a:spcBef>
              <a:spcAft>
                <a:spcPts val="1000"/>
              </a:spcAft>
              <a:buClr>
                <a:schemeClr val="accent2"/>
              </a:buClr>
              <a:buFont typeface="Wingdings" panose="05000000000000000000" pitchFamily="2" charset="2"/>
              <a:buChar cha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50E25A87-9155-9E07-878F-CEC0B137C2D7}"/>
              </a:ext>
              <a:ext uri="{C183D7F6-B498-43B3-948B-1728B52AA6E4}">
                <adec:decorative xmlns:adec="http://schemas.microsoft.com/office/drawing/2017/decorative" val="1"/>
              </a:ext>
            </a:extLst>
          </p:cNvPr>
          <p:cNvSpPr/>
          <p:nvPr userDrawn="1"/>
        </p:nvSpPr>
        <p:spPr>
          <a:xfrm>
            <a:off x="5291586"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1143000"/>
            <a:ext cx="9144000" cy="2286000"/>
          </a:xfrm>
        </p:spPr>
        <p:txBody>
          <a:bodyPr anchor="b">
            <a:noAutofit/>
          </a:bodyPr>
          <a:lstStyle>
            <a:lvl1pPr algn="ctr">
              <a:defRPr sz="48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835198"/>
            <a:ext cx="9144000" cy="683219"/>
          </a:xfrm>
          <a:gradFill>
            <a:gsLst>
              <a:gs pos="0">
                <a:schemeClr val="accent5"/>
              </a:gs>
              <a:gs pos="100000">
                <a:schemeClr val="accent2">
                  <a:lumMod val="97000"/>
                  <a:lumOff val="3000"/>
                </a:schemeClr>
              </a:gs>
              <a:gs pos="50000">
                <a:schemeClr val="accent1"/>
              </a:gs>
            </a:gsLst>
            <a:path path="circle">
              <a:fillToRect l="100000" t="100000"/>
            </a:path>
          </a:gradFill>
        </p:spPr>
        <p:txBody>
          <a:bodyPr anchor="ctr">
            <a:normAutofit/>
          </a:bodyPr>
          <a:lstStyle>
            <a:lvl1pPr marL="0" indent="0" algn="ctr">
              <a:buNone/>
              <a:defRPr sz="2400"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9577E27-B60E-C6DD-BAAF-5CCC3D59E5D5}"/>
              </a:ext>
              <a:ext uri="{C183D7F6-B498-43B3-948B-1728B52AA6E4}">
                <adec:decorative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9" name="Content Placeholder 10">
            <a:extLst>
              <a:ext uri="{FF2B5EF4-FFF2-40B4-BE49-F238E27FC236}">
                <a16:creationId xmlns:a16="http://schemas.microsoft.com/office/drawing/2014/main" id="{964CA031-27E0-D0AA-1451-A904CCF234FE}"/>
              </a:ext>
            </a:extLst>
          </p:cNvPr>
          <p:cNvSpPr>
            <a:spLocks noGrp="1"/>
          </p:cNvSpPr>
          <p:nvPr>
            <p:ph sz="quarter" idx="13" hasCustomPrompt="1"/>
          </p:nvPr>
        </p:nvSpPr>
        <p:spPr>
          <a:xfrm>
            <a:off x="838199" y="2024781"/>
            <a:ext cx="5212079"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81FE0D7D-86B7-CCD2-A7A1-70E95846B542}"/>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9/7/2025</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11" name="Content Placeholder 10">
            <a:extLst>
              <a:ext uri="{FF2B5EF4-FFF2-40B4-BE49-F238E27FC236}">
                <a16:creationId xmlns:a16="http://schemas.microsoft.com/office/drawing/2014/main" id="{2D2DE411-9D7C-15AE-0B59-F26B2BF8C522}"/>
              </a:ext>
            </a:extLst>
          </p:cNvPr>
          <p:cNvSpPr>
            <a:spLocks noGrp="1"/>
          </p:cNvSpPr>
          <p:nvPr>
            <p:ph sz="quarter" idx="13" hasCustomPrompt="1"/>
          </p:nvPr>
        </p:nvSpPr>
        <p:spPr>
          <a:xfrm>
            <a:off x="838200" y="2024781"/>
            <a:ext cx="2878394" cy="4137189"/>
          </a:xfrm>
        </p:spPr>
        <p:txBody>
          <a:bodyPr>
            <a:normAutofit/>
          </a:bodyPr>
          <a:lstStyle>
            <a:lvl1pPr marL="342900" indent="-342900">
              <a:spcBef>
                <a:spcPts val="1000"/>
              </a:spcBef>
              <a:spcAft>
                <a:spcPts val="1000"/>
              </a:spcAft>
              <a:buClr>
                <a:schemeClr val="accent2"/>
              </a:buClr>
              <a:buFont typeface="+mj-lt"/>
              <a:buAutoNum type="arabicPeriod"/>
              <a:defRPr sz="1800">
                <a:latin typeface="+mn-lt"/>
              </a:defRPr>
            </a:lvl1pPr>
            <a:lvl2pPr marL="800100" indent="-342900">
              <a:spcBef>
                <a:spcPts val="1000"/>
              </a:spcBef>
              <a:spcAft>
                <a:spcPts val="1000"/>
              </a:spcAft>
              <a:buClr>
                <a:schemeClr val="accent2"/>
              </a:buClr>
              <a:buFont typeface="+mj-lt"/>
              <a:buAutoNum type="alphaLcPeriod"/>
              <a:defRPr sz="1800">
                <a:latin typeface="+mn-lt"/>
              </a:defRPr>
            </a:lvl2pPr>
            <a:lvl3pPr marL="1257300" indent="-342900">
              <a:spcBef>
                <a:spcPts val="1000"/>
              </a:spcBef>
              <a:spcAft>
                <a:spcPts val="1000"/>
              </a:spcAft>
              <a:buClr>
                <a:schemeClr val="accent2"/>
              </a:buClr>
              <a:buFont typeface="+mj-lt"/>
              <a:buAutoNum type="arabicParenR"/>
              <a:defRPr sz="1800">
                <a:latin typeface="+mn-lt"/>
              </a:defRPr>
            </a:lvl3pPr>
            <a:lvl4pPr marL="1714500" indent="-342900">
              <a:spcBef>
                <a:spcPts val="1000"/>
              </a:spcBef>
              <a:spcAft>
                <a:spcPts val="1000"/>
              </a:spcAft>
              <a:buClr>
                <a:schemeClr val="accent2"/>
              </a:buClr>
              <a:buFont typeface="+mj-lt"/>
              <a:buAutoNum type="alphaLcParenR"/>
              <a:defRPr sz="1800">
                <a:latin typeface="+mn-lt"/>
              </a:defRPr>
            </a:lvl4pPr>
            <a:lvl5pPr marL="2057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4" name="Content Placeholder 10">
            <a:extLst>
              <a:ext uri="{FF2B5EF4-FFF2-40B4-BE49-F238E27FC236}">
                <a16:creationId xmlns:a16="http://schemas.microsoft.com/office/drawing/2014/main" id="{60FEDE7C-502F-ECFE-4136-E99206849C2A}"/>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9/7/2025</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pictur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838201" y="448056"/>
            <a:ext cx="6172200" cy="1581912"/>
          </a:xfrm>
        </p:spPr>
        <p:txBody>
          <a:bodyPr anchor="b" anchorCtr="0">
            <a:noAutofit/>
          </a:bodyPr>
          <a:lstStyle>
            <a:lvl1pPr>
              <a:defRPr sz="3200"/>
            </a:lvl1pPr>
          </a:lstStyle>
          <a:p>
            <a:r>
              <a:rPr lang="en-US"/>
              <a:t>Click to edit Master title style</a:t>
            </a:r>
            <a:endParaRPr lang="en-US" dirty="0"/>
          </a:p>
        </p:txBody>
      </p:sp>
      <p:sp>
        <p:nvSpPr>
          <p:cNvPr id="4" name="Content Placeholder 10">
            <a:extLst>
              <a:ext uri="{FF2B5EF4-FFF2-40B4-BE49-F238E27FC236}">
                <a16:creationId xmlns:a16="http://schemas.microsoft.com/office/drawing/2014/main" id="{5F30E2A0-23EF-51B1-8ABD-00429EEA0642}"/>
              </a:ext>
            </a:extLst>
          </p:cNvPr>
          <p:cNvSpPr>
            <a:spLocks noGrp="1"/>
          </p:cNvSpPr>
          <p:nvPr>
            <p:ph sz="quarter" idx="14" hasCustomPrompt="1"/>
          </p:nvPr>
        </p:nvSpPr>
        <p:spPr>
          <a:xfrm>
            <a:off x="838200" y="2257063"/>
            <a:ext cx="4894006" cy="3904906"/>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10">
            <a:extLst>
              <a:ext uri="{FF2B5EF4-FFF2-40B4-BE49-F238E27FC236}">
                <a16:creationId xmlns:a16="http://schemas.microsoft.com/office/drawing/2014/main" id="{AF15552F-C66B-341F-2D37-0389710BA5E2}"/>
              </a:ext>
            </a:extLst>
          </p:cNvPr>
          <p:cNvSpPr>
            <a:spLocks noGrp="1"/>
          </p:cNvSpPr>
          <p:nvPr>
            <p:ph type="pic" sz="quarter" idx="10"/>
          </p:nvPr>
        </p:nvSpPr>
        <p:spPr>
          <a:xfrm>
            <a:off x="7500938" y="-22225"/>
            <a:ext cx="4714875" cy="6880225"/>
          </a:xfrm>
        </p:spPr>
        <p:txBody>
          <a:bodyPr>
            <a:normAutofit/>
          </a:bodyPr>
          <a:lstStyle>
            <a:lvl1pPr marL="0" indent="0" algn="ctr">
              <a:buNone/>
              <a:defRPr sz="2000"/>
            </a:lvl1pPr>
          </a:lstStyle>
          <a:p>
            <a:r>
              <a:rPr lang="en-US"/>
              <a:t>Click icon to add picture</a:t>
            </a:r>
            <a:endParaRPr lang="en-US" dirty="0"/>
          </a:p>
        </p:txBody>
      </p:sp>
      <p:sp>
        <p:nvSpPr>
          <p:cNvPr id="12" name="Rectangle 11">
            <a:extLst>
              <a:ext uri="{FF2B5EF4-FFF2-40B4-BE49-F238E27FC236}">
                <a16:creationId xmlns:a16="http://schemas.microsoft.com/office/drawing/2014/main" id="{0D8DCC6D-8B88-7BE0-7240-F743AE09EC48}"/>
              </a:ext>
              <a:ext uri="{C183D7F6-B498-43B3-948B-1728B52AA6E4}">
                <adec:decorative xmlns:adec="http://schemas.microsoft.com/office/drawing/2017/decorative" val="1"/>
              </a:ext>
            </a:extLst>
          </p:cNvPr>
          <p:cNvSpPr/>
          <p:nvPr userDrawn="1"/>
        </p:nvSpPr>
        <p:spPr>
          <a:xfrm>
            <a:off x="993814"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4" name="Content Placeholder 10">
            <a:extLst>
              <a:ext uri="{FF2B5EF4-FFF2-40B4-BE49-F238E27FC236}">
                <a16:creationId xmlns:a16="http://schemas.microsoft.com/office/drawing/2014/main" id="{9C3ED3BF-FF6B-07FA-72C4-F6102A8558AF}"/>
              </a:ext>
            </a:extLst>
          </p:cNvPr>
          <p:cNvSpPr>
            <a:spLocks noGrp="1"/>
          </p:cNvSpPr>
          <p:nvPr>
            <p:ph sz="quarter" idx="15" hasCustomPrompt="1"/>
          </p:nvPr>
        </p:nvSpPr>
        <p:spPr>
          <a:xfrm>
            <a:off x="896074" y="2106591"/>
            <a:ext cx="2067045" cy="3633787"/>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600">
                <a:latin typeface="+mn-lt"/>
              </a:defRPr>
            </a:lvl2pPr>
            <a:lvl3pPr marL="457200" indent="-228600">
              <a:spcBef>
                <a:spcPts val="1000"/>
              </a:spcBef>
              <a:spcAft>
                <a:spcPts val="1000"/>
              </a:spcAft>
              <a:buClr>
                <a:schemeClr val="accent2"/>
              </a:buClr>
              <a:buFont typeface="Wingdings" panose="05000000000000000000" pitchFamily="2" charset="2"/>
              <a:buChar char="§"/>
              <a:defRPr sz="1400">
                <a:latin typeface="+mn-lt"/>
              </a:defRPr>
            </a:lvl3pPr>
            <a:lvl4pPr marL="685800" indent="-228600">
              <a:spcBef>
                <a:spcPts val="1000"/>
              </a:spcBef>
              <a:spcAft>
                <a:spcPts val="1000"/>
              </a:spcAft>
              <a:buClr>
                <a:schemeClr val="accent2"/>
              </a:buClr>
              <a:buFont typeface="Wingdings" panose="05000000000000000000" pitchFamily="2" charset="2"/>
              <a:buChar char="§"/>
              <a:defRPr sz="1400">
                <a:latin typeface="+mn-lt"/>
              </a:defRPr>
            </a:lvl4pPr>
            <a:lvl5pPr marL="914400" indent="-228600">
              <a:spcBef>
                <a:spcPts val="1000"/>
              </a:spcBef>
              <a:spcAft>
                <a:spcPts val="1000"/>
              </a:spcAft>
              <a:buClr>
                <a:schemeClr val="accent2"/>
              </a:buClr>
              <a:buFont typeface="Wingdings" panose="05000000000000000000" pitchFamily="2" charset="2"/>
              <a:buChar char="§"/>
              <a:defRPr sz="12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p:nvPr>
        </p:nvSpPr>
        <p:spPr>
          <a:xfrm>
            <a:off x="3483980" y="2106591"/>
            <a:ext cx="7869820" cy="4016713"/>
          </a:xfrm>
        </p:spPr>
        <p:txBody>
          <a:bodyPr/>
          <a:lstStyle/>
          <a:p>
            <a:r>
              <a:rPr lang="en-US"/>
              <a:t>Click icon to add table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9/7/2025</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D97564-C310-6E8C-8689-CE18881B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FAD99FA-26D9-873B-BE7F-26FEC5C23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319819E-0266-97DD-DFD1-BAAA06AE3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D8061D-18C3-4F4F-85EF-561633F58754}" type="datetimeFigureOut">
              <a:rPr lang="en-US" smtClean="0"/>
              <a:t>9/7/2025</a:t>
            </a:fld>
            <a:endParaRPr lang="en-US"/>
          </a:p>
        </p:txBody>
      </p:sp>
      <p:sp>
        <p:nvSpPr>
          <p:cNvPr id="5" name="Footer Placeholder 4">
            <a:extLst>
              <a:ext uri="{FF2B5EF4-FFF2-40B4-BE49-F238E27FC236}">
                <a16:creationId xmlns:a16="http://schemas.microsoft.com/office/drawing/2014/main" id="{2BFD19C9-01CE-9E2A-CDA5-C15940F05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1801085-7B28-048D-E3D3-9C3614268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9" r:id="rId3"/>
    <p:sldLayoutId id="2147483650" r:id="rId4"/>
    <p:sldLayoutId id="2147483649" r:id="rId5"/>
    <p:sldLayoutId id="2147483662" r:id="rId6"/>
    <p:sldLayoutId id="2147483663" r:id="rId7"/>
    <p:sldLayoutId id="2147483652" r:id="rId8"/>
    <p:sldLayoutId id="2147483666" r:id="rId9"/>
    <p:sldLayoutId id="2147483664" r:id="rId10"/>
    <p:sldLayoutId id="2147483665" r:id="rId11"/>
    <p:sldLayoutId id="2147483661" r:id="rId12"/>
  </p:sldLayoutIdLst>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7" descr="abstract image">
            <a:extLst>
              <a:ext uri="{FF2B5EF4-FFF2-40B4-BE49-F238E27FC236}">
                <a16:creationId xmlns:a16="http://schemas.microsoft.com/office/drawing/2014/main" id="{782ED2F6-AFB3-9199-3999-2B5E4BAF2423}"/>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a:xfrm>
            <a:off x="0" y="0"/>
            <a:ext cx="12192000" cy="6858000"/>
          </a:xfrm>
        </p:spPr>
      </p:pic>
      <p:sp>
        <p:nvSpPr>
          <p:cNvPr id="6" name="Title 5">
            <a:extLst>
              <a:ext uri="{FF2B5EF4-FFF2-40B4-BE49-F238E27FC236}">
                <a16:creationId xmlns:a16="http://schemas.microsoft.com/office/drawing/2014/main" id="{F20A922B-22EC-7FD8-FA8C-2FFAC558BD66}"/>
              </a:ext>
            </a:extLst>
          </p:cNvPr>
          <p:cNvSpPr>
            <a:spLocks noGrp="1"/>
          </p:cNvSpPr>
          <p:nvPr>
            <p:ph type="ctrTitle"/>
          </p:nvPr>
        </p:nvSpPr>
        <p:spPr>
          <a:xfrm>
            <a:off x="1524000" y="2286000"/>
            <a:ext cx="9144000" cy="2286000"/>
          </a:xfrm>
        </p:spPr>
        <p:txBody>
          <a:bodyPr/>
          <a:lstStyle/>
          <a:p>
            <a:r>
              <a:rPr lang="en-US" dirty="0"/>
              <a:t>Predicting Telco Customer Churn</a:t>
            </a:r>
          </a:p>
        </p:txBody>
      </p:sp>
    </p:spTree>
    <p:extLst>
      <p:ext uri="{BB962C8B-B14F-4D97-AF65-F5344CB8AC3E}">
        <p14:creationId xmlns:p14="http://schemas.microsoft.com/office/powerpoint/2010/main" val="639264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838200" y="365760"/>
            <a:ext cx="10515600" cy="1325880"/>
          </a:xfrm>
          <a:noFill/>
        </p:spPr>
        <p:txBody>
          <a:bodyPr anchor="ctr"/>
          <a:lstStyle/>
          <a:p>
            <a:r>
              <a:rPr lang="en-US" dirty="0"/>
              <a:t>Predicting which active are likely to churn</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quarter" idx="13"/>
          </p:nvPr>
        </p:nvSpPr>
        <p:spPr>
          <a:xfrm>
            <a:off x="838199" y="2024781"/>
            <a:ext cx="10260725" cy="4137189"/>
          </a:xfrm>
          <a:noFill/>
        </p:spPr>
        <p:txBody>
          <a:bodyPr>
            <a:normAutofit/>
          </a:bodyPr>
          <a:lstStyle/>
          <a:p>
            <a:pPr lvl="1"/>
            <a:r>
              <a:rPr lang="en-US" dirty="0"/>
              <a:t>Dataset: IBM Telco (after cleaning: ~7k rows), ~20 features, churn rate ≈ 26.5%</a:t>
            </a:r>
          </a:p>
          <a:p>
            <a:pPr lvl="1"/>
            <a:endParaRPr lang="en-US" dirty="0"/>
          </a:p>
          <a:p>
            <a:pPr lvl="1"/>
            <a:r>
              <a:rPr lang="en-US" dirty="0"/>
              <a:t>Key signals: contract type, tenure, monthly charges, internet add-ons, payment/billing.</a:t>
            </a:r>
          </a:p>
          <a:p>
            <a:pPr lvl="1"/>
            <a:endParaRPr lang="en-US" dirty="0"/>
          </a:p>
          <a:p>
            <a:pPr lvl="1"/>
            <a:r>
              <a:rPr lang="en-US" dirty="0"/>
              <a:t>Method: stratified 60/20/20 split → train / validation / test; PR-AUC prioritized for class imbalance.</a:t>
            </a:r>
          </a:p>
        </p:txBody>
      </p:sp>
      <p:sp>
        <p:nvSpPr>
          <p:cNvPr id="5" name="Rectangle 4">
            <a:extLst>
              <a:ext uri="{FF2B5EF4-FFF2-40B4-BE49-F238E27FC236}">
                <a16:creationId xmlns:a16="http://schemas.microsoft.com/office/drawing/2014/main" id="{46AA2678-D2AD-6101-2A00-2289475AE8C5}"/>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Rectangle 1">
            <a:extLst>
              <a:ext uri="{FF2B5EF4-FFF2-40B4-BE49-F238E27FC236}">
                <a16:creationId xmlns:a16="http://schemas.microsoft.com/office/drawing/2014/main" id="{120B4BC2-9EBD-58DF-2D33-EEB9DAB57D2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Goal: predict which active customers are likely to churn next cycle to prioritize retention actions.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43159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1B366D-141A-B46D-D1C9-021998AA2D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5BF42F-7425-7C30-9173-36756D3262BB}"/>
              </a:ext>
            </a:extLst>
          </p:cNvPr>
          <p:cNvSpPr>
            <a:spLocks noGrp="1"/>
          </p:cNvSpPr>
          <p:nvPr>
            <p:ph type="title"/>
          </p:nvPr>
        </p:nvSpPr>
        <p:spPr>
          <a:xfrm>
            <a:off x="838200" y="365760"/>
            <a:ext cx="10515600" cy="1325880"/>
          </a:xfrm>
          <a:noFill/>
        </p:spPr>
        <p:txBody>
          <a:bodyPr anchor="ctr"/>
          <a:lstStyle/>
          <a:p>
            <a:r>
              <a:rPr lang="en-US" dirty="0"/>
              <a:t>Data Handling &amp; Feature Engineering</a:t>
            </a:r>
          </a:p>
        </p:txBody>
      </p:sp>
      <p:sp>
        <p:nvSpPr>
          <p:cNvPr id="3" name="Content Placeholder 2">
            <a:extLst>
              <a:ext uri="{FF2B5EF4-FFF2-40B4-BE49-F238E27FC236}">
                <a16:creationId xmlns:a16="http://schemas.microsoft.com/office/drawing/2014/main" id="{C11EFB55-5A4C-2B5A-D7D4-8444C0A2B952}"/>
              </a:ext>
            </a:extLst>
          </p:cNvPr>
          <p:cNvSpPr>
            <a:spLocks noGrp="1"/>
          </p:cNvSpPr>
          <p:nvPr>
            <p:ph sz="quarter" idx="13"/>
          </p:nvPr>
        </p:nvSpPr>
        <p:spPr>
          <a:xfrm>
            <a:off x="838199" y="2024781"/>
            <a:ext cx="10260725" cy="4137189"/>
          </a:xfrm>
          <a:noFill/>
        </p:spPr>
        <p:txBody>
          <a:bodyPr>
            <a:normAutofit/>
          </a:bodyPr>
          <a:lstStyle/>
          <a:p>
            <a:pPr lvl="1"/>
            <a:r>
              <a:rPr lang="en-US" dirty="0"/>
              <a:t>Removed 11 not-yet-billable rows (tenure == 0 with blank </a:t>
            </a:r>
            <a:r>
              <a:rPr lang="en-US" dirty="0" err="1"/>
              <a:t>TotalCharges</a:t>
            </a:r>
            <a:r>
              <a:rPr lang="en-US" dirty="0"/>
              <a:t>).</a:t>
            </a:r>
          </a:p>
          <a:p>
            <a:pPr lvl="1"/>
            <a:r>
              <a:rPr lang="en-US" dirty="0"/>
              <a:t>Dropped identifier &amp; low-signal fields: </a:t>
            </a:r>
            <a:r>
              <a:rPr lang="en-US" dirty="0" err="1"/>
              <a:t>customerID</a:t>
            </a:r>
            <a:r>
              <a:rPr lang="en-US" dirty="0"/>
              <a:t>, gender, </a:t>
            </a:r>
            <a:r>
              <a:rPr lang="en-US" dirty="0" err="1"/>
              <a:t>PhoneService</a:t>
            </a:r>
            <a:r>
              <a:rPr lang="en-US" dirty="0"/>
              <a:t>, </a:t>
            </a:r>
            <a:r>
              <a:rPr lang="en-US" dirty="0" err="1"/>
              <a:t>MultipleLines</a:t>
            </a:r>
            <a:endParaRPr lang="en-US" dirty="0"/>
          </a:p>
          <a:p>
            <a:pPr lvl="1"/>
            <a:r>
              <a:rPr lang="en-US" dirty="0"/>
              <a:t>Engineered counts: </a:t>
            </a:r>
            <a:r>
              <a:rPr lang="en-US" dirty="0" err="1"/>
              <a:t>streaming_count</a:t>
            </a:r>
            <a:r>
              <a:rPr lang="en-US" dirty="0"/>
              <a:t> (0–2), </a:t>
            </a:r>
            <a:r>
              <a:rPr lang="en-US" dirty="0" err="1"/>
              <a:t>security_support_count</a:t>
            </a:r>
            <a:r>
              <a:rPr lang="en-US" dirty="0"/>
              <a:t> (0–4) and monthly spent on average.</a:t>
            </a:r>
          </a:p>
          <a:p>
            <a:pPr lvl="1"/>
            <a:endParaRPr lang="en-US" dirty="0"/>
          </a:p>
        </p:txBody>
      </p:sp>
      <p:sp>
        <p:nvSpPr>
          <p:cNvPr id="5" name="Rectangle 4">
            <a:extLst>
              <a:ext uri="{FF2B5EF4-FFF2-40B4-BE49-F238E27FC236}">
                <a16:creationId xmlns:a16="http://schemas.microsoft.com/office/drawing/2014/main" id="{3BD17584-0F53-BBF6-09A0-CFC5FB5D5ABE}"/>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Rectangle 1">
            <a:extLst>
              <a:ext uri="{FF2B5EF4-FFF2-40B4-BE49-F238E27FC236}">
                <a16:creationId xmlns:a16="http://schemas.microsoft.com/office/drawing/2014/main" id="{3537CEE3-21AB-B7B6-4878-2A1DF1EEFD7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Goal: predict which active customers are likely to churn next cycle to prioritize retention actions.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80531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54DD7B-0C47-BAFC-2C78-56C31216C7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7EE9CF-D349-256F-D04D-03C7155930C9}"/>
              </a:ext>
            </a:extLst>
          </p:cNvPr>
          <p:cNvSpPr>
            <a:spLocks noGrp="1"/>
          </p:cNvSpPr>
          <p:nvPr>
            <p:ph type="title"/>
          </p:nvPr>
        </p:nvSpPr>
        <p:spPr>
          <a:xfrm>
            <a:off x="838200" y="365760"/>
            <a:ext cx="10515600" cy="1325880"/>
          </a:xfrm>
          <a:noFill/>
        </p:spPr>
        <p:txBody>
          <a:bodyPr anchor="ctr"/>
          <a:lstStyle/>
          <a:p>
            <a:r>
              <a:rPr lang="en-US" dirty="0"/>
              <a:t>Models, Results &amp; Deployment</a:t>
            </a:r>
          </a:p>
        </p:txBody>
      </p:sp>
      <p:sp>
        <p:nvSpPr>
          <p:cNvPr id="3" name="Content Placeholder 2">
            <a:extLst>
              <a:ext uri="{FF2B5EF4-FFF2-40B4-BE49-F238E27FC236}">
                <a16:creationId xmlns:a16="http://schemas.microsoft.com/office/drawing/2014/main" id="{A5306C7B-CA76-5E59-112F-21694489D948}"/>
              </a:ext>
            </a:extLst>
          </p:cNvPr>
          <p:cNvSpPr>
            <a:spLocks noGrp="1"/>
          </p:cNvSpPr>
          <p:nvPr>
            <p:ph sz="quarter" idx="13"/>
          </p:nvPr>
        </p:nvSpPr>
        <p:spPr>
          <a:xfrm>
            <a:off x="838199" y="2024781"/>
            <a:ext cx="10260725" cy="4137189"/>
          </a:xfrm>
          <a:noFill/>
        </p:spPr>
        <p:txBody>
          <a:bodyPr>
            <a:normAutofit/>
          </a:bodyPr>
          <a:lstStyle/>
          <a:p>
            <a:pPr lvl="1"/>
            <a:r>
              <a:rPr lang="en-US" dirty="0"/>
              <a:t>Models compared: Logistic Regression (linear), Random Forest (tree), SVM-RBF (other); </a:t>
            </a:r>
            <a:r>
              <a:rPr lang="en-US" dirty="0" err="1"/>
              <a:t>CatBoost</a:t>
            </a:r>
            <a:r>
              <a:rPr lang="en-US" dirty="0"/>
              <a:t> added and performed best on PR-AUC.</a:t>
            </a:r>
          </a:p>
          <a:p>
            <a:pPr lvl="1"/>
            <a:r>
              <a:rPr lang="en-US" dirty="0"/>
              <a:t>Imbalance handling: </a:t>
            </a:r>
            <a:r>
              <a:rPr lang="en-US" dirty="0" err="1"/>
              <a:t>class_weight</a:t>
            </a:r>
            <a:r>
              <a:rPr lang="en-US" dirty="0"/>
              <a:t>='balanced' + F1-based threshold tuning on validation; selected by PR-AUC.</a:t>
            </a:r>
          </a:p>
          <a:p>
            <a:pPr lvl="1"/>
            <a:r>
              <a:rPr lang="fr-FR" dirty="0"/>
              <a:t>Outputs: ROC/PR </a:t>
            </a:r>
            <a:r>
              <a:rPr lang="fr-FR" dirty="0" err="1"/>
              <a:t>curves</a:t>
            </a:r>
            <a:r>
              <a:rPr lang="fr-FR" dirty="0"/>
              <a:t>, importances (coefficients, </a:t>
            </a:r>
            <a:r>
              <a:rPr lang="fr-FR" dirty="0" err="1"/>
              <a:t>impurity</a:t>
            </a:r>
            <a:r>
              <a:rPr lang="fr-FR" dirty="0"/>
              <a:t>, permutation).</a:t>
            </a:r>
          </a:p>
          <a:p>
            <a:pPr lvl="1"/>
            <a:r>
              <a:rPr lang="en-US" dirty="0"/>
              <a:t>Next steps: focused </a:t>
            </a:r>
            <a:r>
              <a:rPr lang="en-US" dirty="0" err="1"/>
              <a:t>CatBoost</a:t>
            </a:r>
            <a:r>
              <a:rPr lang="en-US" dirty="0"/>
              <a:t> tuning, optional stacking, probability calibration if needed by policy.</a:t>
            </a:r>
          </a:p>
        </p:txBody>
      </p:sp>
      <p:sp>
        <p:nvSpPr>
          <p:cNvPr id="5" name="Rectangle 4">
            <a:extLst>
              <a:ext uri="{FF2B5EF4-FFF2-40B4-BE49-F238E27FC236}">
                <a16:creationId xmlns:a16="http://schemas.microsoft.com/office/drawing/2014/main" id="{C08BD7CD-91BE-31D1-DF19-959574E655BB}"/>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Rectangle 1">
            <a:extLst>
              <a:ext uri="{FF2B5EF4-FFF2-40B4-BE49-F238E27FC236}">
                <a16:creationId xmlns:a16="http://schemas.microsoft.com/office/drawing/2014/main" id="{6CD8F782-D9DA-224A-4E13-F9849EAAF40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Goal: predict which active customers are likely to churn next cycle to prioritize retention actions.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43600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815F42-E393-362B-1A76-F7C2839791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1AE4A7-C70F-4BB5-A60B-D47C1B260D8A}"/>
              </a:ext>
            </a:extLst>
          </p:cNvPr>
          <p:cNvSpPr>
            <a:spLocks noGrp="1"/>
          </p:cNvSpPr>
          <p:nvPr>
            <p:ph type="title"/>
          </p:nvPr>
        </p:nvSpPr>
        <p:spPr>
          <a:xfrm>
            <a:off x="838200" y="365760"/>
            <a:ext cx="10515600" cy="1325880"/>
          </a:xfrm>
          <a:noFill/>
        </p:spPr>
        <p:txBody>
          <a:bodyPr anchor="ctr"/>
          <a:lstStyle/>
          <a:p>
            <a:r>
              <a:rPr lang="en-US" dirty="0"/>
              <a:t>Business Impact</a:t>
            </a:r>
          </a:p>
        </p:txBody>
      </p:sp>
      <p:sp>
        <p:nvSpPr>
          <p:cNvPr id="3" name="Content Placeholder 2">
            <a:extLst>
              <a:ext uri="{FF2B5EF4-FFF2-40B4-BE49-F238E27FC236}">
                <a16:creationId xmlns:a16="http://schemas.microsoft.com/office/drawing/2014/main" id="{45D0E186-59F8-A06F-3581-A968E7A323F0}"/>
              </a:ext>
            </a:extLst>
          </p:cNvPr>
          <p:cNvSpPr>
            <a:spLocks noGrp="1"/>
          </p:cNvSpPr>
          <p:nvPr>
            <p:ph sz="quarter" idx="13"/>
          </p:nvPr>
        </p:nvSpPr>
        <p:spPr>
          <a:xfrm>
            <a:off x="838199" y="2024781"/>
            <a:ext cx="10260725" cy="4137189"/>
          </a:xfrm>
          <a:noFill/>
        </p:spPr>
        <p:txBody>
          <a:bodyPr>
            <a:normAutofit/>
          </a:bodyPr>
          <a:lstStyle/>
          <a:p>
            <a:pPr lvl="1"/>
            <a:r>
              <a:rPr lang="en-US" dirty="0"/>
              <a:t>Prioritize outreach using churn probability: focus budget on the highest-risk deciles to capture more churners at fixed capacity.</a:t>
            </a:r>
          </a:p>
          <a:p>
            <a:pPr lvl="1"/>
            <a:r>
              <a:rPr lang="en-US" dirty="0"/>
              <a:t>Targeted interventions: incentives to move to 1–2 year contracts; promote autopay (bank/credit card) vs electronic check; bundle </a:t>
            </a:r>
            <a:r>
              <a:rPr lang="en-US" dirty="0" err="1"/>
              <a:t>OnlineSecurity</a:t>
            </a:r>
            <a:r>
              <a:rPr lang="en-US" dirty="0"/>
              <a:t>/</a:t>
            </a:r>
            <a:r>
              <a:rPr lang="en-US" dirty="0" err="1"/>
              <a:t>TechSupport</a:t>
            </a:r>
            <a:r>
              <a:rPr lang="en-US" dirty="0"/>
              <a:t>; price reviews for high-bill segments.</a:t>
            </a:r>
          </a:p>
          <a:p>
            <a:pPr lvl="1"/>
            <a:r>
              <a:rPr lang="en-US" dirty="0"/>
              <a:t>Act on drivers the model surfaces: month-to-month contract, high monthly charges, lack of security/support add-ons, electronic check payment, fiber plans</a:t>
            </a:r>
          </a:p>
          <a:p>
            <a:pPr lvl="1"/>
            <a:r>
              <a:rPr lang="en-US" dirty="0"/>
              <a:t>By leveraging what we identified in the model + our data exploration, we can determine people with high risk of churn, identify how to make them less likely to churn by pushing incentives on specific features that help client retention.</a:t>
            </a:r>
          </a:p>
        </p:txBody>
      </p:sp>
      <p:sp>
        <p:nvSpPr>
          <p:cNvPr id="5" name="Rectangle 4">
            <a:extLst>
              <a:ext uri="{FF2B5EF4-FFF2-40B4-BE49-F238E27FC236}">
                <a16:creationId xmlns:a16="http://schemas.microsoft.com/office/drawing/2014/main" id="{90482AFF-588E-33E3-2A3B-9E8044DE0D44}"/>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Rectangle 1">
            <a:extLst>
              <a:ext uri="{FF2B5EF4-FFF2-40B4-BE49-F238E27FC236}">
                <a16:creationId xmlns:a16="http://schemas.microsoft.com/office/drawing/2014/main" id="{0286C550-660B-8C14-93E2-507E8056B6D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Goal: predict which active customers are likely to churn next cycle to prioritize retention actions.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58656622"/>
      </p:ext>
    </p:extLst>
  </p:cSld>
  <p:clrMapOvr>
    <a:masterClrMapping/>
  </p:clrMapOvr>
</p:sld>
</file>

<file path=ppt/theme/theme1.xml><?xml version="1.0" encoding="utf-8"?>
<a:theme xmlns:a="http://schemas.openxmlformats.org/drawingml/2006/main" name="Custom">
  <a:themeElements>
    <a:clrScheme name="Tech presentation">
      <a:dk1>
        <a:srgbClr val="000000"/>
      </a:dk1>
      <a:lt1>
        <a:srgbClr val="FFFFFF"/>
      </a:lt1>
      <a:dk2>
        <a:srgbClr val="435369"/>
      </a:dk2>
      <a:lt2>
        <a:srgbClr val="E8E8E8"/>
      </a:lt2>
      <a:accent1>
        <a:srgbClr val="A53F51"/>
      </a:accent1>
      <a:accent2>
        <a:srgbClr val="E89756"/>
      </a:accent2>
      <a:accent3>
        <a:srgbClr val="2F3342"/>
      </a:accent3>
      <a:accent4>
        <a:srgbClr val="2B2052"/>
      </a:accent4>
      <a:accent5>
        <a:srgbClr val="00023A"/>
      </a:accent5>
      <a:accent6>
        <a:srgbClr val="7E7E7E"/>
      </a:accent6>
      <a:hlink>
        <a:srgbClr val="467886"/>
      </a:hlink>
      <a:folHlink>
        <a:srgbClr val="96607D"/>
      </a:folHlink>
    </a:clrScheme>
    <a:fontScheme name="Custom 99">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M55661986_wac_CP_V19" id="{030227AD-26D8-46F7-B412-6532AF4DDFEA}" vid="{787E6F9C-FC70-455D-8D81-5DEDA8A08F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F048343-1EA9-44C3-883E-652FAAF0713E}">
  <ds:schemaRefs>
    <ds:schemaRef ds:uri="http://schemas.microsoft.com/sharepoint/v3/contenttype/forms"/>
  </ds:schemaRefs>
</ds:datastoreItem>
</file>

<file path=customXml/itemProps2.xml><?xml version="1.0" encoding="utf-8"?>
<ds:datastoreItem xmlns:ds="http://schemas.openxmlformats.org/officeDocument/2006/customXml" ds:itemID="{5F2A2379-DD35-4769-BFD6-4857D72F80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5C2645A-E767-4D7E-984D-234E531E455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{84FDBA11-D03E-4A54-83F6-CD58A77B93A3}TFb73f27a7-0404-48d9-96f8-0ca8d35477ec68e4afe9_win32-7b62b493978d</Template>
  <TotalTime>13</TotalTime>
  <Words>401</Words>
  <Application>Microsoft Office PowerPoint</Application>
  <PresentationFormat>Widescreen</PresentationFormat>
  <Paragraphs>29</Paragraphs>
  <Slides>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Aptos</vt:lpstr>
      <vt:lpstr>Arial</vt:lpstr>
      <vt:lpstr>Calibri</vt:lpstr>
      <vt:lpstr>Calibri Light</vt:lpstr>
      <vt:lpstr>Wingdings</vt:lpstr>
      <vt:lpstr>Custom</vt:lpstr>
      <vt:lpstr>Predicting Telco Customer Churn</vt:lpstr>
      <vt:lpstr>Predicting which active are likely to churn</vt:lpstr>
      <vt:lpstr>Data Handling &amp; Feature Engineering</vt:lpstr>
      <vt:lpstr>Models, Results &amp; Deployment</vt:lpstr>
      <vt:lpstr>Business Impact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sary mallak</dc:creator>
  <cp:lastModifiedBy>sary mallak</cp:lastModifiedBy>
  <cp:revision>1</cp:revision>
  <dcterms:created xsi:type="dcterms:W3CDTF">2025-09-07T13:41:31Z</dcterms:created>
  <dcterms:modified xsi:type="dcterms:W3CDTF">2025-09-07T13:55:02Z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