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2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02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000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842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67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656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05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38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8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55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37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9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11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18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9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10A3-FBBE-42F5-9AF8-F81D18948B37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80E4-90CF-415D-990A-8396341C2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209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2AB49-BC6A-4F13-A5C4-9BA1F78D0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Интерфейс прикладной программы (</a:t>
            </a:r>
            <a:r>
              <a:rPr lang="en-US" b="1" dirty="0"/>
              <a:t>Application Program Interface - API)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A62E4-72F7-4763-BCE2-27EAC67C7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Садаев Ф.А. М8118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0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C650A-94E8-4131-B6A9-022B2BDC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4704B-4070-46A9-8C6C-A4BE7F08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API (программный интерфейс приложения, интерфейс прикладного программирования)— описание способов (набор классов, процедур, функций, структур или констант), которыми одна компьютерная программа может взаимодействовать с другой программой. Обычно входит в описание какого-либо интернет-протокола</a:t>
            </a:r>
            <a:r>
              <a:rPr lang="en-US" dirty="0"/>
              <a:t>, </a:t>
            </a:r>
            <a:r>
              <a:rPr lang="ru-RU" dirty="0"/>
              <a:t>программного каркаса (фреймворка) или стандарта вызовов функций операционной системы. Часто реализуется отдельной программной библиотекой или сервисом операционной системы. Используется программистами при написании всевозможных приложений. </a:t>
            </a:r>
          </a:p>
        </p:txBody>
      </p:sp>
    </p:spTree>
    <p:extLst>
      <p:ext uri="{BB962C8B-B14F-4D97-AF65-F5344CB8AC3E}">
        <p14:creationId xmlns:p14="http://schemas.microsoft.com/office/powerpoint/2010/main" val="70608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7CACB-979E-4804-8751-FFD1E392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API как средство интеграции приложений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8E038A-2162-4B1C-B229-A9AF221E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API определяет функциональность, которую предоставляет программа (модуль, библиотека), при этом API позволяет абстрагироваться от того, как именно эта функциональность реализована.</a:t>
            </a:r>
          </a:p>
          <a:p>
            <a:r>
              <a:rPr lang="ru-RU" dirty="0"/>
              <a:t>Если программу (модуль, библиотеку) рассматривать как чёрный ящик, то API — это множество «ручек», которые доступны пользователю данного ящика и которые он может вертеть и дёргать.</a:t>
            </a:r>
          </a:p>
          <a:p>
            <a:r>
              <a:rPr lang="ru-RU" dirty="0"/>
              <a:t>Программные компоненты взаимодействуют друг с другом посредством API. При этом обычно компоненты образуют иерархию — высокоуровневые компоненты используют API низкоуровневых компонентов, а те, в свою очередь, используют API ещё более низкоуровневых компонентов.</a:t>
            </a:r>
          </a:p>
          <a:p>
            <a:r>
              <a:rPr lang="ru-RU" dirty="0"/>
              <a:t>По такому принципу построены протоколы передачи данных по Интернет. Стандартный стек протоколов (сетевая модель OSI) содержит 7 уровней (от физического уровня передачи бит до уровня протоколов приложений, подобных протоколам HTTP и IMAP). Каждый уровень пользуется функциональностью предыдущего («нижележащего») уровня передачи данных и, в свою очередь, предоставляет нужную функциональность следующему («вышележащему») уровню.</a:t>
            </a:r>
          </a:p>
          <a:p>
            <a:r>
              <a:rPr lang="ru-RU" dirty="0"/>
              <a:t>Важно заметить, что понятие протокола близко по смыслу к понятию API. И то, и другое является абстракцией функциональности, только в первом случае речь идёт о передаче данных, а во втором — о взаимодействии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174922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82E1D-93D7-476B-A0E1-FDD6ABA3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Наиболее известные </a:t>
            </a:r>
            <a:r>
              <a:rPr lang="en-US" b="1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365B-400D-43AF-B1A2-EA9E4F74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Windows</a:t>
            </a:r>
            <a:r>
              <a:rPr lang="ru-RU" b="1" dirty="0"/>
              <a:t> API</a:t>
            </a:r>
          </a:p>
          <a:p>
            <a:r>
              <a:rPr lang="ru-RU" b="1" dirty="0" err="1"/>
              <a:t>Qt</a:t>
            </a:r>
            <a:endParaRPr lang="ru-RU" b="1" dirty="0"/>
          </a:p>
          <a:p>
            <a:r>
              <a:rPr lang="ru-RU" b="1" dirty="0" err="1"/>
              <a:t>OpenGL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1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ACB3C-CF2F-4EA2-B7CE-A5FCF45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Windows</a:t>
            </a:r>
            <a:r>
              <a:rPr lang="ru-RU" b="1" dirty="0"/>
              <a:t>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637F4-021E-4804-A6B5-9BC3EC81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/>
              <a:t>Windows</a:t>
            </a:r>
            <a:r>
              <a:rPr lang="ru-RU" dirty="0"/>
              <a:t> API — общее наименование набора базовых функций интерфейсов программирования приложений операционных систем семейств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корпорации «Майкрософт». Предоставляет прямой способ взаимодействия приложений пользователя с операционной системой </a:t>
            </a:r>
            <a:r>
              <a:rPr lang="ru-RU" dirty="0" err="1"/>
              <a:t>Windows</a:t>
            </a:r>
            <a:r>
              <a:rPr lang="ru-RU" dirty="0"/>
              <a:t>. Для создания программ, использующих </a:t>
            </a:r>
            <a:r>
              <a:rPr lang="ru-RU" dirty="0" err="1"/>
              <a:t>Windows</a:t>
            </a:r>
            <a:r>
              <a:rPr lang="ru-RU" dirty="0"/>
              <a:t> API, корпорация «Майкрософт» выпускает комплект разработчика программного обеспечения, который называется </a:t>
            </a:r>
            <a:r>
              <a:rPr lang="ru-RU" dirty="0" err="1"/>
              <a:t>Platform</a:t>
            </a:r>
            <a:r>
              <a:rPr lang="ru-RU" dirty="0"/>
              <a:t> SDK, и содержит документацию, набор библиотек, утилит и других инструментальных средств для разработки. </a:t>
            </a:r>
          </a:p>
          <a:p>
            <a:r>
              <a:rPr lang="ru-RU" dirty="0" err="1"/>
              <a:t>Windows</a:t>
            </a:r>
            <a:r>
              <a:rPr lang="ru-RU" dirty="0"/>
              <a:t> API спроектирован для использования в языке Си для написания прикладных программ, предназначенных для работы под управлением операционной системы MS </a:t>
            </a:r>
            <a:r>
              <a:rPr lang="ru-RU" dirty="0" err="1"/>
              <a:t>Windows</a:t>
            </a:r>
            <a:r>
              <a:rPr lang="ru-RU" dirty="0"/>
              <a:t>. Работа через </a:t>
            </a:r>
            <a:r>
              <a:rPr lang="ru-RU" dirty="0" err="1"/>
              <a:t>Windows</a:t>
            </a:r>
            <a:r>
              <a:rPr lang="ru-RU" dirty="0"/>
              <a:t> API — это наиболее близкий к операционной системе способ взаимодействия с ней из прикладных программ. Более низкий уровень доступа, необходимый только для драйверов устройств, в текущих версиях </a:t>
            </a:r>
            <a:r>
              <a:rPr lang="ru-RU" dirty="0" err="1"/>
              <a:t>Windows</a:t>
            </a:r>
            <a:r>
              <a:rPr lang="ru-RU" dirty="0"/>
              <a:t> предоставляется через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Driver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313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60937-8007-411B-978A-F51BFD5F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E5B62-73D1-4301-A04D-75852C46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97087"/>
            <a:ext cx="9905999" cy="4250703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/>
              <a:t>Qt</a:t>
            </a:r>
            <a:r>
              <a:rPr lang="en-US" dirty="0"/>
              <a:t> </a:t>
            </a:r>
            <a:r>
              <a:rPr lang="ru-RU" dirty="0"/>
              <a:t>— кроссплатформенный фреймворк для разработки программного обеспечения на языке программирования C++. Есть также «привязки» ко многим другим языкам программирования: </a:t>
            </a:r>
            <a:r>
              <a:rPr lang="ru-RU" dirty="0" err="1"/>
              <a:t>Python</a:t>
            </a:r>
            <a:r>
              <a:rPr lang="ru-RU" dirty="0"/>
              <a:t> — </a:t>
            </a:r>
            <a:r>
              <a:rPr lang="ru-RU" dirty="0" err="1"/>
              <a:t>PyQt</a:t>
            </a:r>
            <a:r>
              <a:rPr lang="ru-RU" dirty="0"/>
              <a:t>, </a:t>
            </a:r>
            <a:r>
              <a:rPr lang="ru-RU" dirty="0" err="1"/>
              <a:t>PySide</a:t>
            </a:r>
            <a:r>
              <a:rPr lang="ru-RU" dirty="0"/>
              <a:t>; </a:t>
            </a:r>
            <a:r>
              <a:rPr lang="ru-RU" dirty="0" err="1"/>
              <a:t>Ruby</a:t>
            </a:r>
            <a:r>
              <a:rPr lang="ru-RU" dirty="0"/>
              <a:t> — </a:t>
            </a:r>
            <a:r>
              <a:rPr lang="ru-RU" dirty="0" err="1"/>
              <a:t>QtRuby</a:t>
            </a:r>
            <a:r>
              <a:rPr lang="ru-RU" dirty="0"/>
              <a:t>; </a:t>
            </a:r>
            <a:r>
              <a:rPr lang="ru-RU" dirty="0" err="1"/>
              <a:t>Java</a:t>
            </a:r>
            <a:r>
              <a:rPr lang="ru-RU" dirty="0"/>
              <a:t> — </a:t>
            </a:r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err="1"/>
              <a:t>Jambi</a:t>
            </a:r>
            <a:r>
              <a:rPr lang="ru-RU" dirty="0"/>
              <a:t>; PHP — PHP-</a:t>
            </a:r>
            <a:r>
              <a:rPr lang="ru-RU" dirty="0" err="1"/>
              <a:t>Qt</a:t>
            </a:r>
            <a:r>
              <a:rPr lang="ru-RU" dirty="0"/>
              <a:t> и другие. </a:t>
            </a:r>
            <a:endParaRPr lang="en-US" dirty="0"/>
          </a:p>
          <a:p>
            <a:r>
              <a:rPr lang="ru-RU" dirty="0" err="1"/>
              <a:t>Qt</a:t>
            </a:r>
            <a:r>
              <a:rPr lang="ru-RU" dirty="0"/>
              <a:t> позволяет запускать написанное с его помощью программное обеспечение в большинстве современных операционных систем путём простой компиляции программы для каждой системы без изменения исходного кода. Включает в себя все основные классы, которые могут потребоваться при разработке прикладного программного обеспечения, начиная от элементов графического интерфейса и заканчивая классами для работы с сетью, базами данных и XML. Является полностью объектно-ориентированным, расширяемым и поддерживающим технику компонентного программирования.</a:t>
            </a:r>
          </a:p>
          <a:p>
            <a:r>
              <a:rPr lang="ru-RU" dirty="0"/>
              <a:t>Отличительная особенность — использование </a:t>
            </a:r>
            <a:r>
              <a:rPr lang="ru-RU" dirty="0" err="1"/>
              <a:t>метаобъектного</a:t>
            </a:r>
            <a:r>
              <a:rPr lang="ru-RU" dirty="0"/>
              <a:t> компилятора — предварительной системы обработки исходного кода. Расширение возможностей обеспечивается системой плагинов, которые возможно размещать непосредственно в панели визуального редактора. Также существует возможность расширения привычной функциональности виджетов, связанной с размещением их на экране, отображением, перерисовкой при изменении размеров окна. </a:t>
            </a:r>
          </a:p>
        </p:txBody>
      </p:sp>
    </p:spTree>
    <p:extLst>
      <p:ext uri="{BB962C8B-B14F-4D97-AF65-F5344CB8AC3E}">
        <p14:creationId xmlns:p14="http://schemas.microsoft.com/office/powerpoint/2010/main" val="354220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9534E-CF24-4DAA-A8D5-10D92CA1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OpenGL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507A4C-85E1-4CEA-AADE-F7AC71A9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OpenGL</a:t>
            </a:r>
            <a:r>
              <a:rPr lang="ru-RU" dirty="0"/>
              <a:t> (</a:t>
            </a:r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Graphics</a:t>
            </a:r>
            <a:r>
              <a:rPr lang="ru-RU" dirty="0"/>
              <a:t> </a:t>
            </a:r>
            <a:r>
              <a:rPr lang="ru-RU" dirty="0" err="1"/>
              <a:t>Library</a:t>
            </a:r>
            <a:r>
              <a:rPr lang="ru-RU" dirty="0"/>
              <a:t>) — спецификация, определяющая </a:t>
            </a:r>
            <a:r>
              <a:rPr lang="ru-RU" dirty="0" err="1"/>
              <a:t>платформонезависимый</a:t>
            </a:r>
            <a:r>
              <a:rPr lang="ru-RU" dirty="0"/>
              <a:t> (независимый от языка программирования) программный интерфейс для написания приложений, использующих двумерную и трёхмерную компьютерную графику. </a:t>
            </a:r>
            <a:endParaRPr lang="en-US" dirty="0"/>
          </a:p>
          <a:p>
            <a:r>
              <a:rPr lang="ru-RU" dirty="0"/>
              <a:t>Включает более 300 функций для рисования сложных трёхмерных сцен из простых примитивов. Используется при создании компьютерных игр, САПР, виртуальной реальности, визуализации в научных исследованиях. На платформе </a:t>
            </a:r>
            <a:r>
              <a:rPr lang="ru-RU" dirty="0" err="1"/>
              <a:t>Windows</a:t>
            </a:r>
            <a:r>
              <a:rPr lang="ru-RU" dirty="0"/>
              <a:t> конкурирует с Direct3D. </a:t>
            </a:r>
          </a:p>
        </p:txBody>
      </p:sp>
    </p:spTree>
    <p:extLst>
      <p:ext uri="{BB962C8B-B14F-4D97-AF65-F5344CB8AC3E}">
        <p14:creationId xmlns:p14="http://schemas.microsoft.com/office/powerpoint/2010/main" val="53346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445CC-762A-46B2-89F1-7922F276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494DB-4A27-47CB-B01B-0F5B3AD9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Используется в веб-разработке, как правило, определённый набор HTTP-запросов, а также определение структуры HTTP-ответов, для выражения которых используют XML или JSON форматы.</a:t>
            </a:r>
          </a:p>
          <a:p>
            <a:r>
              <a:rPr lang="ru-RU" dirty="0" err="1"/>
              <a:t>Web</a:t>
            </a:r>
            <a:r>
              <a:rPr lang="ru-RU" dirty="0"/>
              <a:t> API является практически синонимом для веб-службы, хотя в последнее время за счёт тенденции </a:t>
            </a:r>
            <a:r>
              <a:rPr lang="ru-RU" dirty="0" err="1"/>
              <a:t>Web</a:t>
            </a:r>
            <a:r>
              <a:rPr lang="ru-RU" dirty="0"/>
              <a:t> 2.0 осуществлён переход от SOAP к REST типу коммуникации. Веб-интерфейсы, обеспечивающие сочетание нескольких сервисов в новых приложениях, известны как гибридные. </a:t>
            </a:r>
          </a:p>
        </p:txBody>
      </p:sp>
    </p:spTree>
    <p:extLst>
      <p:ext uri="{BB962C8B-B14F-4D97-AF65-F5344CB8AC3E}">
        <p14:creationId xmlns:p14="http://schemas.microsoft.com/office/powerpoint/2010/main" val="2515117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39</TotalTime>
  <Words>736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Контур</vt:lpstr>
      <vt:lpstr>Интерфейс прикладной программы (Application Program Interface - API)</vt:lpstr>
      <vt:lpstr>API</vt:lpstr>
      <vt:lpstr>API как средство интеграции приложений</vt:lpstr>
      <vt:lpstr>Наиболее известные API</vt:lpstr>
      <vt:lpstr>Windows API</vt:lpstr>
      <vt:lpstr>Qt</vt:lpstr>
      <vt:lpstr>OpenGL</vt:lpstr>
      <vt:lpstr>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Интерфейс прикладной программы (Application Program Interface - API)</dc:title>
  <dc:creator>Садаев Федор Андреевич</dc:creator>
  <cp:lastModifiedBy>Садаев Федор Андреевич</cp:lastModifiedBy>
  <cp:revision>8</cp:revision>
  <dcterms:created xsi:type="dcterms:W3CDTF">2019-06-20T06:53:54Z</dcterms:created>
  <dcterms:modified xsi:type="dcterms:W3CDTF">2019-06-20T07:33:30Z</dcterms:modified>
</cp:coreProperties>
</file>