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0" r:id="rId1"/>
  </p:sldMasterIdLst>
  <p:sldIdLst>
    <p:sldId id="275" r:id="rId2"/>
    <p:sldId id="261" r:id="rId3"/>
    <p:sldId id="278" r:id="rId4"/>
    <p:sldId id="276" r:id="rId5"/>
    <p:sldId id="257" r:id="rId6"/>
    <p:sldId id="256" r:id="rId7"/>
    <p:sldId id="274" r:id="rId8"/>
    <p:sldId id="262" r:id="rId9"/>
    <p:sldId id="270" r:id="rId10"/>
    <p:sldId id="271" r:id="rId11"/>
    <p:sldId id="265" r:id="rId12"/>
    <p:sldId id="277" r:id="rId13"/>
    <p:sldId id="259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5190" autoAdjust="0"/>
  </p:normalViewPr>
  <p:slideViewPr>
    <p:cSldViewPr snapToGrid="0">
      <p:cViewPr varScale="1">
        <p:scale>
          <a:sx n="81" d="100"/>
          <a:sy n="81" d="100"/>
        </p:scale>
        <p:origin x="7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74B-90B2-6D3D-976D-58D3622C0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245FA-F8F8-BC4A-04CC-CEB6A2383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B6C33-20B7-801C-B817-F0521BA2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FDA91-4333-551C-EBBF-EB8DD4E1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C10AA-A60F-C414-BB21-AA30318A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9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EC9A-B59C-FB61-61C3-AC5C99E2B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61B7A-0881-C945-F9EE-54B66BCDC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1DBDD-AB2B-5D9E-29EB-BED9608D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D367F-EAB3-653D-B81C-4EC69634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9C4AB-BD9B-50AD-C2A2-B1937323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77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2C37A-2D3B-0499-57A7-33D24AF80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FCF55-F295-C5A9-AF5E-81F3109FA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3CE09-D1D0-A63B-0B65-AC5CD0F2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8FEC4-47A3-6CA6-40AB-D4C3819A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BB6C2-19B6-A6F2-3C0D-5D9FFF7C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0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C848-2687-953F-2C70-0E0CA1C3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E56F6-1F3E-9E2D-7653-EE4EDBAFD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108A-4BD6-3D5E-E0DF-66402645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0CEE8-63D8-04E0-7C52-27DAEDAD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440DD-A2D2-D234-A5A6-08ACDD11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9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DDF1-7513-BE02-36EE-1A0DA2E7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AB57E-1C79-AB4B-DA22-0630921BC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0617F-031A-BAF3-4845-A2CC3AB0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324BA-6448-68C1-C817-0E8B30AA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BD0DE-BFDA-71C8-1633-78FDAFB4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2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9180-E578-1565-FC09-0BA8B55B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60F8-A095-9DC3-56DC-789BD522C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4E5C8-CA6B-A384-A04D-0B1B648B9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D6BFA-C396-F76E-53A8-0F32C97B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E8423-2927-3855-ABAC-6B2DEE716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0C540-1FC1-F490-09FB-A57E96B1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7050-8DE4-A688-D48F-63981BFE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5BB3E-4C38-673E-5C4F-5F4CA8DC4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8C0F4-83AD-CEDE-A84A-C8CA810E9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9D144-291F-823C-9CB5-705C07C8C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BD6CF-B062-EA33-26A7-4EE8FC66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07AF3-345F-DD11-A056-77281F35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4A0C0-389C-8331-E0F2-5D5BDEAE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B5A488-AC36-848C-DE89-7E487332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33B4-0364-0297-56A4-112E5563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D9732-665D-6EBC-F5D5-74C08310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D0E22-9E14-A641-51ED-BA8A00A5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C2F5F-6B5D-94F9-E8B4-A52286FA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4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D508F-7ED0-FC5C-80CC-D4037B52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B7FF8F-9807-B841-DCAC-D4842472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B69B0-190D-0F37-186A-DEF0F052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5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7026-5E8C-974D-8257-AAFF416A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22B13-B542-F92B-EE41-918376ED1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83C1C-FCA2-6804-7B0F-AD8F5553D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416BA-7FAF-58B1-B6E0-905C9F3B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BB6E6-9FB1-EF04-447D-F76A1D31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36E8F-117B-3F03-2514-77B7043E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1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DF77-1A00-81B1-08F8-05B3247F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9D423-A055-8249-AA5F-74E93DCAF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0CEF9-7FD5-DAFA-7052-3DAA09EE7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CC52D-3490-5118-4783-1106E80D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C8119-8FE0-E0A3-250E-9140CE5D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F107F-69C0-182E-87E8-C4B05803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1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6B67E-316B-2609-5BA0-CABAAE24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51F2-0DE3-C39B-3E34-9E657CD48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F5927-77DE-A154-2971-B7F5FAF36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F6592-4B55-C7C8-D6C3-5C6144272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AE766-7C6C-487B-5105-039A0615C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4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AD3BD9-77F4-CF87-1317-49708853F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659" y="1515035"/>
            <a:ext cx="1814681" cy="17750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C520DE-1E2B-2279-4F29-1ECC23018028}"/>
              </a:ext>
            </a:extLst>
          </p:cNvPr>
          <p:cNvSpPr txBox="1"/>
          <p:nvPr/>
        </p:nvSpPr>
        <p:spPr>
          <a:xfrm>
            <a:off x="4276165" y="770965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A64D52-B753-1D32-8F99-6C2AB319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306" y="758952"/>
            <a:ext cx="10542494" cy="756083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Babu Banarasi Das University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CC47EF-35B5-436F-AA5F-12A216873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10800000" flipV="1">
            <a:off x="1031724" y="3429000"/>
            <a:ext cx="10142668" cy="3151094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Submitted for the partial fulfillment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     of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    Bachelor of Technology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      in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Computer Science &amp; Engineering </a:t>
            </a: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							Guided By: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Shivangi Shukla (1180432102)						Mr. Ravi Krishan Pandey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Mansi Kumari (1180432069)						(Assistant Professor)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Tarani Yadav (1180432102)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788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EED8-A7FB-4581-82E4-FC27DAC6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1" y="307173"/>
            <a:ext cx="11546541" cy="1293028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DASHBOARD-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Book details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BD1B9-F42C-476F-95D2-7208EDE006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5176" r="-569" b="5510"/>
          <a:stretch/>
        </p:blipFill>
        <p:spPr>
          <a:xfrm>
            <a:off x="147918" y="1721225"/>
            <a:ext cx="11896164" cy="479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8DC2-8603-47B0-A12B-7178C39C4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403413"/>
            <a:ext cx="8184777" cy="1165412"/>
          </a:xfrm>
        </p:spPr>
        <p:txBody>
          <a:bodyPr>
            <a:noAutofit/>
          </a:bodyPr>
          <a:lstStyle/>
          <a:p>
            <a:r>
              <a:rPr lang="en-US" sz="7200" b="1" dirty="0">
                <a:latin typeface="Aparajita" panose="02020603050405020304" pitchFamily="18" charset="0"/>
                <a:cs typeface="Aparajita" panose="02020603050405020304" pitchFamily="18" charset="0"/>
              </a:rPr>
              <a:t>DB CONNECTION</a:t>
            </a:r>
            <a:endParaRPr lang="en-IN" sz="7200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B8B9B-F575-4DA7-AF7D-4967A8F70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8" y="1281953"/>
            <a:ext cx="11660616" cy="545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1826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9504-E3B6-2A35-2C0E-3A91A9EDC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15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And Results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33B94-F75F-2192-3011-E6427C79F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693" y="2474259"/>
            <a:ext cx="10938789" cy="355898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successfully designed user friendly website for content creator and users both.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uploader and user both can upload the books and read the books.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HTML,CSS &amp; JAVASCRIPT for execution of codes 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platform is Eclipse ide.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establish with the SQL.</a:t>
            </a:r>
          </a:p>
        </p:txBody>
      </p:sp>
    </p:spTree>
    <p:extLst>
      <p:ext uri="{BB962C8B-B14F-4D97-AF65-F5344CB8AC3E}">
        <p14:creationId xmlns:p14="http://schemas.microsoft.com/office/powerpoint/2010/main" val="31033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8DD4-E87B-4C09-8972-B8D02B468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1357" y="1020931"/>
            <a:ext cx="4931408" cy="103646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3E307-501E-4BB2-B036-1739EC5A9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1"/>
            <a:ext cx="10515600" cy="4119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main goal/scope is to open a trade across the Internet to facilitate the delivery of books, and to succeed with what we need to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profits by attracting greater number of customers though.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social media and online communities to engage with customers “like what we do in social platform”.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users time &amp; maintaining there intrests in their favorites writers.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and create a user friendly environment 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future we also add payment and delivery methods .</a:t>
            </a:r>
          </a:p>
        </p:txBody>
      </p:sp>
    </p:spTree>
    <p:extLst>
      <p:ext uri="{BB962C8B-B14F-4D97-AF65-F5344CB8AC3E}">
        <p14:creationId xmlns:p14="http://schemas.microsoft.com/office/powerpoint/2010/main" val="2191006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9121-39B9-4FF1-BBCB-8610072F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8C4CB2-DD58-4CE6-A0B0-06F342925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152" y="322729"/>
            <a:ext cx="10910047" cy="6382871"/>
          </a:xfrm>
        </p:spPr>
      </p:pic>
    </p:spTree>
    <p:extLst>
      <p:ext uri="{BB962C8B-B14F-4D97-AF65-F5344CB8AC3E}">
        <p14:creationId xmlns:p14="http://schemas.microsoft.com/office/powerpoint/2010/main" val="22963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17A7-7401-4136-8D46-5A99487F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023"/>
            <a:ext cx="10515600" cy="10496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Buko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1C0F5-BA31-4089-A684-63977AB5C5A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792288"/>
            <a:ext cx="11066463" cy="2268537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endParaRPr lang="en-US" sz="4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 algn="ctr">
              <a:buNone/>
            </a:pPr>
            <a:endParaRPr lang="en-US" sz="4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 algn="ctr">
              <a:buNone/>
            </a:pPr>
            <a:endParaRPr lang="en-US" sz="1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 algn="ctr">
              <a:buNone/>
            </a:pPr>
            <a:endParaRPr lang="en-US" sz="1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 algn="ctr">
              <a:buNone/>
            </a:pPr>
            <a:endParaRPr lang="en-US" sz="1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 algn="ctr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By: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Mansi Kumari, Shivangi Shukla,Tarani Yadav </a:t>
            </a:r>
          </a:p>
          <a:p>
            <a:pPr marL="0" indent="0" algn="ctr"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Ravi Krishan Pandey </a:t>
            </a:r>
          </a:p>
          <a:p>
            <a:pPr marL="0" indent="0" algn="ctr">
              <a:buNone/>
            </a:pPr>
            <a:endParaRPr lang="en-US" sz="176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 algn="ctr">
              <a:buNone/>
            </a:pPr>
            <a:endParaRPr lang="en-US" sz="4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211A0-A843-1D09-9C5E-F1E68F4CC4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" t="8832" r="815" b="17558"/>
          <a:stretch/>
        </p:blipFill>
        <p:spPr>
          <a:xfrm>
            <a:off x="1559859" y="1855694"/>
            <a:ext cx="9054349" cy="220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22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E5248-8CCC-9EBB-FB85-9BC662DD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113586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70368-FC90-74DD-A5CE-EBA0E27FD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262433"/>
            <a:ext cx="10515600" cy="382721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70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8A0170-5534-70B7-5F98-3146DEDD2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36494"/>
            <a:ext cx="10515600" cy="101301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BC152-359B-1A98-81B6-3620494AC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073897"/>
            <a:ext cx="10515600" cy="401575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someone will ask “What your website do ?” the answer will likely we are creating a online book portal ; where a book lover can read all his/her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favourites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book , with a very minimal searching because all the books are easily available here.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can Read the books 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reader wants to add the book he can 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 can easily add a books in cart and download also 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website.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books are available in the pdf form only.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Uploader who uploads all the books ,if he wants he can also reads the books of his choices.</a:t>
            </a:r>
          </a:p>
        </p:txBody>
      </p:sp>
    </p:spTree>
    <p:extLst>
      <p:ext uri="{BB962C8B-B14F-4D97-AF65-F5344CB8AC3E}">
        <p14:creationId xmlns:p14="http://schemas.microsoft.com/office/powerpoint/2010/main" val="405343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CF4A-0867-4579-8ADE-B5791B348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450" y="115409"/>
            <a:ext cx="7244179" cy="2334827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tx1">
                    <a:lumMod val="9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FEATURES</a:t>
            </a:r>
            <a:br>
              <a:rPr lang="en-US" sz="59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endParaRPr lang="en-IN" sz="59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F5FE9-F1F6-4988-A5F7-3F856D997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6" y="1242875"/>
            <a:ext cx="12260062" cy="53798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who manages all the portal which is viewing , modifying , maintaining stocks etc.</a:t>
            </a: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easily do registration &amp; login ,create profile.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easily add, update or delete pdf for Books ,Stock.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Users(Buyers) can easily view books and catalogue.</a:t>
            </a: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Facility to download required books.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make order &amp; Give ratings and reviews.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Editing, Adding and Updating of records is improved which results in proper resource    management of Books 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the load of the person involve in existing manual system.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become very speedy.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information and description of the Books, Payment.</a:t>
            </a:r>
          </a:p>
          <a:p>
            <a:endParaRPr lang="en-US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3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BBDE-7A57-4C2C-ACCB-0CD06A3BF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8141" y="665825"/>
            <a:ext cx="9332259" cy="1269507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Aparajita" panose="02020603050405020304" pitchFamily="18" charset="0"/>
                <a:cs typeface="Aparajita" panose="02020603050405020304" pitchFamily="18" charset="0"/>
              </a:rPr>
              <a:t>PROJECT OBJECTIVE</a:t>
            </a:r>
            <a:endParaRPr lang="en-IN" sz="6600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CED64-148A-438A-8AF0-7AB32A91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725105"/>
            <a:ext cx="10416988" cy="329077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develop a online portal which is very beneficial for the writer and readers.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Online portal is to manage the details of Books and users.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the project is to build an application program to reduce the manual work for managing the Books, Customer, Stock.</a:t>
            </a:r>
          </a:p>
        </p:txBody>
      </p:sp>
    </p:spTree>
    <p:extLst>
      <p:ext uri="{BB962C8B-B14F-4D97-AF65-F5344CB8AC3E}">
        <p14:creationId xmlns:p14="http://schemas.microsoft.com/office/powerpoint/2010/main" val="412705462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B4D1-81CF-4AF8-9F57-06183641D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541" y="764373"/>
            <a:ext cx="10300447" cy="1293028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 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5C5E7-918F-4B7E-8D62-E80E22A66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081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105F-15C2-43FC-8BBD-C713F010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637" y="339736"/>
            <a:ext cx="4949072" cy="12192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56A63-B68B-4652-ABED-5CC7B63D8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53" y="1951348"/>
            <a:ext cx="11399688" cy="485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0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7932-F5D2-4017-A4F6-2E005D72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833" y="376518"/>
            <a:ext cx="5160343" cy="168088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5D87D-665C-0217-6B27-C7C7BDF12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2" r="1471" b="5419"/>
          <a:stretch/>
        </p:blipFill>
        <p:spPr>
          <a:xfrm>
            <a:off x="997393" y="1649691"/>
            <a:ext cx="10011266" cy="486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62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576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Aparajita</vt:lpstr>
      <vt:lpstr>Arial</vt:lpstr>
      <vt:lpstr>Calibri</vt:lpstr>
      <vt:lpstr>Calibri Light</vt:lpstr>
      <vt:lpstr>Times New Roman</vt:lpstr>
      <vt:lpstr>Wingdings</vt:lpstr>
      <vt:lpstr>Office Theme</vt:lpstr>
      <vt:lpstr>Babu Banarasi Das University</vt:lpstr>
      <vt:lpstr>Buko </vt:lpstr>
      <vt:lpstr>CONTENTS</vt:lpstr>
      <vt:lpstr>INTRODUCTION</vt:lpstr>
      <vt:lpstr>FEATURES </vt:lpstr>
      <vt:lpstr>PROJECT OBJECTIVE</vt:lpstr>
      <vt:lpstr>Tools &amp; Technologies </vt:lpstr>
      <vt:lpstr>Dashboard</vt:lpstr>
      <vt:lpstr>Dashboard</vt:lpstr>
      <vt:lpstr>DASHBOARD-Add Book details</vt:lpstr>
      <vt:lpstr>DB CONNECTION</vt:lpstr>
      <vt:lpstr>Findings And Results</vt:lpstr>
      <vt:lpstr>Project Scope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OBJECTIVE</dc:title>
  <dc:creator>Himanshu Shukla</dc:creator>
  <cp:lastModifiedBy>Himanshu Shukla</cp:lastModifiedBy>
  <cp:revision>26</cp:revision>
  <dcterms:created xsi:type="dcterms:W3CDTF">2021-11-17T01:52:24Z</dcterms:created>
  <dcterms:modified xsi:type="dcterms:W3CDTF">2022-06-25T21:42:10Z</dcterms:modified>
</cp:coreProperties>
</file>