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6"/>
  </p:notesMasterIdLst>
  <p:sldIdLst>
    <p:sldId id="256" r:id="rId2"/>
    <p:sldId id="258" r:id="rId3"/>
    <p:sldId id="261" r:id="rId4"/>
    <p:sldId id="281" r:id="rId5"/>
    <p:sldId id="293" r:id="rId6"/>
    <p:sldId id="262" r:id="rId7"/>
    <p:sldId id="259" r:id="rId8"/>
    <p:sldId id="264" r:id="rId9"/>
    <p:sldId id="295" r:id="rId10"/>
    <p:sldId id="265" r:id="rId11"/>
    <p:sldId id="294" r:id="rId12"/>
    <p:sldId id="266"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7">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0D8A52-D7F1-492B-8359-09BCFB96F6A6}">
  <a:tblStyle styleId="{840D8A52-D7F1-492B-8359-09BCFB96F6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p:restoredTop sz="64919"/>
  </p:normalViewPr>
  <p:slideViewPr>
    <p:cSldViewPr snapToGrid="0">
      <p:cViewPr varScale="1">
        <p:scale>
          <a:sx n="109" d="100"/>
          <a:sy n="109" d="100"/>
        </p:scale>
        <p:origin x="736" y="176"/>
      </p:cViewPr>
      <p:guideLst>
        <p:guide orient="horz" pos="607"/>
        <p:guide pos="2880"/>
      </p:guideLst>
    </p:cSldViewPr>
  </p:slideViewPr>
  <p:notesTextViewPr>
    <p:cViewPr>
      <p:scale>
        <a:sx n="135" d="100"/>
        <a:sy n="13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cae2cf42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1cae2cf42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0" i="0" u="none" strike="noStrike" dirty="0">
                <a:solidFill>
                  <a:srgbClr val="000000"/>
                </a:solidFill>
                <a:effectLst/>
                <a:latin typeface="-webkit-standard"/>
              </a:rPr>
              <a:t>Hallo zusammen und herzlich willkommen zu meiner Präsentation,  heute möchte ich mein Abschlussprojekt zum Thema häusliche Gewalt und Missbrauch vorstellen und dabei ausführlich auf dieses Thema eingehen.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1de21b4ea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1de21b4ea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None/>
            </a:pPr>
            <a:r>
              <a:rPr lang="de-DE" b="1" i="0" u="none" strike="noStrike" dirty="0">
                <a:solidFill>
                  <a:srgbClr val="000000"/>
                </a:solidFill>
                <a:effectLst/>
              </a:rPr>
              <a:t>Datenanalyse: Gewalt &amp; Demografie</a:t>
            </a:r>
          </a:p>
          <a:p>
            <a:pPr algn="l">
              <a:buNone/>
            </a:pPr>
            <a:endParaRPr lang="de-DE" b="1" i="0" u="none" strike="noStrike" dirty="0">
              <a:solidFill>
                <a:srgbClr val="000000"/>
              </a:solidFill>
              <a:effectLst/>
            </a:endParaRPr>
          </a:p>
          <a:p>
            <a:pPr algn="l">
              <a:buNone/>
            </a:pPr>
            <a:r>
              <a:rPr lang="de-DE" b="1" i="0" u="none" strike="noStrike" dirty="0">
                <a:solidFill>
                  <a:srgbClr val="000000"/>
                </a:solidFill>
                <a:effectLst/>
              </a:rPr>
              <a:t>🔹 Hauptzahlen:</a:t>
            </a:r>
            <a:endParaRPr lang="de-DE" b="0" i="0" u="none" strike="noStrike" dirty="0">
              <a:solidFill>
                <a:srgbClr val="000000"/>
              </a:solidFill>
              <a:effectLst/>
            </a:endParaRPr>
          </a:p>
          <a:p>
            <a:pPr algn="l">
              <a:buFont typeface="Arial" panose="020B0604020202020204" pitchFamily="34" charset="0"/>
              <a:buChar char="•"/>
            </a:pPr>
            <a:r>
              <a:rPr lang="de-DE" b="0" i="0" u="none" strike="noStrike" dirty="0">
                <a:solidFill>
                  <a:srgbClr val="000000"/>
                </a:solidFill>
                <a:effectLst/>
              </a:rPr>
              <a:t>3 Personen (meist Frauen)</a:t>
            </a:r>
          </a:p>
          <a:p>
            <a:pPr algn="l">
              <a:buFont typeface="Arial" panose="020B0604020202020204" pitchFamily="34" charset="0"/>
              <a:buChar char="•"/>
            </a:pPr>
            <a:r>
              <a:rPr lang="de-DE" b="0" i="0" u="none" strike="noStrike" dirty="0">
                <a:solidFill>
                  <a:srgbClr val="000000"/>
                </a:solidFill>
                <a:effectLst/>
              </a:rPr>
              <a:t>Ø Einkommen: $2.110 | </a:t>
            </a:r>
          </a:p>
          <a:p>
            <a:pPr algn="l">
              <a:buFont typeface="Arial" panose="020B0604020202020204" pitchFamily="34" charset="0"/>
              <a:buChar char="•"/>
            </a:pPr>
            <a:r>
              <a:rPr lang="de-DE" b="1" i="0" u="none" strike="noStrike" dirty="0">
                <a:solidFill>
                  <a:srgbClr val="000000"/>
                </a:solidFill>
                <a:effectLst/>
              </a:rPr>
              <a:t>🔹 Kernergebnisse:</a:t>
            </a:r>
            <a:endParaRPr lang="de-DE" b="0" i="0" u="none" strike="noStrike" dirty="0">
              <a:solidFill>
                <a:srgbClr val="000000"/>
              </a:solidFill>
              <a:effectLst/>
            </a:endParaRPr>
          </a:p>
          <a:p>
            <a:pPr algn="l">
              <a:buFont typeface="Arial" panose="020B0604020202020204" pitchFamily="34" charset="0"/>
              <a:buChar char="•"/>
            </a:pPr>
            <a:r>
              <a:rPr lang="de-DE" b="0" i="0" u="none" strike="noStrike" dirty="0">
                <a:solidFill>
                  <a:srgbClr val="000000"/>
                </a:solidFill>
                <a:effectLst/>
              </a:rPr>
              <a:t>86 % verheiratet | 78 % Gewaltbetroffene</a:t>
            </a:r>
          </a:p>
          <a:p>
            <a:pPr algn="l">
              <a:buFont typeface="Arial" panose="020B0604020202020204" pitchFamily="34" charset="0"/>
              <a:buChar char="•"/>
            </a:pPr>
            <a:r>
              <a:rPr lang="de-DE" b="0" i="0" u="none" strike="noStrike" dirty="0">
                <a:solidFill>
                  <a:srgbClr val="000000"/>
                </a:solidFill>
                <a:effectLst/>
              </a:rPr>
              <a:t>Meiste </a:t>
            </a:r>
            <a:r>
              <a:rPr lang="de-DE" b="1" i="0" u="none" strike="noStrike" dirty="0">
                <a:solidFill>
                  <a:srgbClr val="000000"/>
                </a:solidFill>
                <a:effectLst/>
              </a:rPr>
              <a:t>arbeitslos</a:t>
            </a:r>
            <a:r>
              <a:rPr lang="de-DE" b="0" i="0" u="none" strike="noStrike" dirty="0">
                <a:solidFill>
                  <a:srgbClr val="000000"/>
                </a:solidFill>
                <a:effectLst/>
              </a:rPr>
              <a:t> (274)</a:t>
            </a:r>
          </a:p>
          <a:p>
            <a:pPr algn="l">
              <a:buFont typeface="Arial" panose="020B0604020202020204" pitchFamily="34" charset="0"/>
              <a:buChar char="•"/>
            </a:pPr>
            <a:r>
              <a:rPr lang="de-DE" b="0" i="0" u="none" strike="noStrike" dirty="0">
                <a:solidFill>
                  <a:srgbClr val="000000"/>
                </a:solidFill>
                <a:effectLst/>
              </a:rPr>
              <a:t>Höchste Bildung: </a:t>
            </a:r>
            <a:r>
              <a:rPr lang="de-DE" b="1" i="0" u="none" strike="noStrike" dirty="0">
                <a:solidFill>
                  <a:srgbClr val="000000"/>
                </a:solidFill>
                <a:effectLst/>
              </a:rPr>
              <a:t>tertiär</a:t>
            </a:r>
            <a:r>
              <a:rPr lang="de-DE" b="0" i="0" u="none" strike="noStrike" dirty="0">
                <a:solidFill>
                  <a:srgbClr val="000000"/>
                </a:solidFill>
                <a:effectLst/>
              </a:rPr>
              <a:t> (78,8%)</a:t>
            </a:r>
          </a:p>
          <a:p>
            <a:pPr algn="l">
              <a:buFont typeface="Arial" panose="020B0604020202020204" pitchFamily="34" charset="0"/>
              <a:buChar char="•"/>
            </a:pPr>
            <a:r>
              <a:rPr lang="de-DE" b="0" i="0" u="none" strike="noStrike" dirty="0">
                <a:solidFill>
                  <a:srgbClr val="000000"/>
                </a:solidFill>
                <a:effectLst/>
              </a:rPr>
              <a:t>Gewaltarten: v. a. </a:t>
            </a:r>
            <a:r>
              <a:rPr lang="de-DE" b="1" i="0" u="none" strike="noStrike" dirty="0">
                <a:solidFill>
                  <a:srgbClr val="000000"/>
                </a:solidFill>
                <a:effectLst/>
              </a:rPr>
              <a:t>mental</a:t>
            </a:r>
            <a:r>
              <a:rPr lang="de-DE" b="0" i="0" u="none" strike="noStrike" dirty="0">
                <a:solidFill>
                  <a:srgbClr val="000000"/>
                </a:solidFill>
                <a:effectLst/>
              </a:rPr>
              <a:t>, </a:t>
            </a:r>
            <a:r>
              <a:rPr lang="de-DE" b="1" i="0" u="none" strike="noStrike" dirty="0">
                <a:solidFill>
                  <a:srgbClr val="000000"/>
                </a:solidFill>
                <a:effectLst/>
              </a:rPr>
              <a:t>sexuell</a:t>
            </a:r>
            <a:r>
              <a:rPr lang="de-DE" b="0" i="0" u="none" strike="noStrike" dirty="0">
                <a:solidFill>
                  <a:srgbClr val="000000"/>
                </a:solidFill>
                <a:effectLst/>
              </a:rPr>
              <a:t>, </a:t>
            </a:r>
            <a:r>
              <a:rPr lang="de-DE" b="1" i="0" u="none" strike="noStrike" dirty="0">
                <a:solidFill>
                  <a:srgbClr val="000000"/>
                </a:solidFill>
                <a:effectLst/>
              </a:rPr>
              <a:t>physisch</a:t>
            </a:r>
            <a:endParaRPr lang="de-DE" b="0" i="0" u="none" strike="noStrike" dirty="0">
              <a:solidFill>
                <a:srgbClr val="000000"/>
              </a:solidFill>
              <a:effectLst/>
            </a:endParaRPr>
          </a:p>
          <a:p>
            <a:pPr algn="l">
              <a:buFont typeface="Arial" panose="020B0604020202020204" pitchFamily="34" charset="0"/>
              <a:buChar char="•"/>
            </a:pPr>
            <a:r>
              <a:rPr lang="de-DE" b="0" i="0" u="none" strike="noStrike" dirty="0">
                <a:solidFill>
                  <a:srgbClr val="000000"/>
                </a:solidFill>
                <a:effectLst/>
              </a:rPr>
              <a:t>Einkommen stark abhängig von Beschäftigung</a:t>
            </a:r>
          </a:p>
          <a:p>
            <a:pPr algn="l">
              <a:buNone/>
            </a:pPr>
            <a:r>
              <a:rPr lang="de-DE" b="1" i="0" u="none" strike="noStrike" dirty="0">
                <a:solidFill>
                  <a:srgbClr val="000000"/>
                </a:solidFill>
                <a:effectLst/>
              </a:rPr>
              <a:t>🔹 Filterbereiche:</a:t>
            </a:r>
            <a:endParaRPr lang="de-DE" b="0" i="0" u="none" strike="noStrike" dirty="0">
              <a:solidFill>
                <a:srgbClr val="000000"/>
              </a:solidFill>
              <a:effectLst/>
            </a:endParaRPr>
          </a:p>
          <a:p>
            <a:pPr algn="l">
              <a:buFont typeface="Arial" panose="020B0604020202020204" pitchFamily="34" charset="0"/>
              <a:buChar char="•"/>
            </a:pPr>
            <a:r>
              <a:rPr lang="de-DE" b="0" i="0" u="none" strike="noStrike" dirty="0">
                <a:solidFill>
                  <a:srgbClr val="000000"/>
                </a:solidFill>
                <a:effectLst/>
              </a:rPr>
              <a:t>Alter: 15–23 Jahre</a:t>
            </a:r>
          </a:p>
          <a:p>
            <a:pPr algn="l">
              <a:buFont typeface="Arial" panose="020B0604020202020204" pitchFamily="34" charset="0"/>
              <a:buChar char="•"/>
            </a:pPr>
            <a:r>
              <a:rPr lang="de-DE" b="0" i="0" u="none" strike="noStrike" dirty="0">
                <a:solidFill>
                  <a:srgbClr val="000000"/>
                </a:solidFill>
                <a:effectLst/>
              </a:rPr>
              <a:t>Einkommen: $8.000–$27.000</a:t>
            </a:r>
          </a:p>
          <a:p>
            <a:pPr algn="l">
              <a:buFont typeface="Arial" panose="020B0604020202020204" pitchFamily="34" charset="0"/>
              <a:buChar char="•"/>
            </a:pPr>
            <a:r>
              <a:rPr lang="de-DE" b="0" i="0" u="none" strike="noStrike" dirty="0">
                <a:solidFill>
                  <a:srgbClr val="000000"/>
                </a:solidFill>
                <a:effectLst/>
              </a:rPr>
              <a:t>Beschäftigung | Bildung | Ehestand | Gewaltart</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a:extLst>
            <a:ext uri="{FF2B5EF4-FFF2-40B4-BE49-F238E27FC236}">
              <a16:creationId xmlns:a16="http://schemas.microsoft.com/office/drawing/2014/main" id="{3D601C12-0B4C-35CD-9E51-F6FF9E57B372}"/>
            </a:ext>
          </a:extLst>
        </p:cNvPr>
        <p:cNvGrpSpPr/>
        <p:nvPr/>
      </p:nvGrpSpPr>
      <p:grpSpPr>
        <a:xfrm>
          <a:off x="0" y="0"/>
          <a:ext cx="0" cy="0"/>
          <a:chOff x="0" y="0"/>
          <a:chExt cx="0" cy="0"/>
        </a:xfrm>
      </p:grpSpPr>
      <p:sp>
        <p:nvSpPr>
          <p:cNvPr id="583" name="Google Shape;583;g21de21b4ea4_1_152:notes">
            <a:extLst>
              <a:ext uri="{FF2B5EF4-FFF2-40B4-BE49-F238E27FC236}">
                <a16:creationId xmlns:a16="http://schemas.microsoft.com/office/drawing/2014/main" id="{72187F44-BCA5-255E-3D56-32AA132C7A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1de21b4ea4_1_152:notes">
            <a:extLst>
              <a:ext uri="{FF2B5EF4-FFF2-40B4-BE49-F238E27FC236}">
                <a16:creationId xmlns:a16="http://schemas.microsoft.com/office/drawing/2014/main" id="{3449ADD3-32F1-C958-EF2D-46FB3D6F38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sz="1100" dirty="0"/>
          </a:p>
          <a:p>
            <a:pPr marL="0" lvl="0" indent="0" algn="l" rtl="0">
              <a:spcBef>
                <a:spcPts val="0"/>
              </a:spcBef>
              <a:spcAft>
                <a:spcPts val="0"/>
              </a:spcAft>
              <a:buNone/>
            </a:pPr>
            <a:r>
              <a:rPr lang="de-DE" sz="1100" dirty="0"/>
              <a:t>Den Fokus vom reinen Datenverständnis zur gesellschaftlichen Bedeutung zu verschieben. Die emotionalen Auswirkungen und die menschlichen Geschichten hinter den Zahlen zu verdeutlichen.</a:t>
            </a:r>
          </a:p>
          <a:p>
            <a:pPr marL="0" lvl="0" indent="0" algn="l" rtl="0">
              <a:spcBef>
                <a:spcPts val="0"/>
              </a:spcBef>
              <a:spcAft>
                <a:spcPts val="0"/>
              </a:spcAft>
              <a:buNone/>
            </a:pPr>
            <a:endParaRPr lang="de-DE" sz="1100" dirty="0"/>
          </a:p>
          <a:p>
            <a:pPr marL="0" lvl="0" indent="0" algn="l" rtl="0">
              <a:spcBef>
                <a:spcPts val="0"/>
              </a:spcBef>
              <a:spcAft>
                <a:spcPts val="0"/>
              </a:spcAft>
              <a:buNone/>
            </a:pPr>
            <a:r>
              <a:rPr lang="de-DE" sz="1100" dirty="0"/>
              <a:t>Interpretation: Hinter jeder Zahl steht ein Mensch. Die Visualisierungen und Pivot-Analysen zeigen Muster, aber dieses Bild erinnert uns daran, dass jedes Datenfeld ein Schicksal ist. Gewalt in der Familie betrifft nicht nur die Frau, sondern oft auch Kinder.</a:t>
            </a:r>
          </a:p>
          <a:p>
            <a:pPr marL="0" lvl="0" indent="0" algn="l" rtl="0">
              <a:spcBef>
                <a:spcPts val="0"/>
              </a:spcBef>
              <a:spcAft>
                <a:spcPts val="0"/>
              </a:spcAft>
              <a:buNone/>
            </a:pPr>
            <a:endParaRPr lang="de-DE" sz="1100" dirty="0"/>
          </a:p>
          <a:p>
            <a:pPr marL="0" lvl="0" indent="0" algn="l" rtl="0">
              <a:spcBef>
                <a:spcPts val="0"/>
              </a:spcBef>
              <a:spcAft>
                <a:spcPts val="0"/>
              </a:spcAft>
              <a:buNone/>
            </a:pPr>
            <a:r>
              <a:rPr lang="de-DE" sz="1100" dirty="0"/>
              <a:t>Die Rolle von Bildung, Einkommen und Abhängigkeit spielt eine große Rolle bei der Entstehung bzw. Aufrechterhaltung von Gewaltverhältnissen.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2131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1de21b4ea4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1de21b4ea4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0" i="0" u="none" strike="noStrike" dirty="0">
                <a:solidFill>
                  <a:srgbClr val="000000"/>
                </a:solidFill>
                <a:effectLst/>
                <a:latin typeface="-webkit-standard"/>
              </a:rPr>
              <a:t>Hinter verschlossenen Türen spielt sich oft unbemerktes Leid ab: Häusliche Gewalt und Missbrauch treffen Menschen in allen Lebenslagen – mit schweren seelischen, körperlichen und sozialen Folgen. Doch Angst, Scham und Abhängigkeit bringen viele dazu, zu schweigen, statt Hilfe zu suchen.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de21b4ea4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de21b4ea4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Notfall-Checkliste bei Gewalt**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 **Polizei rufen** – Sofortige Hilfe bei akuter Gefahr  </a:t>
            </a:r>
          </a:p>
          <a:p>
            <a:pPr marL="0" lvl="0" indent="0" algn="l" rtl="0">
              <a:spcBef>
                <a:spcPts val="0"/>
              </a:spcBef>
              <a:spcAft>
                <a:spcPts val="0"/>
              </a:spcAft>
              <a:buNone/>
            </a:pPr>
            <a:r>
              <a:rPr lang="de-DE" dirty="0"/>
              <a:t>✅ **Notaufnahme aufsuchen** – Medizinische Versorgung sichern  </a:t>
            </a:r>
          </a:p>
          <a:p>
            <a:pPr marL="0" lvl="0" indent="0" algn="l" rtl="0">
              <a:spcBef>
                <a:spcPts val="0"/>
              </a:spcBef>
              <a:spcAft>
                <a:spcPts val="0"/>
              </a:spcAft>
              <a:buNone/>
            </a:pPr>
            <a:r>
              <a:rPr lang="de-DE" dirty="0"/>
              <a:t>✅ **Sozialamt kontaktieren** – Unterstützung und Hilfsangebote  </a:t>
            </a:r>
          </a:p>
          <a:p>
            <a:pPr marL="0" lvl="0" indent="0" algn="l" rtl="0">
              <a:spcBef>
                <a:spcPts val="0"/>
              </a:spcBef>
              <a:spcAft>
                <a:spcPts val="0"/>
              </a:spcAft>
              <a:buNone/>
            </a:pPr>
            <a:r>
              <a:rPr lang="de-DE" dirty="0"/>
              <a:t>✅ **Beratungsstelle aufsuchen** – Psychologische und rechtliche Beratung  </a:t>
            </a:r>
          </a:p>
          <a:p>
            <a:pPr marL="0" lvl="0" indent="0" algn="l" rtl="0">
              <a:spcBef>
                <a:spcPts val="0"/>
              </a:spcBef>
              <a:spcAft>
                <a:spcPts val="0"/>
              </a:spcAft>
              <a:buNone/>
            </a:pPr>
            <a:r>
              <a:rPr lang="de-DE" dirty="0"/>
              <a:t>✅ **Schutzeinrichtung finden** – Sicherer Aufenthaltsort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1de21b4ea4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1de21b4ea4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Hiermit beende ich beende meine Präsentation und bedanke mich herzlich.</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1cae2cf42b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1cae2cf42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de-DE" b="1" dirty="0"/>
              <a:t>Hintergrund &amp; Bedeutung</a:t>
            </a:r>
            <a:r>
              <a:rPr lang="de-DE" dirty="0"/>
              <a:t> – Einführung ins Thema</a:t>
            </a:r>
          </a:p>
          <a:p>
            <a:pPr>
              <a:buNone/>
            </a:pPr>
            <a:endParaRPr lang="de-DE" dirty="0"/>
          </a:p>
          <a:p>
            <a:pPr>
              <a:buNone/>
            </a:pPr>
            <a:r>
              <a:rPr lang="de-DE" b="1" dirty="0"/>
              <a:t>Formen von Gewalt</a:t>
            </a:r>
            <a:r>
              <a:rPr lang="de-DE" dirty="0"/>
              <a:t> – Überblick über psychische, physische, sexuelle Gewalt etc.</a:t>
            </a:r>
          </a:p>
          <a:p>
            <a:pPr>
              <a:buNone/>
            </a:pPr>
            <a:endParaRPr lang="de-DE" dirty="0"/>
          </a:p>
          <a:p>
            <a:pPr>
              <a:buNone/>
            </a:pPr>
            <a:r>
              <a:rPr lang="de-DE" b="1" dirty="0"/>
              <a:t>Datenquelle und Methodik</a:t>
            </a:r>
            <a:r>
              <a:rPr lang="de-DE" dirty="0"/>
              <a:t> – Woher stammen die Daten und wie wurde gearbeitet</a:t>
            </a:r>
          </a:p>
          <a:p>
            <a:pPr>
              <a:buNone/>
            </a:pPr>
            <a:endParaRPr lang="de-DE" dirty="0"/>
          </a:p>
          <a:p>
            <a:pPr>
              <a:buNone/>
            </a:pPr>
            <a:r>
              <a:rPr lang="de-DE" b="1" dirty="0"/>
              <a:t>Bereinigung des Datensatzes</a:t>
            </a:r>
            <a:r>
              <a:rPr lang="de-DE" dirty="0"/>
              <a:t> – Datenvorbereitung (z. B. Umgang mit fehlenden Werten)</a:t>
            </a:r>
          </a:p>
          <a:p>
            <a:pPr>
              <a:buNone/>
            </a:pPr>
            <a:endParaRPr lang="de-DE" dirty="0"/>
          </a:p>
          <a:p>
            <a:pPr>
              <a:buNone/>
            </a:pPr>
            <a:r>
              <a:rPr lang="de-DE" b="1" dirty="0"/>
              <a:t>Pivottabellen</a:t>
            </a:r>
            <a:r>
              <a:rPr lang="de-DE" dirty="0"/>
              <a:t> – Erste analytische Auswertungen</a:t>
            </a:r>
          </a:p>
          <a:p>
            <a:pPr>
              <a:buNone/>
            </a:pPr>
            <a:endParaRPr lang="de-DE" dirty="0"/>
          </a:p>
          <a:p>
            <a:pPr>
              <a:buNone/>
            </a:pPr>
            <a:r>
              <a:rPr lang="de-DE" b="1" dirty="0"/>
              <a:t>Dashboard</a:t>
            </a:r>
            <a:r>
              <a:rPr lang="de-DE" dirty="0"/>
              <a:t> – Visualisierung der Ergebnisse (wie in der vorherigen Folie)</a:t>
            </a:r>
          </a:p>
          <a:p>
            <a:pPr>
              <a:buNone/>
            </a:pPr>
            <a:endParaRPr lang="de-DE" dirty="0"/>
          </a:p>
          <a:p>
            <a:pPr>
              <a:buNone/>
            </a:pPr>
            <a:r>
              <a:rPr lang="de-DE" b="1" dirty="0"/>
              <a:t>Interpretation und Ergebnisse</a:t>
            </a:r>
            <a:r>
              <a:rPr lang="de-DE" dirty="0"/>
              <a:t> – Was bedeuten die Daten konkret</a:t>
            </a:r>
          </a:p>
          <a:p>
            <a:pPr>
              <a:buNone/>
            </a:pPr>
            <a:endParaRPr lang="de-DE" dirty="0"/>
          </a:p>
          <a:p>
            <a:pPr>
              <a:buNone/>
            </a:pPr>
            <a:r>
              <a:rPr lang="de-DE" b="1" dirty="0"/>
              <a:t>Schlussfolgerung</a:t>
            </a:r>
            <a:r>
              <a:rPr lang="de-DE" dirty="0"/>
              <a:t> – Wichtige Erkenntnisse</a:t>
            </a:r>
          </a:p>
          <a:p>
            <a:pPr>
              <a:buNone/>
            </a:pPr>
            <a:endParaRPr lang="de-DE" dirty="0"/>
          </a:p>
          <a:p>
            <a:pPr>
              <a:buNone/>
            </a:pPr>
            <a:r>
              <a:rPr lang="de-DE" b="1" dirty="0"/>
              <a:t>Handlungsempfehlungen</a:t>
            </a:r>
            <a:r>
              <a:rPr lang="de-DE" dirty="0"/>
              <a:t> – Was sollte getan werden</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1de21b4ea4_1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1de21b4ea4_1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100" dirty="0"/>
              <a:t>Infos: Das Thema beschreibt Gewalt gegen Frauen und Mädchen als eine der am weitesten verbreiteten und verheerendsten Menschenrechtsverletzungen in der heutigen Welt. Sie bleibt aufgrund der Straflosigkeit, des Schweigens und der Scham, die sie umgeben, weitgehend unerkannt.</a:t>
            </a:r>
          </a:p>
          <a:p>
            <a:pPr marL="0" lvl="0" indent="0" algn="l" rtl="0">
              <a:spcBef>
                <a:spcPts val="0"/>
              </a:spcBef>
              <a:spcAft>
                <a:spcPts val="0"/>
              </a:spcAft>
              <a:buNone/>
            </a:pPr>
            <a:r>
              <a:rPr lang="de-DE" sz="1100" dirty="0"/>
              <a:t> </a:t>
            </a:r>
          </a:p>
          <a:p>
            <a:pPr marL="0" lvl="0" indent="0" algn="l" rtl="0">
              <a:spcBef>
                <a:spcPts val="0"/>
              </a:spcBef>
              <a:spcAft>
                <a:spcPts val="0"/>
              </a:spcAft>
              <a:buNone/>
            </a:pPr>
            <a:r>
              <a:rPr lang="de-DE" sz="1100" dirty="0"/>
              <a:t> </a:t>
            </a:r>
          </a:p>
          <a:p>
            <a:pPr marL="0" lvl="0" indent="0" algn="l" rtl="0">
              <a:spcBef>
                <a:spcPts val="0"/>
              </a:spcBef>
              <a:spcAft>
                <a:spcPts val="0"/>
              </a:spcAft>
              <a:buNone/>
            </a:pPr>
            <a:r>
              <a:rPr lang="de-DE" sz="1100" dirty="0"/>
              <a:t>Themaauswahl: Denn eine Freundin von mir ist selbst von häuslicher Gewalt betroffen und weshalb mich das Thema sehr anspricht.</a:t>
            </a:r>
          </a:p>
          <a:p>
            <a:pPr marL="0" lvl="0" indent="0" algn="l" rtl="0">
              <a:spcBef>
                <a:spcPts val="0"/>
              </a:spcBef>
              <a:spcAft>
                <a:spcPts val="0"/>
              </a:spcAft>
              <a:buNone/>
            </a:pPr>
            <a:endParaRPr lang="de-DE" sz="1100"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21de21b4ea4_1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21de21b4ea4_1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1" dirty="0">
                <a:solidFill>
                  <a:schemeClr val="lt1"/>
                </a:solidFill>
                <a:highlight>
                  <a:schemeClr val="lt2"/>
                </a:highlight>
                <a:latin typeface="Lexend Deca"/>
                <a:ea typeface="Lexend Deca"/>
                <a:cs typeface="Lexend Deca"/>
                <a:sym typeface="Lexend Deca"/>
              </a:rPr>
              <a:t>ARTEN VON GEWALT:</a:t>
            </a:r>
          </a:p>
          <a:p>
            <a:pPr marL="0" lvl="0" indent="0" algn="l" rtl="0">
              <a:spcBef>
                <a:spcPts val="0"/>
              </a:spcBef>
              <a:spcAft>
                <a:spcPts val="0"/>
              </a:spcAft>
              <a:buNone/>
            </a:pPr>
            <a:endParaRPr lang="de-D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1" dirty="0">
                <a:solidFill>
                  <a:schemeClr val="lt1"/>
                </a:solidFill>
                <a:highlight>
                  <a:schemeClr val="lt2"/>
                </a:highlight>
                <a:latin typeface="Lexend Deca"/>
                <a:ea typeface="Lexend Deca"/>
                <a:cs typeface="Lexend Deca"/>
                <a:sym typeface="Lexend Deca"/>
              </a:rPr>
              <a:t>EMOTIONAL: </a:t>
            </a:r>
            <a:r>
              <a:rPr lang="de-DE" sz="1100" dirty="0">
                <a:solidFill>
                  <a:schemeClr val="lt1"/>
                </a:solidFill>
                <a:latin typeface="Jost"/>
                <a:ea typeface="Jost"/>
                <a:cs typeface="Jost"/>
                <a:sym typeface="Jost"/>
              </a:rPr>
              <a:t>psychischer Missbrauch, wie beleidigen, erpressen und Drohungen,Gaslighten</a:t>
            </a:r>
            <a:endParaRPr lang="de-DE" sz="1100" b="1" dirty="0">
              <a:solidFill>
                <a:schemeClr val="lt1"/>
              </a:solidFill>
              <a:highlight>
                <a:schemeClr val="lt2"/>
              </a:highlight>
              <a:latin typeface="Lexend Deca"/>
              <a:ea typeface="Lexend Deca"/>
              <a:cs typeface="Lexend Deca"/>
              <a:sym typeface="Lexend Dec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sz="1100" b="1" dirty="0">
              <a:solidFill>
                <a:schemeClr val="lt1"/>
              </a:solidFill>
              <a:highlight>
                <a:schemeClr val="lt2"/>
              </a:highlight>
              <a:latin typeface="Lexend Deca"/>
              <a:ea typeface="Lexend Deca"/>
              <a:cs typeface="Lexend Deca"/>
              <a:sym typeface="Lexend Dec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1" dirty="0">
                <a:solidFill>
                  <a:schemeClr val="lt1"/>
                </a:solidFill>
                <a:highlight>
                  <a:schemeClr val="lt2"/>
                </a:highlight>
                <a:latin typeface="Lexend Deca"/>
                <a:ea typeface="Lexend Deca"/>
                <a:cs typeface="Lexend Deca"/>
                <a:sym typeface="Lexend Deca"/>
              </a:rPr>
              <a:t>KÖRPERLICH: </a:t>
            </a:r>
            <a:r>
              <a:rPr lang="de-DE" sz="1100" dirty="0">
                <a:solidFill>
                  <a:schemeClr val="lt1"/>
                </a:solidFill>
                <a:latin typeface="Jost"/>
                <a:ea typeface="Jost"/>
                <a:cs typeface="Jost"/>
                <a:sym typeface="Jost"/>
              </a:rPr>
              <a:t>Vergewaltigung in der Ehe, Frauenmord); sexuelle Gewalt und Belästigung erzwungene ,sexueller Missbrauch von Kindern, Zwangsheirat. Häusliche Gewalt (Schlägerei)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sz="1100" b="1" dirty="0">
              <a:solidFill>
                <a:schemeClr val="lt1"/>
              </a:solidFill>
              <a:highlight>
                <a:schemeClr val="lt2"/>
              </a:highlight>
              <a:latin typeface="Lexend Deca"/>
              <a:ea typeface="Lexend Deca"/>
              <a:cs typeface="Lexend Deca"/>
              <a:sym typeface="Lexend Dec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b="1" dirty="0">
                <a:solidFill>
                  <a:schemeClr val="lt1"/>
                </a:solidFill>
                <a:highlight>
                  <a:schemeClr val="lt2"/>
                </a:highlight>
                <a:latin typeface="Lexend Deca"/>
                <a:ea typeface="Lexend Deca"/>
                <a:cs typeface="Lexend Deca"/>
                <a:sym typeface="Lexend Deca"/>
              </a:rPr>
              <a:t>CYBER: </a:t>
            </a:r>
            <a:r>
              <a:rPr lang="de-DE" sz="1100" dirty="0">
                <a:solidFill>
                  <a:schemeClr val="lt1"/>
                </a:solidFill>
                <a:latin typeface="Jost"/>
                <a:ea typeface="Jost"/>
                <a:cs typeface="Jost"/>
                <a:sym typeface="Jost"/>
              </a:rPr>
              <a:t>Cyber-Belästigung, Cyber Stalking , Anrufen wegen des Pyschoterror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sz="1100" b="1" dirty="0">
              <a:solidFill>
                <a:schemeClr val="lt1"/>
              </a:solidFill>
              <a:highlight>
                <a:schemeClr val="lt2"/>
              </a:highlight>
              <a:latin typeface="Lexend Deca"/>
              <a:ea typeface="Lexend Deca"/>
              <a:cs typeface="Lexend Deca"/>
              <a:sym typeface="Lexend Dec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de-DE" sz="1100" b="1" dirty="0">
              <a:solidFill>
                <a:schemeClr val="lt1"/>
              </a:solidFill>
              <a:highlight>
                <a:schemeClr val="lt2"/>
              </a:highlight>
              <a:latin typeface="Lexend Deca"/>
              <a:ea typeface="Lexend Deca"/>
              <a:cs typeface="Lexend Deca"/>
              <a:sym typeface="Lexend Deca"/>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AD781647-D86A-5D1F-35E3-2422CB6A9CD9}"/>
            </a:ext>
          </a:extLst>
        </p:cNvPr>
        <p:cNvGrpSpPr/>
        <p:nvPr/>
      </p:nvGrpSpPr>
      <p:grpSpPr>
        <a:xfrm>
          <a:off x="0" y="0"/>
          <a:ext cx="0" cy="0"/>
          <a:chOff x="0" y="0"/>
          <a:chExt cx="0" cy="0"/>
        </a:xfrm>
      </p:grpSpPr>
      <p:sp>
        <p:nvSpPr>
          <p:cNvPr id="389" name="Google Shape;389;g21de21b4ea4_1_361:notes">
            <a:extLst>
              <a:ext uri="{FF2B5EF4-FFF2-40B4-BE49-F238E27FC236}">
                <a16:creationId xmlns:a16="http://schemas.microsoft.com/office/drawing/2014/main" id="{40A67124-A74F-4BB3-E2C2-8FCA0176A8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1de21b4ea4_1_361:notes">
            <a:extLst>
              <a:ext uri="{FF2B5EF4-FFF2-40B4-BE49-F238E27FC236}">
                <a16:creationId xmlns:a16="http://schemas.microsoft.com/office/drawing/2014/main" id="{E1BFBBBF-6C6C-2911-F24E-0EABE8AC10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100" dirty="0"/>
              <a:t>Mein Datensatz stammt von Kaggle und die Region ist in den USA. Mein Datensatz umfasst 347 Zeilen und 7 Spalten. Ich arbeite mit Excel und Python. Zuerst habe ich die Daten mit der Pandas-Bibliothek überprüft, um fehlende Werte und Duplikate zu identifizieren und einen sauberen Datensatz zu erstellen . Ich habe hier eine Spalte eingefügt, die die Arten von Gewalt auflistet . daraufhin habe ich Pivot-Tabellen angefertigt. Im Anschluss daran habe ich mit der Visualisierung in Excel begonnen, unter Verwendung von Pivot-Tabellen, Schnittstellen, KPIs und Diagrammen.</a:t>
            </a:r>
            <a:endParaRPr dirty="0"/>
          </a:p>
        </p:txBody>
      </p:sp>
    </p:spTree>
    <p:extLst>
      <p:ext uri="{BB962C8B-B14F-4D97-AF65-F5344CB8AC3E}">
        <p14:creationId xmlns:p14="http://schemas.microsoft.com/office/powerpoint/2010/main" val="381869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ca60748e8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ca60748e8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None/>
            </a:pPr>
            <a:endParaRPr lang="de-DE" b="1" i="0" u="none" strike="noStrike" dirty="0">
              <a:solidFill>
                <a:schemeClr val="bg1"/>
              </a:solidFill>
              <a:effectLst/>
            </a:endParaRPr>
          </a:p>
          <a:p>
            <a:pPr marL="0" lvl="0" indent="0" algn="l" rtl="0">
              <a:spcBef>
                <a:spcPts val="0"/>
              </a:spcBef>
              <a:spcAft>
                <a:spcPts val="0"/>
              </a:spcAft>
              <a:buNone/>
            </a:pPr>
            <a:r>
              <a:rPr lang="de-DE" sz="1100" dirty="0"/>
              <a:t>Beschreibung</a:t>
            </a:r>
          </a:p>
          <a:p>
            <a:pPr marL="0" lvl="0" indent="0" algn="l" rtl="0">
              <a:spcBef>
                <a:spcPts val="0"/>
              </a:spcBef>
              <a:spcAft>
                <a:spcPts val="0"/>
              </a:spcAft>
              <a:buNone/>
            </a:pPr>
            <a:r>
              <a:rPr lang="de-DE" sz="1100" dirty="0"/>
              <a:t>Dieser Datensatz enthält Informationen zu häuslicher Gewalt gegen Frauen in einem bestimmten ländlichen Gebiet .Die Daten werden erhoben, um den Zusammenhang zwischen verschiedenen sozioökonomischen Faktoren und häuslicher Gewalt zu verstehen</a:t>
            </a:r>
          </a:p>
          <a:p>
            <a:pPr marL="0" lvl="0" indent="0" algn="l" rtl="0">
              <a:spcBef>
                <a:spcPts val="0"/>
              </a:spcBef>
              <a:spcAft>
                <a:spcPts val="0"/>
              </a:spcAft>
              <a:buNone/>
            </a:pPr>
            <a:endParaRPr lang="de-DE" sz="1100" b="1" i="0" u="none" strike="noStrike" dirty="0">
              <a:solidFill>
                <a:schemeClr val="bg1"/>
              </a:solidFill>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b="0" i="0" dirty="0">
                <a:solidFill>
                  <a:srgbClr val="CCCCCC"/>
                </a:solidFill>
                <a:effectLst/>
                <a:latin typeface="Menlo" panose="020B0609030804020204" pitchFamily="49" charset="0"/>
              </a:rPr>
              <a:t>Einzigartigkeit der Werte in den Spalten: SL. </a:t>
            </a:r>
            <a:r>
              <a:rPr lang="de-DE" b="0" i="0" dirty="0" err="1">
                <a:solidFill>
                  <a:srgbClr val="CCCCCC"/>
                </a:solidFill>
                <a:effectLst/>
                <a:latin typeface="Menlo" panose="020B0609030804020204" pitchFamily="49" charset="0"/>
              </a:rPr>
              <a:t>No</a:t>
            </a:r>
            <a:r>
              <a:rPr lang="de-DE" b="0" i="0" dirty="0">
                <a:solidFill>
                  <a:srgbClr val="CCCCCC"/>
                </a:solidFill>
                <a:effectLst/>
                <a:latin typeface="Menlo" panose="020B0609030804020204" pitchFamily="49" charset="0"/>
              </a:rPr>
              <a:t>: 347 einzigartige Werte Age: 39 einzigartige Werte Education : 4 einzigartige Werte </a:t>
            </a:r>
            <a:r>
              <a:rPr lang="de-DE" b="0" i="0" dirty="0" err="1">
                <a:solidFill>
                  <a:srgbClr val="CCCCCC"/>
                </a:solidFill>
                <a:effectLst/>
                <a:latin typeface="Menlo" panose="020B0609030804020204" pitchFamily="49" charset="0"/>
              </a:rPr>
              <a:t>Employment</a:t>
            </a:r>
            <a:r>
              <a:rPr lang="de-DE" b="0" i="0" dirty="0">
                <a:solidFill>
                  <a:srgbClr val="CCCCCC"/>
                </a:solidFill>
                <a:effectLst/>
                <a:latin typeface="Menlo" panose="020B0609030804020204" pitchFamily="49" charset="0"/>
              </a:rPr>
              <a:t> : 4 einzigartige Werte Income: 29 einzigartige Werte </a:t>
            </a:r>
            <a:r>
              <a:rPr lang="de-DE" b="0" i="0" dirty="0" err="1">
                <a:solidFill>
                  <a:srgbClr val="CCCCCC"/>
                </a:solidFill>
                <a:effectLst/>
                <a:latin typeface="Menlo" panose="020B0609030804020204" pitchFamily="49" charset="0"/>
              </a:rPr>
              <a:t>Marital</a:t>
            </a:r>
            <a:r>
              <a:rPr lang="de-DE" b="0" i="0" dirty="0">
                <a:solidFill>
                  <a:srgbClr val="CCCCCC"/>
                </a:solidFill>
                <a:effectLst/>
                <a:latin typeface="Menlo" panose="020B0609030804020204" pitchFamily="49" charset="0"/>
              </a:rPr>
              <a:t> status : 2 einzigartige Werte </a:t>
            </a:r>
            <a:r>
              <a:rPr lang="de-DE" b="0" i="0" dirty="0" err="1">
                <a:solidFill>
                  <a:srgbClr val="CCCCCC"/>
                </a:solidFill>
                <a:effectLst/>
                <a:latin typeface="Menlo" panose="020B0609030804020204" pitchFamily="49" charset="0"/>
              </a:rPr>
              <a:t>Violence</a:t>
            </a:r>
            <a:r>
              <a:rPr lang="de-DE" b="0" i="0" dirty="0">
                <a:solidFill>
                  <a:srgbClr val="CCCCCC"/>
                </a:solidFill>
                <a:effectLst/>
                <a:latin typeface="Menlo" panose="020B0609030804020204" pitchFamily="49" charset="0"/>
              </a:rPr>
              <a:t> : 2 einzigartige Werte </a:t>
            </a:r>
            <a:r>
              <a:rPr lang="de-DE" b="0" i="0" dirty="0" err="1">
                <a:solidFill>
                  <a:srgbClr val="CCCCCC"/>
                </a:solidFill>
                <a:effectLst/>
                <a:latin typeface="Menlo" panose="020B0609030804020204" pitchFamily="49" charset="0"/>
              </a:rPr>
              <a:t>Type_of_Violence</a:t>
            </a:r>
            <a:r>
              <a:rPr lang="de-DE" b="0" i="0" dirty="0">
                <a:solidFill>
                  <a:srgbClr val="CCCCCC"/>
                </a:solidFill>
                <a:effectLst/>
                <a:latin typeface="Menlo" panose="020B0609030804020204" pitchFamily="49" charset="0"/>
              </a:rPr>
              <a:t>: 4 einzigartige Werte</a:t>
            </a:r>
            <a:endParaRPr lang="de-DE" dirty="0"/>
          </a:p>
          <a:p>
            <a:pPr marL="0" lvl="0" indent="0" algn="l" rtl="0">
              <a:spcBef>
                <a:spcPts val="0"/>
              </a:spcBef>
              <a:spcAft>
                <a:spcPts val="0"/>
              </a:spcAft>
              <a:buNone/>
            </a:pPr>
            <a:endParaRPr lang="de-DE" sz="1100" b="1" i="0" u="none" strike="noStrike" dirty="0">
              <a:solidFill>
                <a:schemeClr val="bg1"/>
              </a:solidFill>
              <a:effectLst/>
            </a:endParaRPr>
          </a:p>
          <a:p>
            <a:pPr marL="0" lvl="0" indent="0" algn="l" rtl="0">
              <a:spcBef>
                <a:spcPts val="0"/>
              </a:spcBef>
              <a:spcAft>
                <a:spcPts val="0"/>
              </a:spcAft>
              <a:buNone/>
            </a:pPr>
            <a:endParaRPr lang="de-DE" b="1" i="0" u="none" strike="noStrike" dirty="0">
              <a:solidFill>
                <a:schemeClr val="bg1"/>
              </a:solidFill>
              <a:effectLst/>
            </a:endParaRPr>
          </a:p>
          <a:p>
            <a:pPr algn="l">
              <a:buFont typeface="Arial" panose="020B0604020202020204" pitchFamily="34" charset="0"/>
              <a:buChar char="•"/>
            </a:pPr>
            <a:r>
              <a:rPr lang="de-DE" b="0" i="0" u="none" strike="noStrike" dirty="0">
                <a:solidFill>
                  <a:schemeClr val="bg1"/>
                </a:solidFill>
                <a:effectLst/>
              </a:rPr>
              <a:t>Zeigt den </a:t>
            </a:r>
            <a:r>
              <a:rPr lang="de-DE" b="1" i="0" u="none" strike="noStrike" dirty="0">
                <a:solidFill>
                  <a:schemeClr val="bg1"/>
                </a:solidFill>
                <a:effectLst/>
              </a:rPr>
              <a:t>Beginn der Datenbereinigung</a:t>
            </a:r>
            <a:r>
              <a:rPr lang="de-DE" b="0" i="0" u="none" strike="noStrike" dirty="0">
                <a:solidFill>
                  <a:schemeClr val="bg1"/>
                </a:solidFill>
                <a:effectLst/>
              </a:rPr>
              <a:t>.</a:t>
            </a:r>
          </a:p>
          <a:p>
            <a:pPr algn="l">
              <a:buFont typeface="Arial" panose="020B0604020202020204" pitchFamily="34" charset="0"/>
              <a:buChar char="•"/>
            </a:pPr>
            <a:endParaRPr lang="de-DE" b="0" i="0" u="none" strike="noStrike" dirty="0">
              <a:solidFill>
                <a:schemeClr val="bg1"/>
              </a:solidFill>
              <a:effectLst/>
            </a:endParaRPr>
          </a:p>
          <a:p>
            <a:pPr algn="l">
              <a:buFont typeface="Arial" panose="020B0604020202020204" pitchFamily="34" charset="0"/>
              <a:buChar char="•"/>
            </a:pPr>
            <a:r>
              <a:rPr lang="de-DE" b="0" i="0" u="none" strike="noStrike" dirty="0">
                <a:solidFill>
                  <a:schemeClr val="bg1"/>
                </a:solidFill>
                <a:effectLst/>
              </a:rPr>
              <a:t>Hebt die Struktur des Datensatzes hervor – wichtig für spätere Bereinigungs- und Analyseprozesse.</a:t>
            </a:r>
          </a:p>
          <a:p>
            <a:pPr algn="l">
              <a:buFont typeface="Arial" panose="020B0604020202020204" pitchFamily="34" charset="0"/>
              <a:buChar char="•"/>
            </a:pPr>
            <a:endParaRPr lang="de-DE" b="0" i="0" u="none" strike="noStrike" dirty="0">
              <a:solidFill>
                <a:schemeClr val="bg1"/>
              </a:solidFill>
              <a:effectLst/>
            </a:endParaRPr>
          </a:p>
          <a:p>
            <a:pPr algn="l">
              <a:buFont typeface="Arial" panose="020B0604020202020204" pitchFamily="34" charset="0"/>
              <a:buChar char="•"/>
            </a:pPr>
            <a:endParaRPr lang="de-DE" b="0" i="0" u="none" strike="noStrike" dirty="0">
              <a:solidFill>
                <a:schemeClr val="bg1"/>
              </a:solidFill>
              <a:effectLst/>
            </a:endParaRPr>
          </a:p>
          <a:p>
            <a:pPr marL="0" lvl="0" indent="0" algn="l" rtl="0">
              <a:spcBef>
                <a:spcPts val="0"/>
              </a:spcBef>
              <a:spcAft>
                <a:spcPts val="0"/>
              </a:spcAft>
              <a:buNone/>
            </a:pPr>
            <a:endParaRPr lang="de-DE" dirty="0"/>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gn="l" rtl="0">
              <a:spcBef>
                <a:spcPts val="0"/>
              </a:spcBef>
              <a:spcAft>
                <a:spcPts val="0"/>
              </a:spcAft>
              <a:buNone/>
            </a:pPr>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1ca60748e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1ca60748e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a:p>
            <a:pPr marL="0" lvl="0" indent="0" algn="l" rtl="0">
              <a:spcBef>
                <a:spcPts val="0"/>
              </a:spcBef>
              <a:spcAft>
                <a:spcPts val="0"/>
              </a:spcAft>
              <a:buNone/>
            </a:pPr>
            <a:r>
              <a:rPr lang="de-DE" dirty="0"/>
              <a:t>**Datenüberblick &amp; Qualität**</a:t>
            </a:r>
          </a:p>
          <a:p>
            <a:pPr marL="171450" lvl="0" indent="-171450" algn="l" rtl="0">
              <a:spcBef>
                <a:spcPts val="0"/>
              </a:spcBef>
              <a:spcAft>
                <a:spcPts val="0"/>
              </a:spcAft>
              <a:buFontTx/>
              <a:buChar char="-"/>
            </a:pPr>
            <a:r>
              <a:rPr lang="de-DE" dirty="0"/>
              <a:t>Entfernt Zeilen mit ungültigen Alterswerte</a:t>
            </a:r>
          </a:p>
          <a:p>
            <a:pPr marL="171450" lvl="0" indent="-171450" algn="l" rtl="0">
              <a:spcBef>
                <a:spcPts val="0"/>
              </a:spcBef>
              <a:spcAft>
                <a:spcPts val="0"/>
              </a:spcAft>
              <a:buFontTx/>
              <a:buChar char="-"/>
            </a:pPr>
            <a:r>
              <a:rPr lang="de-DE" dirty="0"/>
              <a:t>- 2 duplikate von spalte Employees</a:t>
            </a:r>
          </a:p>
          <a:p>
            <a:pPr marL="0" lvl="0" indent="0" algn="l" rtl="0">
              <a:spcBef>
                <a:spcPts val="0"/>
              </a:spcBef>
              <a:spcAft>
                <a:spcPts val="0"/>
              </a:spcAft>
              <a:buNone/>
            </a:pPr>
            <a:r>
              <a:rPr lang="de-DE" dirty="0"/>
              <a:t>- **Keine fehlenden Werte** in allen Spalten → ✅  saubere Datenbasis  </a:t>
            </a:r>
          </a:p>
          <a:p>
            <a:pPr marL="171450" lvl="0" indent="-171450" algn="l" rtl="0">
              <a:spcBef>
                <a:spcPts val="0"/>
              </a:spcBef>
              <a:spcAft>
                <a:spcPts val="0"/>
              </a:spcAft>
              <a:buFontTx/>
              <a:buChar char="-"/>
            </a:pPr>
            <a:r>
              <a:rPr lang="de-DE" dirty="0"/>
              <a:t>Datensatz hat **347 Zeilen**, keine Null-Werte</a:t>
            </a:r>
          </a:p>
          <a:p>
            <a:pPr marL="0" lvl="0" indent="0" algn="l" rtl="0">
              <a:spcBef>
                <a:spcPts val="0"/>
              </a:spcBef>
              <a:spcAft>
                <a:spcPts val="0"/>
              </a:spcAft>
              <a:buNone/>
            </a:pPr>
            <a:r>
              <a:rPr lang="de-DE" dirty="0"/>
              <a:t>  </a:t>
            </a:r>
          </a:p>
          <a:p>
            <a:pPr marL="0" lvl="0" indent="0" algn="l" rtl="0">
              <a:spcBef>
                <a:spcPts val="0"/>
              </a:spcBef>
              <a:spcAft>
                <a:spcPts val="0"/>
              </a:spcAft>
              <a:buNone/>
            </a:pPr>
            <a:r>
              <a:rPr lang="de-DE" dirty="0"/>
              <a:t>- Datei gespeichert als: `bereinigter_datensatz.xlsx`  </a:t>
            </a:r>
          </a:p>
          <a:p>
            <a:pPr marL="0" lvl="0" indent="0" algn="l" rtl="0">
              <a:spcBef>
                <a:spcPts val="0"/>
              </a:spcBef>
              <a:spcAft>
                <a:spcPts val="0"/>
              </a:spcAft>
              <a:buNone/>
            </a:pPr>
            <a:r>
              <a:rPr lang="de-DE" dirty="0"/>
              <a:t>- `index=False` → kein Pandas-Index in Datei</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1de21b4ea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1de21b4ea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de-DE" b="0" i="0" u="none" strike="noStrike" dirty="0">
              <a:solidFill>
                <a:srgbClr val="000000"/>
              </a:solidFill>
              <a:effectLst/>
            </a:endParaRPr>
          </a:p>
          <a:p>
            <a:pPr algn="l"/>
            <a:r>
              <a:rPr lang="de-DE" b="0" i="0" u="none" strike="noStrike" dirty="0">
                <a:solidFill>
                  <a:srgbClr val="000000"/>
                </a:solidFill>
                <a:effectLst/>
              </a:rPr>
              <a:t>Gewalt nach Familienstand**: 96,3 % der Gewaltfälle betreffen Verheiratete, nur 3,7 % Unverheiratete. Gewalt nach Bildungsniveau**: Am häufigsten betroffen sind Personen mit niedriger Bildung (Primary 34,85 %, None 21,15 %).</a:t>
            </a:r>
          </a:p>
          <a:p>
            <a:pPr algn="l"/>
            <a:r>
              <a:rPr lang="de-DE" b="0" i="0" u="none" strike="noStrike" dirty="0">
                <a:solidFill>
                  <a:srgbClr val="000000"/>
                </a:solidFill>
                <a:effectLst/>
              </a:rPr>
              <a:t>Technik**: Analyse mit `groupby()`, `value_counts()` und Prozentberechnungen. Darstellung**</a:t>
            </a:r>
          </a:p>
          <a:p>
            <a:pPr algn="l"/>
            <a:endParaRPr lang="de-DE" b="0" i="0" u="none" strike="noStrike" dirty="0">
              <a:solidFill>
                <a:srgbClr val="000000"/>
              </a:solidFill>
              <a:effectLst/>
            </a:endParaRPr>
          </a:p>
          <a:p>
            <a:pPr algn="l"/>
            <a:endParaRPr lang="de-DE" b="0" i="0" u="none" strike="noStrike" dirty="0">
              <a:solidFill>
                <a:srgbClr val="000000"/>
              </a:solidFill>
              <a:effectLst/>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CA7033B7-2945-9E7D-E491-82321B65D359}"/>
            </a:ext>
          </a:extLst>
        </p:cNvPr>
        <p:cNvGrpSpPr/>
        <p:nvPr/>
      </p:nvGrpSpPr>
      <p:grpSpPr>
        <a:xfrm>
          <a:off x="0" y="0"/>
          <a:ext cx="0" cy="0"/>
          <a:chOff x="0" y="0"/>
          <a:chExt cx="0" cy="0"/>
        </a:xfrm>
      </p:grpSpPr>
      <p:sp>
        <p:nvSpPr>
          <p:cNvPr id="453" name="Google Shape;453;g21de21b4ea4_1_18:notes">
            <a:extLst>
              <a:ext uri="{FF2B5EF4-FFF2-40B4-BE49-F238E27FC236}">
                <a16:creationId xmlns:a16="http://schemas.microsoft.com/office/drawing/2014/main" id="{7BD6CDA4-A037-A7B8-A627-A597A6E56B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1de21b4ea4_1_18:notes">
            <a:extLst>
              <a:ext uri="{FF2B5EF4-FFF2-40B4-BE49-F238E27FC236}">
                <a16:creationId xmlns:a16="http://schemas.microsoft.com/office/drawing/2014/main" id="{C6FE8979-7FCF-73AE-93A4-B0A0992C5D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None/>
            </a:pPr>
            <a:r>
              <a:rPr lang="de-DE" b="1" i="0" u="none" strike="noStrike" dirty="0">
                <a:solidFill>
                  <a:srgbClr val="000000"/>
                </a:solidFill>
                <a:effectLst/>
              </a:rPr>
              <a:t>🔹 Analyse Zusammenfassung</a:t>
            </a:r>
          </a:p>
          <a:p>
            <a:pPr algn="l">
              <a:buFont typeface="Arial" panose="020B0604020202020204" pitchFamily="34" charset="0"/>
              <a:buChar char="•"/>
            </a:pPr>
            <a:r>
              <a:rPr lang="de-DE" b="1" i="0" u="none" strike="noStrike" dirty="0">
                <a:solidFill>
                  <a:srgbClr val="000000"/>
                </a:solidFill>
                <a:effectLst/>
              </a:rPr>
              <a:t>Gefiltert</a:t>
            </a:r>
            <a:r>
              <a:rPr lang="de-DE" b="0" i="0" u="none" strike="noStrike" dirty="0">
                <a:solidFill>
                  <a:srgbClr val="000000"/>
                </a:solidFill>
                <a:effectLst/>
              </a:rPr>
              <a:t> auf Gewaltfälle (Violence = "yes").</a:t>
            </a:r>
          </a:p>
          <a:p>
            <a:pPr algn="l">
              <a:buFont typeface="Arial" panose="020B0604020202020204" pitchFamily="34" charset="0"/>
              <a:buChar char="•"/>
            </a:pPr>
            <a:r>
              <a:rPr lang="de-DE" b="1" i="0" u="none" strike="noStrike" dirty="0">
                <a:solidFill>
                  <a:srgbClr val="000000"/>
                </a:solidFill>
                <a:effectLst/>
              </a:rPr>
              <a:t>Altersverteilung</a:t>
            </a:r>
            <a:r>
              <a:rPr lang="de-DE" b="0" i="0" u="none" strike="noStrike" dirty="0">
                <a:solidFill>
                  <a:srgbClr val="000000"/>
                </a:solidFill>
                <a:effectLst/>
              </a:rPr>
              <a:t> analysiert → betroffene Altersgruppen sichtbar.</a:t>
            </a:r>
          </a:p>
          <a:p>
            <a:pPr algn="l">
              <a:buFont typeface="Arial" panose="020B0604020202020204" pitchFamily="34" charset="0"/>
              <a:buChar char="•"/>
            </a:pPr>
            <a:r>
              <a:rPr lang="de-DE" b="1" i="0" u="none" strike="noStrike" dirty="0">
                <a:solidFill>
                  <a:srgbClr val="000000"/>
                </a:solidFill>
                <a:effectLst/>
              </a:rPr>
              <a:t>Beschäftigungsstatus</a:t>
            </a:r>
            <a:r>
              <a:rPr lang="de-DE" b="0" i="0" u="none" strike="noStrike" dirty="0">
                <a:solidFill>
                  <a:srgbClr val="000000"/>
                </a:solidFill>
                <a:effectLst/>
              </a:rPr>
              <a:t> gruppiert (Employment).</a:t>
            </a:r>
          </a:p>
          <a:p>
            <a:pPr algn="l">
              <a:buFont typeface="Arial" panose="020B0604020202020204" pitchFamily="34" charset="0"/>
              <a:buChar char="•"/>
            </a:pPr>
            <a:r>
              <a:rPr lang="de-DE" b="1" i="0" u="none" strike="noStrike" dirty="0">
                <a:solidFill>
                  <a:srgbClr val="000000"/>
                </a:solidFill>
                <a:effectLst/>
              </a:rPr>
              <a:t>Einkommen</a:t>
            </a:r>
            <a:r>
              <a:rPr lang="de-DE" b="0" i="0" u="none" strike="noStrike" dirty="0">
                <a:solidFill>
                  <a:srgbClr val="000000"/>
                </a:solidFill>
                <a:effectLst/>
              </a:rPr>
              <a:t> je Gruppe aufsummiert.</a:t>
            </a:r>
          </a:p>
          <a:p>
            <a:pPr algn="l">
              <a:buFont typeface="Arial" panose="020B0604020202020204" pitchFamily="34" charset="0"/>
              <a:buChar char="•"/>
            </a:pPr>
            <a:endParaRPr lang="de-DE" b="0" i="0" u="none" strike="noStrike" dirty="0">
              <a:solidFill>
                <a:srgbClr val="000000"/>
              </a:solidFill>
              <a:effectLst/>
            </a:endParaRPr>
          </a:p>
          <a:p>
            <a:pPr algn="l">
              <a:buNone/>
            </a:pPr>
            <a:r>
              <a:rPr lang="de-DE" b="1" i="0" u="none" strike="noStrike" dirty="0">
                <a:solidFill>
                  <a:srgbClr val="000000"/>
                </a:solidFill>
                <a:effectLst/>
              </a:rPr>
              <a:t>📌 Erkenntnisse</a:t>
            </a:r>
          </a:p>
          <a:p>
            <a:pPr algn="l">
              <a:buFont typeface="Arial" panose="020B0604020202020204" pitchFamily="34" charset="0"/>
              <a:buChar char="•"/>
            </a:pPr>
            <a:r>
              <a:rPr lang="de-DE" b="0" i="0" u="none" strike="noStrike" dirty="0">
                <a:solidFill>
                  <a:srgbClr val="000000"/>
                </a:solidFill>
                <a:effectLst/>
              </a:rPr>
              <a:t>Höchstes Einkommen bei </a:t>
            </a:r>
            <a:r>
              <a:rPr lang="de-DE" b="1" i="0" u="none" strike="noStrike" dirty="0">
                <a:solidFill>
                  <a:srgbClr val="000000"/>
                </a:solidFill>
                <a:effectLst/>
              </a:rPr>
              <a:t>Erwerbstätigen</a:t>
            </a:r>
            <a:r>
              <a:rPr lang="de-DE" b="0" i="0" u="none" strike="noStrike" dirty="0">
                <a:solidFill>
                  <a:srgbClr val="000000"/>
                </a:solidFill>
                <a:effectLst/>
              </a:rPr>
              <a:t>.</a:t>
            </a:r>
          </a:p>
          <a:p>
            <a:pPr algn="l">
              <a:buFont typeface="Arial" panose="020B0604020202020204" pitchFamily="34" charset="0"/>
              <a:buChar char="•"/>
            </a:pPr>
            <a:r>
              <a:rPr lang="de-DE" b="1" i="0" u="none" strike="noStrike" dirty="0">
                <a:solidFill>
                  <a:srgbClr val="000000"/>
                </a:solidFill>
                <a:effectLst/>
              </a:rPr>
              <a:t>Arbeitslose</a:t>
            </a:r>
            <a:r>
              <a:rPr lang="de-DE" b="0" i="0" u="none" strike="noStrike" dirty="0">
                <a:solidFill>
                  <a:srgbClr val="000000"/>
                </a:solidFill>
                <a:effectLst/>
              </a:rPr>
              <a:t> und </a:t>
            </a:r>
            <a:r>
              <a:rPr lang="de-DE" b="1" i="0" u="none" strike="noStrike" dirty="0">
                <a:solidFill>
                  <a:srgbClr val="000000"/>
                </a:solidFill>
                <a:effectLst/>
              </a:rPr>
              <a:t>Studenten</a:t>
            </a:r>
            <a:r>
              <a:rPr lang="de-DE" b="0" i="0" u="none" strike="noStrike" dirty="0">
                <a:solidFill>
                  <a:srgbClr val="000000"/>
                </a:solidFill>
                <a:effectLst/>
              </a:rPr>
              <a:t> mit deutlich geringerem Einkommen.</a:t>
            </a:r>
          </a:p>
          <a:p>
            <a:pPr algn="l"/>
            <a:endParaRPr lang="de-DE" b="0" i="0" u="none" strike="noStrike" dirty="0">
              <a:solidFill>
                <a:srgbClr val="000000"/>
              </a:solidFill>
              <a:effectLst/>
            </a:endParaRPr>
          </a:p>
          <a:p>
            <a:pPr algn="l"/>
            <a:endParaRPr lang="de-DE" b="0" i="0" u="none" strike="noStrike" dirty="0">
              <a:solidFill>
                <a:srgbClr val="000000"/>
              </a:solidFill>
              <a:effectLst/>
            </a:endParaRPr>
          </a:p>
          <a:p>
            <a:pPr algn="l"/>
            <a:endParaRPr lang="de-DE" b="0" i="0" u="none" strike="noStrike" dirty="0">
              <a:solidFill>
                <a:srgbClr val="000000"/>
              </a:solidFill>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3038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flipH="1">
            <a:off x="-936143" y="-1067450"/>
            <a:ext cx="10080193" cy="6213057"/>
            <a:chOff x="192" y="2213"/>
            <a:chExt cx="9143862" cy="5143685"/>
          </a:xfrm>
        </p:grpSpPr>
        <p:sp>
          <p:nvSpPr>
            <p:cNvPr id="10" name="Google Shape;10;p2"/>
            <p:cNvSpPr/>
            <p:nvPr/>
          </p:nvSpPr>
          <p:spPr>
            <a:xfrm flipH="1">
              <a:off x="2685596" y="2226"/>
              <a:ext cx="6458457" cy="3505413"/>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11" name="Google Shape;11;p2"/>
            <p:cNvSpPr/>
            <p:nvPr/>
          </p:nvSpPr>
          <p:spPr>
            <a:xfrm flipH="1">
              <a:off x="192" y="2213"/>
              <a:ext cx="9143712" cy="5143685"/>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
        <p:nvSpPr>
          <p:cNvPr id="12" name="Google Shape;12;p2"/>
          <p:cNvSpPr txBox="1">
            <a:spLocks noGrp="1"/>
          </p:cNvSpPr>
          <p:nvPr>
            <p:ph type="ctrTitle"/>
          </p:nvPr>
        </p:nvSpPr>
        <p:spPr>
          <a:xfrm>
            <a:off x="715113" y="963475"/>
            <a:ext cx="4552800" cy="2592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000">
                <a:latin typeface="Lexend Deca"/>
                <a:ea typeface="Lexend Deca"/>
                <a:cs typeface="Lexend Deca"/>
                <a:sym typeface="Lexend Dec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5088" y="3479800"/>
            <a:ext cx="4552800" cy="391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04"/>
        <p:cNvGrpSpPr/>
        <p:nvPr/>
      </p:nvGrpSpPr>
      <p:grpSpPr>
        <a:xfrm>
          <a:off x="0" y="0"/>
          <a:ext cx="0" cy="0"/>
          <a:chOff x="0" y="0"/>
          <a:chExt cx="0" cy="0"/>
        </a:xfrm>
      </p:grpSpPr>
      <p:sp>
        <p:nvSpPr>
          <p:cNvPr id="105" name="Google Shape;105;p18"/>
          <p:cNvSpPr txBox="1">
            <a:spLocks noGrp="1"/>
          </p:cNvSpPr>
          <p:nvPr>
            <p:ph type="subTitle" idx="1"/>
          </p:nvPr>
        </p:nvSpPr>
        <p:spPr>
          <a:xfrm flipH="1">
            <a:off x="1173185" y="3366750"/>
            <a:ext cx="3711900" cy="76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8"/>
          <p:cNvSpPr txBox="1">
            <a:spLocks noGrp="1"/>
          </p:cNvSpPr>
          <p:nvPr>
            <p:ph type="title"/>
          </p:nvPr>
        </p:nvSpPr>
        <p:spPr>
          <a:xfrm flipH="1">
            <a:off x="1173094" y="854850"/>
            <a:ext cx="3711900" cy="2511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highlight>
                  <a:schemeClr val="lt2"/>
                </a:highlight>
              </a:defRPr>
            </a:lvl1pPr>
            <a:lvl2pPr lvl="1" rtl="0">
              <a:spcBef>
                <a:spcPts val="0"/>
              </a:spcBef>
              <a:spcAft>
                <a:spcPts val="0"/>
              </a:spcAft>
              <a:buSzPts val="3500"/>
              <a:buFont typeface="Lexend Deca"/>
              <a:buNone/>
              <a:defRPr>
                <a:latin typeface="Lexend Deca"/>
                <a:ea typeface="Lexend Deca"/>
                <a:cs typeface="Lexend Deca"/>
                <a:sym typeface="Lexend Deca"/>
              </a:defRPr>
            </a:lvl2pPr>
            <a:lvl3pPr lvl="2" rtl="0">
              <a:spcBef>
                <a:spcPts val="0"/>
              </a:spcBef>
              <a:spcAft>
                <a:spcPts val="0"/>
              </a:spcAft>
              <a:buSzPts val="3500"/>
              <a:buFont typeface="Lexend Deca"/>
              <a:buNone/>
              <a:defRPr>
                <a:latin typeface="Lexend Deca"/>
                <a:ea typeface="Lexend Deca"/>
                <a:cs typeface="Lexend Deca"/>
                <a:sym typeface="Lexend Deca"/>
              </a:defRPr>
            </a:lvl3pPr>
            <a:lvl4pPr lvl="3" rtl="0">
              <a:spcBef>
                <a:spcPts val="0"/>
              </a:spcBef>
              <a:spcAft>
                <a:spcPts val="0"/>
              </a:spcAft>
              <a:buSzPts val="3500"/>
              <a:buFont typeface="Lexend Deca"/>
              <a:buNone/>
              <a:defRPr>
                <a:latin typeface="Lexend Deca"/>
                <a:ea typeface="Lexend Deca"/>
                <a:cs typeface="Lexend Deca"/>
                <a:sym typeface="Lexend Deca"/>
              </a:defRPr>
            </a:lvl4pPr>
            <a:lvl5pPr lvl="4" rtl="0">
              <a:spcBef>
                <a:spcPts val="0"/>
              </a:spcBef>
              <a:spcAft>
                <a:spcPts val="0"/>
              </a:spcAft>
              <a:buSzPts val="3500"/>
              <a:buFont typeface="Lexend Deca"/>
              <a:buNone/>
              <a:defRPr>
                <a:latin typeface="Lexend Deca"/>
                <a:ea typeface="Lexend Deca"/>
                <a:cs typeface="Lexend Deca"/>
                <a:sym typeface="Lexend Deca"/>
              </a:defRPr>
            </a:lvl5pPr>
            <a:lvl6pPr lvl="5" rtl="0">
              <a:spcBef>
                <a:spcPts val="0"/>
              </a:spcBef>
              <a:spcAft>
                <a:spcPts val="0"/>
              </a:spcAft>
              <a:buSzPts val="3500"/>
              <a:buFont typeface="Lexend Deca"/>
              <a:buNone/>
              <a:defRPr>
                <a:latin typeface="Lexend Deca"/>
                <a:ea typeface="Lexend Deca"/>
                <a:cs typeface="Lexend Deca"/>
                <a:sym typeface="Lexend Deca"/>
              </a:defRPr>
            </a:lvl6pPr>
            <a:lvl7pPr lvl="6" rtl="0">
              <a:spcBef>
                <a:spcPts val="0"/>
              </a:spcBef>
              <a:spcAft>
                <a:spcPts val="0"/>
              </a:spcAft>
              <a:buSzPts val="3500"/>
              <a:buFont typeface="Lexend Deca"/>
              <a:buNone/>
              <a:defRPr>
                <a:latin typeface="Lexend Deca"/>
                <a:ea typeface="Lexend Deca"/>
                <a:cs typeface="Lexend Deca"/>
                <a:sym typeface="Lexend Deca"/>
              </a:defRPr>
            </a:lvl7pPr>
            <a:lvl8pPr lvl="7" rtl="0">
              <a:spcBef>
                <a:spcPts val="0"/>
              </a:spcBef>
              <a:spcAft>
                <a:spcPts val="0"/>
              </a:spcAft>
              <a:buSzPts val="3500"/>
              <a:buFont typeface="Lexend Deca"/>
              <a:buNone/>
              <a:defRPr>
                <a:latin typeface="Lexend Deca"/>
                <a:ea typeface="Lexend Deca"/>
                <a:cs typeface="Lexend Deca"/>
                <a:sym typeface="Lexend Deca"/>
              </a:defRPr>
            </a:lvl8pPr>
            <a:lvl9pPr lvl="8" rtl="0">
              <a:spcBef>
                <a:spcPts val="0"/>
              </a:spcBef>
              <a:spcAft>
                <a:spcPts val="0"/>
              </a:spcAft>
              <a:buSzPts val="3500"/>
              <a:buFont typeface="Lexend Deca"/>
              <a:buNone/>
              <a:defRPr>
                <a:latin typeface="Lexend Deca"/>
                <a:ea typeface="Lexend Deca"/>
                <a:cs typeface="Lexend Deca"/>
                <a:sym typeface="Lexend Deca"/>
              </a:defRPr>
            </a:lvl9pPr>
          </a:lstStyle>
          <a:p>
            <a:endParaRPr/>
          </a:p>
        </p:txBody>
      </p:sp>
      <p:sp>
        <p:nvSpPr>
          <p:cNvPr id="107" name="Google Shape;107;p18"/>
          <p:cNvSpPr>
            <a:spLocks noGrp="1"/>
          </p:cNvSpPr>
          <p:nvPr>
            <p:ph type="pic" idx="2"/>
          </p:nvPr>
        </p:nvSpPr>
        <p:spPr>
          <a:xfrm>
            <a:off x="5063010" y="1141550"/>
            <a:ext cx="2907900" cy="2907900"/>
          </a:xfrm>
          <a:prstGeom prst="rect">
            <a:avLst/>
          </a:prstGeom>
          <a:noFill/>
          <a:ln>
            <a:noFill/>
          </a:ln>
        </p:spPr>
      </p:sp>
      <p:sp>
        <p:nvSpPr>
          <p:cNvPr id="108" name="Google Shape;108;p18"/>
          <p:cNvSpPr/>
          <p:nvPr/>
        </p:nvSpPr>
        <p:spPr>
          <a:xfrm rot="10800000" flipH="1">
            <a:off x="-905163" y="-410219"/>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
        <p:nvSpPr>
          <p:cNvPr id="109" name="Google Shape;109;p18"/>
          <p:cNvSpPr/>
          <p:nvPr/>
        </p:nvSpPr>
        <p:spPr>
          <a:xfrm rot="10800000" flipH="1">
            <a:off x="6147048" y="4069861"/>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dk1"/>
        </a:solidFill>
        <a:effectLst/>
      </p:bgPr>
    </p:bg>
    <p:spTree>
      <p:nvGrpSpPr>
        <p:cNvPr id="1" name="Shape 125"/>
        <p:cNvGrpSpPr/>
        <p:nvPr/>
      </p:nvGrpSpPr>
      <p:grpSpPr>
        <a:xfrm>
          <a:off x="0" y="0"/>
          <a:ext cx="0" cy="0"/>
          <a:chOff x="0" y="0"/>
          <a:chExt cx="0" cy="0"/>
        </a:xfrm>
      </p:grpSpPr>
      <p:grpSp>
        <p:nvGrpSpPr>
          <p:cNvPr id="126" name="Google Shape;126;p22"/>
          <p:cNvGrpSpPr/>
          <p:nvPr/>
        </p:nvGrpSpPr>
        <p:grpSpPr>
          <a:xfrm>
            <a:off x="192" y="2213"/>
            <a:ext cx="9620112" cy="5143697"/>
            <a:chOff x="192" y="2201"/>
            <a:chExt cx="9620112" cy="5143697"/>
          </a:xfrm>
        </p:grpSpPr>
        <p:sp>
          <p:nvSpPr>
            <p:cNvPr id="127" name="Google Shape;127;p22"/>
            <p:cNvSpPr/>
            <p:nvPr/>
          </p:nvSpPr>
          <p:spPr>
            <a:xfrm flipH="1">
              <a:off x="3161846" y="2201"/>
              <a:ext cx="6458457" cy="3505413"/>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flipH="1">
              <a:off x="192" y="2213"/>
              <a:ext cx="9143712" cy="5143685"/>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 name="Google Shape;129;p22"/>
          <p:cNvSpPr txBox="1">
            <a:spLocks noGrp="1"/>
          </p:cNvSpPr>
          <p:nvPr>
            <p:ph type="subTitle" idx="1"/>
          </p:nvPr>
        </p:nvSpPr>
        <p:spPr>
          <a:xfrm flipH="1">
            <a:off x="1171058" y="2072050"/>
            <a:ext cx="4838700" cy="11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2"/>
          <p:cNvSpPr txBox="1">
            <a:spLocks noGrp="1"/>
          </p:cNvSpPr>
          <p:nvPr>
            <p:ph type="title"/>
          </p:nvPr>
        </p:nvSpPr>
        <p:spPr>
          <a:xfrm flipH="1">
            <a:off x="1170942" y="1192400"/>
            <a:ext cx="4838700" cy="727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000"/>
            </a:lvl1pPr>
            <a:lvl2pPr lvl="1" rtl="0">
              <a:spcBef>
                <a:spcPts val="0"/>
              </a:spcBef>
              <a:spcAft>
                <a:spcPts val="0"/>
              </a:spcAft>
              <a:buSzPts val="3500"/>
              <a:buFont typeface="Lexend Deca"/>
              <a:buNone/>
              <a:defRPr>
                <a:latin typeface="Lexend Deca"/>
                <a:ea typeface="Lexend Deca"/>
                <a:cs typeface="Lexend Deca"/>
                <a:sym typeface="Lexend Deca"/>
              </a:defRPr>
            </a:lvl2pPr>
            <a:lvl3pPr lvl="2" rtl="0">
              <a:spcBef>
                <a:spcPts val="0"/>
              </a:spcBef>
              <a:spcAft>
                <a:spcPts val="0"/>
              </a:spcAft>
              <a:buSzPts val="3500"/>
              <a:buFont typeface="Lexend Deca"/>
              <a:buNone/>
              <a:defRPr>
                <a:latin typeface="Lexend Deca"/>
                <a:ea typeface="Lexend Deca"/>
                <a:cs typeface="Lexend Deca"/>
                <a:sym typeface="Lexend Deca"/>
              </a:defRPr>
            </a:lvl3pPr>
            <a:lvl4pPr lvl="3" rtl="0">
              <a:spcBef>
                <a:spcPts val="0"/>
              </a:spcBef>
              <a:spcAft>
                <a:spcPts val="0"/>
              </a:spcAft>
              <a:buSzPts val="3500"/>
              <a:buFont typeface="Lexend Deca"/>
              <a:buNone/>
              <a:defRPr>
                <a:latin typeface="Lexend Deca"/>
                <a:ea typeface="Lexend Deca"/>
                <a:cs typeface="Lexend Deca"/>
                <a:sym typeface="Lexend Deca"/>
              </a:defRPr>
            </a:lvl4pPr>
            <a:lvl5pPr lvl="4" rtl="0">
              <a:spcBef>
                <a:spcPts val="0"/>
              </a:spcBef>
              <a:spcAft>
                <a:spcPts val="0"/>
              </a:spcAft>
              <a:buSzPts val="3500"/>
              <a:buFont typeface="Lexend Deca"/>
              <a:buNone/>
              <a:defRPr>
                <a:latin typeface="Lexend Deca"/>
                <a:ea typeface="Lexend Deca"/>
                <a:cs typeface="Lexend Deca"/>
                <a:sym typeface="Lexend Deca"/>
              </a:defRPr>
            </a:lvl5pPr>
            <a:lvl6pPr lvl="5" rtl="0">
              <a:spcBef>
                <a:spcPts val="0"/>
              </a:spcBef>
              <a:spcAft>
                <a:spcPts val="0"/>
              </a:spcAft>
              <a:buSzPts val="3500"/>
              <a:buFont typeface="Lexend Deca"/>
              <a:buNone/>
              <a:defRPr>
                <a:latin typeface="Lexend Deca"/>
                <a:ea typeface="Lexend Deca"/>
                <a:cs typeface="Lexend Deca"/>
                <a:sym typeface="Lexend Deca"/>
              </a:defRPr>
            </a:lvl6pPr>
            <a:lvl7pPr lvl="6" rtl="0">
              <a:spcBef>
                <a:spcPts val="0"/>
              </a:spcBef>
              <a:spcAft>
                <a:spcPts val="0"/>
              </a:spcAft>
              <a:buSzPts val="3500"/>
              <a:buFont typeface="Lexend Deca"/>
              <a:buNone/>
              <a:defRPr>
                <a:latin typeface="Lexend Deca"/>
                <a:ea typeface="Lexend Deca"/>
                <a:cs typeface="Lexend Deca"/>
                <a:sym typeface="Lexend Deca"/>
              </a:defRPr>
            </a:lvl7pPr>
            <a:lvl8pPr lvl="7" rtl="0">
              <a:spcBef>
                <a:spcPts val="0"/>
              </a:spcBef>
              <a:spcAft>
                <a:spcPts val="0"/>
              </a:spcAft>
              <a:buSzPts val="3500"/>
              <a:buFont typeface="Lexend Deca"/>
              <a:buNone/>
              <a:defRPr>
                <a:latin typeface="Lexend Deca"/>
                <a:ea typeface="Lexend Deca"/>
                <a:cs typeface="Lexend Deca"/>
                <a:sym typeface="Lexend Deca"/>
              </a:defRPr>
            </a:lvl8pPr>
            <a:lvl9pPr lvl="8" rtl="0">
              <a:spcBef>
                <a:spcPts val="0"/>
              </a:spcBef>
              <a:spcAft>
                <a:spcPts val="0"/>
              </a:spcAft>
              <a:buSzPts val="3500"/>
              <a:buFont typeface="Lexend Deca"/>
              <a:buNone/>
              <a:defRPr>
                <a:latin typeface="Lexend Deca"/>
                <a:ea typeface="Lexend Deca"/>
                <a:cs typeface="Lexend Deca"/>
                <a:sym typeface="Lexend Dec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5"/>
        <p:cNvGrpSpPr/>
        <p:nvPr/>
      </p:nvGrpSpPr>
      <p:grpSpPr>
        <a:xfrm>
          <a:off x="0" y="0"/>
          <a:ext cx="0" cy="0"/>
          <a:chOff x="0" y="0"/>
          <a:chExt cx="0" cy="0"/>
        </a:xfrm>
      </p:grpSpPr>
      <p:sp>
        <p:nvSpPr>
          <p:cNvPr id="136" name="Google Shape;136;p24"/>
          <p:cNvSpPr txBox="1">
            <a:spLocks noGrp="1"/>
          </p:cNvSpPr>
          <p:nvPr>
            <p:ph type="subTitle" idx="1"/>
          </p:nvPr>
        </p:nvSpPr>
        <p:spPr>
          <a:xfrm>
            <a:off x="1710125" y="1802450"/>
            <a:ext cx="2761800" cy="7134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24"/>
          <p:cNvSpPr txBox="1">
            <a:spLocks noGrp="1"/>
          </p:cNvSpPr>
          <p:nvPr>
            <p:ph type="subTitle" idx="2"/>
          </p:nvPr>
        </p:nvSpPr>
        <p:spPr>
          <a:xfrm>
            <a:off x="4471825" y="1802450"/>
            <a:ext cx="37785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4"/>
          <p:cNvSpPr txBox="1">
            <a:spLocks noGrp="1"/>
          </p:cNvSpPr>
          <p:nvPr>
            <p:ph type="subTitle" idx="3"/>
          </p:nvPr>
        </p:nvSpPr>
        <p:spPr>
          <a:xfrm>
            <a:off x="4471825" y="2701291"/>
            <a:ext cx="37785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4"/>
          <p:cNvSpPr txBox="1">
            <a:spLocks noGrp="1"/>
          </p:cNvSpPr>
          <p:nvPr>
            <p:ph type="subTitle" idx="4"/>
          </p:nvPr>
        </p:nvSpPr>
        <p:spPr>
          <a:xfrm>
            <a:off x="4471825" y="3600150"/>
            <a:ext cx="37785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4"/>
          <p:cNvSpPr txBox="1">
            <a:spLocks noGrp="1"/>
          </p:cNvSpPr>
          <p:nvPr>
            <p:ph type="title"/>
          </p:nvPr>
        </p:nvSpPr>
        <p:spPr>
          <a:xfrm>
            <a:off x="1531200" y="445025"/>
            <a:ext cx="6081600" cy="123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Font typeface="Lexend Deca"/>
              <a:buNone/>
              <a:defRPr>
                <a:latin typeface="Lexend Deca"/>
                <a:ea typeface="Lexend Deca"/>
                <a:cs typeface="Lexend Deca"/>
                <a:sym typeface="Lexend Deca"/>
              </a:defRPr>
            </a:lvl2pPr>
            <a:lvl3pPr lvl="2" rtl="0">
              <a:spcBef>
                <a:spcPts val="0"/>
              </a:spcBef>
              <a:spcAft>
                <a:spcPts val="0"/>
              </a:spcAft>
              <a:buSzPts val="3500"/>
              <a:buFont typeface="Lexend Deca"/>
              <a:buNone/>
              <a:defRPr>
                <a:latin typeface="Lexend Deca"/>
                <a:ea typeface="Lexend Deca"/>
                <a:cs typeface="Lexend Deca"/>
                <a:sym typeface="Lexend Deca"/>
              </a:defRPr>
            </a:lvl3pPr>
            <a:lvl4pPr lvl="3" rtl="0">
              <a:spcBef>
                <a:spcPts val="0"/>
              </a:spcBef>
              <a:spcAft>
                <a:spcPts val="0"/>
              </a:spcAft>
              <a:buSzPts val="3500"/>
              <a:buFont typeface="Lexend Deca"/>
              <a:buNone/>
              <a:defRPr>
                <a:latin typeface="Lexend Deca"/>
                <a:ea typeface="Lexend Deca"/>
                <a:cs typeface="Lexend Deca"/>
                <a:sym typeface="Lexend Deca"/>
              </a:defRPr>
            </a:lvl4pPr>
            <a:lvl5pPr lvl="4" rtl="0">
              <a:spcBef>
                <a:spcPts val="0"/>
              </a:spcBef>
              <a:spcAft>
                <a:spcPts val="0"/>
              </a:spcAft>
              <a:buSzPts val="3500"/>
              <a:buFont typeface="Lexend Deca"/>
              <a:buNone/>
              <a:defRPr>
                <a:latin typeface="Lexend Deca"/>
                <a:ea typeface="Lexend Deca"/>
                <a:cs typeface="Lexend Deca"/>
                <a:sym typeface="Lexend Deca"/>
              </a:defRPr>
            </a:lvl5pPr>
            <a:lvl6pPr lvl="5" rtl="0">
              <a:spcBef>
                <a:spcPts val="0"/>
              </a:spcBef>
              <a:spcAft>
                <a:spcPts val="0"/>
              </a:spcAft>
              <a:buSzPts val="3500"/>
              <a:buFont typeface="Lexend Deca"/>
              <a:buNone/>
              <a:defRPr>
                <a:latin typeface="Lexend Deca"/>
                <a:ea typeface="Lexend Deca"/>
                <a:cs typeface="Lexend Deca"/>
                <a:sym typeface="Lexend Deca"/>
              </a:defRPr>
            </a:lvl6pPr>
            <a:lvl7pPr lvl="6" rtl="0">
              <a:spcBef>
                <a:spcPts val="0"/>
              </a:spcBef>
              <a:spcAft>
                <a:spcPts val="0"/>
              </a:spcAft>
              <a:buSzPts val="3500"/>
              <a:buFont typeface="Lexend Deca"/>
              <a:buNone/>
              <a:defRPr>
                <a:latin typeface="Lexend Deca"/>
                <a:ea typeface="Lexend Deca"/>
                <a:cs typeface="Lexend Deca"/>
                <a:sym typeface="Lexend Deca"/>
              </a:defRPr>
            </a:lvl7pPr>
            <a:lvl8pPr lvl="7" rtl="0">
              <a:spcBef>
                <a:spcPts val="0"/>
              </a:spcBef>
              <a:spcAft>
                <a:spcPts val="0"/>
              </a:spcAft>
              <a:buSzPts val="3500"/>
              <a:buFont typeface="Lexend Deca"/>
              <a:buNone/>
              <a:defRPr>
                <a:latin typeface="Lexend Deca"/>
                <a:ea typeface="Lexend Deca"/>
                <a:cs typeface="Lexend Deca"/>
                <a:sym typeface="Lexend Deca"/>
              </a:defRPr>
            </a:lvl8pPr>
            <a:lvl9pPr lvl="8" rtl="0">
              <a:spcBef>
                <a:spcPts val="0"/>
              </a:spcBef>
              <a:spcAft>
                <a:spcPts val="0"/>
              </a:spcAft>
              <a:buSzPts val="3500"/>
              <a:buFont typeface="Lexend Deca"/>
              <a:buNone/>
              <a:defRPr>
                <a:latin typeface="Lexend Deca"/>
                <a:ea typeface="Lexend Deca"/>
                <a:cs typeface="Lexend Deca"/>
                <a:sym typeface="Lexend Deca"/>
              </a:defRPr>
            </a:lvl9pPr>
          </a:lstStyle>
          <a:p>
            <a:endParaRPr/>
          </a:p>
        </p:txBody>
      </p:sp>
      <p:sp>
        <p:nvSpPr>
          <p:cNvPr id="141" name="Google Shape;141;p24"/>
          <p:cNvSpPr txBox="1">
            <a:spLocks noGrp="1"/>
          </p:cNvSpPr>
          <p:nvPr>
            <p:ph type="subTitle" idx="5"/>
          </p:nvPr>
        </p:nvSpPr>
        <p:spPr>
          <a:xfrm>
            <a:off x="1710125" y="2701300"/>
            <a:ext cx="2761800" cy="7134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2" name="Google Shape;142;p24"/>
          <p:cNvSpPr txBox="1">
            <a:spLocks noGrp="1"/>
          </p:cNvSpPr>
          <p:nvPr>
            <p:ph type="subTitle" idx="6"/>
          </p:nvPr>
        </p:nvSpPr>
        <p:spPr>
          <a:xfrm>
            <a:off x="1710125" y="3600150"/>
            <a:ext cx="2761800" cy="7134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3" name="Google Shape;143;p24"/>
          <p:cNvSpPr/>
          <p:nvPr/>
        </p:nvSpPr>
        <p:spPr>
          <a:xfrm flipH="1">
            <a:off x="7105632" y="3259827"/>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
        <p:nvSpPr>
          <p:cNvPr id="144" name="Google Shape;144;p24"/>
          <p:cNvSpPr/>
          <p:nvPr/>
        </p:nvSpPr>
        <p:spPr>
          <a:xfrm flipH="1">
            <a:off x="-207563" y="-808744"/>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8"/>
        <p:cNvGrpSpPr/>
        <p:nvPr/>
      </p:nvGrpSpPr>
      <p:grpSpPr>
        <a:xfrm>
          <a:off x="0" y="0"/>
          <a:ext cx="0" cy="0"/>
          <a:chOff x="0" y="0"/>
          <a:chExt cx="0" cy="0"/>
        </a:xfrm>
      </p:grpSpPr>
      <p:sp>
        <p:nvSpPr>
          <p:cNvPr id="169" name="Google Shape;169;p27"/>
          <p:cNvSpPr txBox="1">
            <a:spLocks noGrp="1"/>
          </p:cNvSpPr>
          <p:nvPr>
            <p:ph type="subTitle" idx="1"/>
          </p:nvPr>
        </p:nvSpPr>
        <p:spPr>
          <a:xfrm>
            <a:off x="717551" y="1618950"/>
            <a:ext cx="38370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0" name="Google Shape;170;p27"/>
          <p:cNvSpPr txBox="1">
            <a:spLocks noGrp="1"/>
          </p:cNvSpPr>
          <p:nvPr>
            <p:ph type="subTitle" idx="2"/>
          </p:nvPr>
        </p:nvSpPr>
        <p:spPr>
          <a:xfrm>
            <a:off x="717551" y="2114390"/>
            <a:ext cx="3837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7"/>
          <p:cNvSpPr txBox="1">
            <a:spLocks noGrp="1"/>
          </p:cNvSpPr>
          <p:nvPr>
            <p:ph type="subTitle" idx="3"/>
          </p:nvPr>
        </p:nvSpPr>
        <p:spPr>
          <a:xfrm>
            <a:off x="4589440" y="2114399"/>
            <a:ext cx="3837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7"/>
          <p:cNvSpPr txBox="1">
            <a:spLocks noGrp="1"/>
          </p:cNvSpPr>
          <p:nvPr>
            <p:ph type="subTitle" idx="4"/>
          </p:nvPr>
        </p:nvSpPr>
        <p:spPr>
          <a:xfrm>
            <a:off x="717551" y="3498325"/>
            <a:ext cx="3837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7"/>
          <p:cNvSpPr txBox="1">
            <a:spLocks noGrp="1"/>
          </p:cNvSpPr>
          <p:nvPr>
            <p:ph type="subTitle" idx="5"/>
          </p:nvPr>
        </p:nvSpPr>
        <p:spPr>
          <a:xfrm>
            <a:off x="4589440" y="3498325"/>
            <a:ext cx="3837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Lexend Deca"/>
              <a:buNone/>
              <a:defRPr>
                <a:latin typeface="Lexend Deca"/>
                <a:ea typeface="Lexend Deca"/>
                <a:cs typeface="Lexend Deca"/>
                <a:sym typeface="Lexend Deca"/>
              </a:defRPr>
            </a:lvl2pPr>
            <a:lvl3pPr lvl="2" rtl="0">
              <a:spcBef>
                <a:spcPts val="0"/>
              </a:spcBef>
              <a:spcAft>
                <a:spcPts val="0"/>
              </a:spcAft>
              <a:buSzPts val="3500"/>
              <a:buFont typeface="Lexend Deca"/>
              <a:buNone/>
              <a:defRPr>
                <a:latin typeface="Lexend Deca"/>
                <a:ea typeface="Lexend Deca"/>
                <a:cs typeface="Lexend Deca"/>
                <a:sym typeface="Lexend Deca"/>
              </a:defRPr>
            </a:lvl3pPr>
            <a:lvl4pPr lvl="3" rtl="0">
              <a:spcBef>
                <a:spcPts val="0"/>
              </a:spcBef>
              <a:spcAft>
                <a:spcPts val="0"/>
              </a:spcAft>
              <a:buSzPts val="3500"/>
              <a:buFont typeface="Lexend Deca"/>
              <a:buNone/>
              <a:defRPr>
                <a:latin typeface="Lexend Deca"/>
                <a:ea typeface="Lexend Deca"/>
                <a:cs typeface="Lexend Deca"/>
                <a:sym typeface="Lexend Deca"/>
              </a:defRPr>
            </a:lvl4pPr>
            <a:lvl5pPr lvl="4" rtl="0">
              <a:spcBef>
                <a:spcPts val="0"/>
              </a:spcBef>
              <a:spcAft>
                <a:spcPts val="0"/>
              </a:spcAft>
              <a:buSzPts val="3500"/>
              <a:buFont typeface="Lexend Deca"/>
              <a:buNone/>
              <a:defRPr>
                <a:latin typeface="Lexend Deca"/>
                <a:ea typeface="Lexend Deca"/>
                <a:cs typeface="Lexend Deca"/>
                <a:sym typeface="Lexend Deca"/>
              </a:defRPr>
            </a:lvl5pPr>
            <a:lvl6pPr lvl="5" rtl="0">
              <a:spcBef>
                <a:spcPts val="0"/>
              </a:spcBef>
              <a:spcAft>
                <a:spcPts val="0"/>
              </a:spcAft>
              <a:buSzPts val="3500"/>
              <a:buFont typeface="Lexend Deca"/>
              <a:buNone/>
              <a:defRPr>
                <a:latin typeface="Lexend Deca"/>
                <a:ea typeface="Lexend Deca"/>
                <a:cs typeface="Lexend Deca"/>
                <a:sym typeface="Lexend Deca"/>
              </a:defRPr>
            </a:lvl6pPr>
            <a:lvl7pPr lvl="6" rtl="0">
              <a:spcBef>
                <a:spcPts val="0"/>
              </a:spcBef>
              <a:spcAft>
                <a:spcPts val="0"/>
              </a:spcAft>
              <a:buSzPts val="3500"/>
              <a:buFont typeface="Lexend Deca"/>
              <a:buNone/>
              <a:defRPr>
                <a:latin typeface="Lexend Deca"/>
                <a:ea typeface="Lexend Deca"/>
                <a:cs typeface="Lexend Deca"/>
                <a:sym typeface="Lexend Deca"/>
              </a:defRPr>
            </a:lvl7pPr>
            <a:lvl8pPr lvl="7" rtl="0">
              <a:spcBef>
                <a:spcPts val="0"/>
              </a:spcBef>
              <a:spcAft>
                <a:spcPts val="0"/>
              </a:spcAft>
              <a:buSzPts val="3500"/>
              <a:buFont typeface="Lexend Deca"/>
              <a:buNone/>
              <a:defRPr>
                <a:latin typeface="Lexend Deca"/>
                <a:ea typeface="Lexend Deca"/>
                <a:cs typeface="Lexend Deca"/>
                <a:sym typeface="Lexend Deca"/>
              </a:defRPr>
            </a:lvl8pPr>
            <a:lvl9pPr lvl="8" rtl="0">
              <a:spcBef>
                <a:spcPts val="0"/>
              </a:spcBef>
              <a:spcAft>
                <a:spcPts val="0"/>
              </a:spcAft>
              <a:buSzPts val="3500"/>
              <a:buFont typeface="Lexend Deca"/>
              <a:buNone/>
              <a:defRPr>
                <a:latin typeface="Lexend Deca"/>
                <a:ea typeface="Lexend Deca"/>
                <a:cs typeface="Lexend Deca"/>
                <a:sym typeface="Lexend Deca"/>
              </a:defRPr>
            </a:lvl9pPr>
          </a:lstStyle>
          <a:p>
            <a:endParaRPr/>
          </a:p>
        </p:txBody>
      </p:sp>
      <p:sp>
        <p:nvSpPr>
          <p:cNvPr id="175" name="Google Shape;175;p27"/>
          <p:cNvSpPr txBox="1">
            <a:spLocks noGrp="1"/>
          </p:cNvSpPr>
          <p:nvPr>
            <p:ph type="subTitle" idx="6"/>
          </p:nvPr>
        </p:nvSpPr>
        <p:spPr>
          <a:xfrm>
            <a:off x="717551" y="3006124"/>
            <a:ext cx="38370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6" name="Google Shape;176;p27"/>
          <p:cNvSpPr txBox="1">
            <a:spLocks noGrp="1"/>
          </p:cNvSpPr>
          <p:nvPr>
            <p:ph type="subTitle" idx="7"/>
          </p:nvPr>
        </p:nvSpPr>
        <p:spPr>
          <a:xfrm>
            <a:off x="4589444" y="1618950"/>
            <a:ext cx="38370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27"/>
          <p:cNvSpPr txBox="1">
            <a:spLocks noGrp="1"/>
          </p:cNvSpPr>
          <p:nvPr>
            <p:ph type="subTitle" idx="8"/>
          </p:nvPr>
        </p:nvSpPr>
        <p:spPr>
          <a:xfrm>
            <a:off x="4589449" y="3006128"/>
            <a:ext cx="38370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8" name="Google Shape;178;p27"/>
          <p:cNvSpPr/>
          <p:nvPr/>
        </p:nvSpPr>
        <p:spPr>
          <a:xfrm>
            <a:off x="-207563" y="3259827"/>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
        <p:nvSpPr>
          <p:cNvPr id="179" name="Google Shape;179;p27"/>
          <p:cNvSpPr/>
          <p:nvPr/>
        </p:nvSpPr>
        <p:spPr>
          <a:xfrm>
            <a:off x="6253973" y="-836419"/>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8"/>
        <p:cNvGrpSpPr/>
        <p:nvPr/>
      </p:nvGrpSpPr>
      <p:grpSpPr>
        <a:xfrm>
          <a:off x="0" y="0"/>
          <a:ext cx="0" cy="0"/>
          <a:chOff x="0" y="0"/>
          <a:chExt cx="0" cy="0"/>
        </a:xfrm>
      </p:grpSpPr>
      <p:sp>
        <p:nvSpPr>
          <p:cNvPr id="239" name="Google Shape;239;p33"/>
          <p:cNvSpPr/>
          <p:nvPr/>
        </p:nvSpPr>
        <p:spPr>
          <a:xfrm>
            <a:off x="-207563" y="3259827"/>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
        <p:nvSpPr>
          <p:cNvPr id="240" name="Google Shape;240;p33"/>
          <p:cNvSpPr/>
          <p:nvPr/>
        </p:nvSpPr>
        <p:spPr>
          <a:xfrm>
            <a:off x="6253973" y="-836419"/>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241"/>
        <p:cNvGrpSpPr/>
        <p:nvPr/>
      </p:nvGrpSpPr>
      <p:grpSpPr>
        <a:xfrm>
          <a:off x="0" y="0"/>
          <a:ext cx="0" cy="0"/>
          <a:chOff x="0" y="0"/>
          <a:chExt cx="0" cy="0"/>
        </a:xfrm>
      </p:grpSpPr>
      <p:grpSp>
        <p:nvGrpSpPr>
          <p:cNvPr id="242" name="Google Shape;242;p34"/>
          <p:cNvGrpSpPr/>
          <p:nvPr/>
        </p:nvGrpSpPr>
        <p:grpSpPr>
          <a:xfrm flipH="1">
            <a:off x="192" y="2213"/>
            <a:ext cx="9143862" cy="5143685"/>
            <a:chOff x="192" y="2213"/>
            <a:chExt cx="9143862" cy="5143685"/>
          </a:xfrm>
        </p:grpSpPr>
        <p:sp>
          <p:nvSpPr>
            <p:cNvPr id="243" name="Google Shape;243;p34"/>
            <p:cNvSpPr/>
            <p:nvPr/>
          </p:nvSpPr>
          <p:spPr>
            <a:xfrm flipH="1">
              <a:off x="2685596" y="2226"/>
              <a:ext cx="6458457" cy="3505413"/>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44" name="Google Shape;244;p34"/>
            <p:cNvSpPr/>
            <p:nvPr/>
          </p:nvSpPr>
          <p:spPr>
            <a:xfrm flipH="1">
              <a:off x="192" y="2213"/>
              <a:ext cx="9143712" cy="5143685"/>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5"/>
          <p:cNvSpPr/>
          <p:nvPr/>
        </p:nvSpPr>
        <p:spPr>
          <a:xfrm>
            <a:off x="-207563" y="3259827"/>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
        <p:nvSpPr>
          <p:cNvPr id="27" name="Google Shape;27;p5"/>
          <p:cNvSpPr/>
          <p:nvPr/>
        </p:nvSpPr>
        <p:spPr>
          <a:xfrm>
            <a:off x="6253973" y="-836419"/>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
        <p:nvSpPr>
          <p:cNvPr id="28" name="Google Shape;28;p5"/>
          <p:cNvSpPr txBox="1">
            <a:spLocks noGrp="1"/>
          </p:cNvSpPr>
          <p:nvPr>
            <p:ph type="subTitle" idx="1"/>
          </p:nvPr>
        </p:nvSpPr>
        <p:spPr>
          <a:xfrm>
            <a:off x="965163" y="3058725"/>
            <a:ext cx="3484200" cy="68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 name="Google Shape;29;p5"/>
          <p:cNvSpPr txBox="1">
            <a:spLocks noGrp="1"/>
          </p:cNvSpPr>
          <p:nvPr>
            <p:ph type="subTitle" idx="2"/>
          </p:nvPr>
        </p:nvSpPr>
        <p:spPr>
          <a:xfrm>
            <a:off x="4694638" y="3058725"/>
            <a:ext cx="3484200" cy="68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3"/>
          </p:nvPr>
        </p:nvSpPr>
        <p:spPr>
          <a:xfrm>
            <a:off x="965163" y="3717750"/>
            <a:ext cx="3484200" cy="8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4694638" y="3717750"/>
            <a:ext cx="3484200" cy="8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6"/>
          <p:cNvSpPr/>
          <p:nvPr/>
        </p:nvSpPr>
        <p:spPr>
          <a:xfrm>
            <a:off x="-207563" y="3259827"/>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
        <p:nvSpPr>
          <p:cNvPr id="35" name="Google Shape;35;p6"/>
          <p:cNvSpPr/>
          <p:nvPr/>
        </p:nvSpPr>
        <p:spPr>
          <a:xfrm>
            <a:off x="6253973" y="-836419"/>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1"/>
        <p:cNvGrpSpPr/>
        <p:nvPr/>
      </p:nvGrpSpPr>
      <p:grpSpPr>
        <a:xfrm>
          <a:off x="0" y="0"/>
          <a:ext cx="0" cy="0"/>
          <a:chOff x="0" y="0"/>
          <a:chExt cx="0" cy="0"/>
        </a:xfrm>
      </p:grpSpPr>
      <p:grpSp>
        <p:nvGrpSpPr>
          <p:cNvPr id="42" name="Google Shape;42;p8"/>
          <p:cNvGrpSpPr/>
          <p:nvPr/>
        </p:nvGrpSpPr>
        <p:grpSpPr>
          <a:xfrm>
            <a:off x="192" y="2213"/>
            <a:ext cx="9143862" cy="5143685"/>
            <a:chOff x="192" y="2213"/>
            <a:chExt cx="9143862" cy="5143685"/>
          </a:xfrm>
        </p:grpSpPr>
        <p:sp>
          <p:nvSpPr>
            <p:cNvPr id="43" name="Google Shape;43;p8"/>
            <p:cNvSpPr/>
            <p:nvPr/>
          </p:nvSpPr>
          <p:spPr>
            <a:xfrm flipH="1">
              <a:off x="2685596" y="2226"/>
              <a:ext cx="6458457" cy="3505413"/>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4" name="Google Shape;44;p8"/>
            <p:cNvSpPr/>
            <p:nvPr/>
          </p:nvSpPr>
          <p:spPr>
            <a:xfrm flipH="1">
              <a:off x="192" y="2213"/>
              <a:ext cx="9143712" cy="5143685"/>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
        <p:nvSpPr>
          <p:cNvPr id="45" name="Google Shape;45;p8"/>
          <p:cNvSpPr txBox="1">
            <a:spLocks noGrp="1"/>
          </p:cNvSpPr>
          <p:nvPr>
            <p:ph type="title"/>
          </p:nvPr>
        </p:nvSpPr>
        <p:spPr>
          <a:xfrm>
            <a:off x="2082475" y="1230900"/>
            <a:ext cx="49791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a:off x="872400" y="1540725"/>
            <a:ext cx="3216300" cy="25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9"/>
          <p:cNvSpPr txBox="1">
            <a:spLocks noGrp="1"/>
          </p:cNvSpPr>
          <p:nvPr>
            <p:ph type="subTitle" idx="2"/>
          </p:nvPr>
        </p:nvSpPr>
        <p:spPr>
          <a:xfrm>
            <a:off x="4384527" y="1540725"/>
            <a:ext cx="3218700" cy="25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9"/>
          <p:cNvSpPr/>
          <p:nvPr/>
        </p:nvSpPr>
        <p:spPr>
          <a:xfrm rot="10800000">
            <a:off x="-207563" y="4069861"/>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
        <p:nvSpPr>
          <p:cNvPr id="51" name="Google Shape;51;p9"/>
          <p:cNvSpPr/>
          <p:nvPr/>
        </p:nvSpPr>
        <p:spPr>
          <a:xfrm rot="10800000">
            <a:off x="7776407" y="-427744"/>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2"/>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hasCustomPrompt="1"/>
          </p:nvPr>
        </p:nvSpPr>
        <p:spPr>
          <a:xfrm>
            <a:off x="1086568" y="1582950"/>
            <a:ext cx="967200" cy="8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2304340" y="2073320"/>
            <a:ext cx="2074800" cy="63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2" hasCustomPrompt="1"/>
          </p:nvPr>
        </p:nvSpPr>
        <p:spPr>
          <a:xfrm>
            <a:off x="5121969" y="1582950"/>
            <a:ext cx="967200" cy="8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3"/>
          </p:nvPr>
        </p:nvSpPr>
        <p:spPr>
          <a:xfrm>
            <a:off x="6275750" y="2073320"/>
            <a:ext cx="2074800" cy="63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4" hasCustomPrompt="1"/>
          </p:nvPr>
        </p:nvSpPr>
        <p:spPr>
          <a:xfrm>
            <a:off x="1086568" y="3367475"/>
            <a:ext cx="967200" cy="8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5"/>
          </p:nvPr>
        </p:nvSpPr>
        <p:spPr>
          <a:xfrm>
            <a:off x="2304340" y="3860078"/>
            <a:ext cx="2074800" cy="63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5121969" y="3367475"/>
            <a:ext cx="967200" cy="81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7"/>
          </p:nvPr>
        </p:nvSpPr>
        <p:spPr>
          <a:xfrm>
            <a:off x="6275750" y="3860076"/>
            <a:ext cx="2074800" cy="63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13"/>
          <p:cNvSpPr txBox="1">
            <a:spLocks noGrp="1"/>
          </p:cNvSpPr>
          <p:nvPr>
            <p:ph type="subTitle" idx="9"/>
          </p:nvPr>
        </p:nvSpPr>
        <p:spPr>
          <a:xfrm>
            <a:off x="2300000" y="1411200"/>
            <a:ext cx="2074800" cy="81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subTitle" idx="13"/>
          </p:nvPr>
        </p:nvSpPr>
        <p:spPr>
          <a:xfrm>
            <a:off x="6275754" y="1411200"/>
            <a:ext cx="2074800" cy="81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 name="Google Shape;74;p13"/>
          <p:cNvSpPr txBox="1">
            <a:spLocks noGrp="1"/>
          </p:cNvSpPr>
          <p:nvPr>
            <p:ph type="subTitle" idx="14"/>
          </p:nvPr>
        </p:nvSpPr>
        <p:spPr>
          <a:xfrm>
            <a:off x="2300000" y="3193474"/>
            <a:ext cx="2074800" cy="81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13"/>
          <p:cNvSpPr txBox="1">
            <a:spLocks noGrp="1"/>
          </p:cNvSpPr>
          <p:nvPr>
            <p:ph type="subTitle" idx="15"/>
          </p:nvPr>
        </p:nvSpPr>
        <p:spPr>
          <a:xfrm>
            <a:off x="6275754" y="3193472"/>
            <a:ext cx="2074800" cy="81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highlight>
                  <a:schemeClr val="lt2"/>
                </a:highlight>
                <a:latin typeface="Lexend Deca"/>
                <a:ea typeface="Lexend Deca"/>
                <a:cs typeface="Lexend Deca"/>
                <a:sym typeface="Lexend Deca"/>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 name="Google Shape;76;p13"/>
          <p:cNvSpPr/>
          <p:nvPr/>
        </p:nvSpPr>
        <p:spPr>
          <a:xfrm flipH="1">
            <a:off x="-207563" y="-808744"/>
            <a:ext cx="3273325" cy="1854150"/>
          </a:xfrm>
          <a:custGeom>
            <a:avLst/>
            <a:gdLst/>
            <a:ahLst/>
            <a:cxnLst/>
            <a:rect l="l" t="t" r="r" b="b"/>
            <a:pathLst>
              <a:path w="130933" h="74166" extrusionOk="0">
                <a:moveTo>
                  <a:pt x="3471" y="1566"/>
                </a:moveTo>
                <a:cubicBezTo>
                  <a:pt x="-8299" y="3824"/>
                  <a:pt x="13121" y="7451"/>
                  <a:pt x="19485" y="14705"/>
                </a:cubicBezTo>
                <a:cubicBezTo>
                  <a:pt x="25849" y="21959"/>
                  <a:pt x="33581" y="38451"/>
                  <a:pt x="41656" y="45089"/>
                </a:cubicBezTo>
                <a:cubicBezTo>
                  <a:pt x="49731" y="51727"/>
                  <a:pt x="58524" y="53067"/>
                  <a:pt x="67935" y="54533"/>
                </a:cubicBezTo>
                <a:cubicBezTo>
                  <a:pt x="77346" y="55999"/>
                  <a:pt x="89594" y="52429"/>
                  <a:pt x="98122" y="53885"/>
                </a:cubicBezTo>
                <a:cubicBezTo>
                  <a:pt x="106650" y="55342"/>
                  <a:pt x="113675" y="59959"/>
                  <a:pt x="119105" y="63272"/>
                </a:cubicBezTo>
                <a:cubicBezTo>
                  <a:pt x="124535" y="66585"/>
                  <a:pt x="129444" y="76246"/>
                  <a:pt x="130701" y="73763"/>
                </a:cubicBezTo>
                <a:cubicBezTo>
                  <a:pt x="131959" y="71280"/>
                  <a:pt x="127736" y="59037"/>
                  <a:pt x="126650" y="48373"/>
                </a:cubicBezTo>
                <a:cubicBezTo>
                  <a:pt x="125564" y="37709"/>
                  <a:pt x="130277" y="17648"/>
                  <a:pt x="124186" y="9778"/>
                </a:cubicBezTo>
                <a:cubicBezTo>
                  <a:pt x="118096" y="1908"/>
                  <a:pt x="110226" y="2524"/>
                  <a:pt x="90107" y="1155"/>
                </a:cubicBezTo>
                <a:cubicBezTo>
                  <a:pt x="69988" y="-214"/>
                  <a:pt x="15241" y="-692"/>
                  <a:pt x="3471" y="1566"/>
                </a:cubicBezTo>
                <a:close/>
              </a:path>
            </a:pathLst>
          </a:custGeom>
          <a:solidFill>
            <a:schemeClr val="dk1"/>
          </a:solidFill>
          <a:ln>
            <a:noFill/>
          </a:ln>
        </p:spPr>
      </p:sp>
      <p:sp>
        <p:nvSpPr>
          <p:cNvPr id="77" name="Google Shape;77;p13"/>
          <p:cNvSpPr/>
          <p:nvPr/>
        </p:nvSpPr>
        <p:spPr>
          <a:xfrm flipH="1">
            <a:off x="7105632" y="3259827"/>
            <a:ext cx="2314741" cy="2283184"/>
          </a:xfrm>
          <a:custGeom>
            <a:avLst/>
            <a:gdLst/>
            <a:ahLst/>
            <a:cxnLst/>
            <a:rect l="l" t="t" r="r" b="b"/>
            <a:pathLst>
              <a:path w="157118" h="154976" extrusionOk="0">
                <a:moveTo>
                  <a:pt x="4315" y="12320"/>
                </a:moveTo>
                <a:cubicBezTo>
                  <a:pt x="6892" y="-9583"/>
                  <a:pt x="20513" y="2564"/>
                  <a:pt x="28611" y="11767"/>
                </a:cubicBezTo>
                <a:cubicBezTo>
                  <a:pt x="36710" y="20970"/>
                  <a:pt x="44531" y="54377"/>
                  <a:pt x="52906" y="67537"/>
                </a:cubicBezTo>
                <a:cubicBezTo>
                  <a:pt x="61281" y="80697"/>
                  <a:pt x="67171" y="85022"/>
                  <a:pt x="78859" y="90728"/>
                </a:cubicBezTo>
                <a:cubicBezTo>
                  <a:pt x="90547" y="96434"/>
                  <a:pt x="110884" y="97079"/>
                  <a:pt x="123032" y="101772"/>
                </a:cubicBezTo>
                <a:cubicBezTo>
                  <a:pt x="135180" y="106466"/>
                  <a:pt x="146408" y="112079"/>
                  <a:pt x="151746" y="118889"/>
                </a:cubicBezTo>
                <a:cubicBezTo>
                  <a:pt x="157084" y="125699"/>
                  <a:pt x="158924" y="137663"/>
                  <a:pt x="155059" y="142633"/>
                </a:cubicBezTo>
                <a:cubicBezTo>
                  <a:pt x="151194" y="147603"/>
                  <a:pt x="152206" y="148615"/>
                  <a:pt x="128554" y="148707"/>
                </a:cubicBezTo>
                <a:cubicBezTo>
                  <a:pt x="104903" y="148799"/>
                  <a:pt x="33857" y="165916"/>
                  <a:pt x="13150" y="143185"/>
                </a:cubicBezTo>
                <a:cubicBezTo>
                  <a:pt x="-7556" y="120454"/>
                  <a:pt x="1738" y="34223"/>
                  <a:pt x="4315" y="12320"/>
                </a:cubicBezTo>
                <a:close/>
              </a:path>
            </a:pathLst>
          </a:custGeom>
          <a:solidFill>
            <a:schemeClr val="dk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2"/>
        <p:cNvGrpSpPr/>
        <p:nvPr/>
      </p:nvGrpSpPr>
      <p:grpSpPr>
        <a:xfrm>
          <a:off x="0" y="0"/>
          <a:ext cx="0" cy="0"/>
          <a:chOff x="0" y="0"/>
          <a:chExt cx="0" cy="0"/>
        </a:xfrm>
      </p:grpSpPr>
      <p:grpSp>
        <p:nvGrpSpPr>
          <p:cNvPr id="93" name="Google Shape;93;p16"/>
          <p:cNvGrpSpPr/>
          <p:nvPr/>
        </p:nvGrpSpPr>
        <p:grpSpPr>
          <a:xfrm flipH="1">
            <a:off x="192" y="2213"/>
            <a:ext cx="9143862" cy="5143685"/>
            <a:chOff x="192" y="2213"/>
            <a:chExt cx="9143862" cy="5143685"/>
          </a:xfrm>
        </p:grpSpPr>
        <p:sp>
          <p:nvSpPr>
            <p:cNvPr id="94" name="Google Shape;94;p16"/>
            <p:cNvSpPr/>
            <p:nvPr/>
          </p:nvSpPr>
          <p:spPr>
            <a:xfrm flipH="1">
              <a:off x="2685596" y="2226"/>
              <a:ext cx="6458457" cy="3505413"/>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95" name="Google Shape;95;p16"/>
            <p:cNvSpPr/>
            <p:nvPr/>
          </p:nvSpPr>
          <p:spPr>
            <a:xfrm flipH="1">
              <a:off x="192" y="2213"/>
              <a:ext cx="9143712" cy="5143685"/>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
        <p:nvSpPr>
          <p:cNvPr id="96" name="Google Shape;96;p16"/>
          <p:cNvSpPr txBox="1">
            <a:spLocks noGrp="1"/>
          </p:cNvSpPr>
          <p:nvPr>
            <p:ph type="title"/>
          </p:nvPr>
        </p:nvSpPr>
        <p:spPr>
          <a:xfrm>
            <a:off x="1322675" y="3114325"/>
            <a:ext cx="64986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highlight>
                  <a:schemeClr val="lt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6"/>
          <p:cNvSpPr txBox="1">
            <a:spLocks noGrp="1"/>
          </p:cNvSpPr>
          <p:nvPr>
            <p:ph type="subTitle" idx="1"/>
          </p:nvPr>
        </p:nvSpPr>
        <p:spPr>
          <a:xfrm>
            <a:off x="1322725" y="1425700"/>
            <a:ext cx="6498600" cy="161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dk1"/>
        </a:solidFill>
        <a:effectLst/>
      </p:bgPr>
    </p:bg>
    <p:spTree>
      <p:nvGrpSpPr>
        <p:cNvPr id="1" name="Shape 98"/>
        <p:cNvGrpSpPr/>
        <p:nvPr/>
      </p:nvGrpSpPr>
      <p:grpSpPr>
        <a:xfrm>
          <a:off x="0" y="0"/>
          <a:ext cx="0" cy="0"/>
          <a:chOff x="0" y="0"/>
          <a:chExt cx="0" cy="0"/>
        </a:xfrm>
      </p:grpSpPr>
      <p:grpSp>
        <p:nvGrpSpPr>
          <p:cNvPr id="99" name="Google Shape;99;p17"/>
          <p:cNvGrpSpPr/>
          <p:nvPr/>
        </p:nvGrpSpPr>
        <p:grpSpPr>
          <a:xfrm>
            <a:off x="192" y="2213"/>
            <a:ext cx="9143862" cy="5143685"/>
            <a:chOff x="192" y="2213"/>
            <a:chExt cx="9143862" cy="5143685"/>
          </a:xfrm>
        </p:grpSpPr>
        <p:sp>
          <p:nvSpPr>
            <p:cNvPr id="100" name="Google Shape;100;p17"/>
            <p:cNvSpPr/>
            <p:nvPr/>
          </p:nvSpPr>
          <p:spPr>
            <a:xfrm flipH="1">
              <a:off x="2685596" y="2226"/>
              <a:ext cx="6458457" cy="3505413"/>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7"/>
            <p:cNvSpPr/>
            <p:nvPr/>
          </p:nvSpPr>
          <p:spPr>
            <a:xfrm flipH="1">
              <a:off x="192" y="2213"/>
              <a:ext cx="9143712" cy="5143685"/>
            </a:xfrm>
            <a:custGeom>
              <a:avLst/>
              <a:gdLst/>
              <a:ahLst/>
              <a:cxnLst/>
              <a:rect l="l" t="t" r="r" b="b"/>
              <a:pathLst>
                <a:path w="282584" h="160891" extrusionOk="0">
                  <a:moveTo>
                    <a:pt x="145317" y="0"/>
                  </a:moveTo>
                  <a:cubicBezTo>
                    <a:pt x="141744" y="3358"/>
                    <a:pt x="138529" y="7001"/>
                    <a:pt x="135743" y="10859"/>
                  </a:cubicBezTo>
                  <a:cubicBezTo>
                    <a:pt x="125527" y="25005"/>
                    <a:pt x="120526" y="42414"/>
                    <a:pt x="105665" y="53202"/>
                  </a:cubicBezTo>
                  <a:cubicBezTo>
                    <a:pt x="93472" y="62061"/>
                    <a:pt x="76778" y="64799"/>
                    <a:pt x="60847" y="66442"/>
                  </a:cubicBezTo>
                  <a:cubicBezTo>
                    <a:pt x="44891" y="68109"/>
                    <a:pt x="28340" y="69110"/>
                    <a:pt x="14123" y="75420"/>
                  </a:cubicBezTo>
                  <a:cubicBezTo>
                    <a:pt x="8812" y="77778"/>
                    <a:pt x="3906" y="81136"/>
                    <a:pt x="1" y="85089"/>
                  </a:cubicBezTo>
                  <a:lnTo>
                    <a:pt x="1" y="160891"/>
                  </a:lnTo>
                  <a:lnTo>
                    <a:pt x="176799" y="160891"/>
                  </a:lnTo>
                  <a:cubicBezTo>
                    <a:pt x="178752" y="155247"/>
                    <a:pt x="182705" y="150126"/>
                    <a:pt x="188230" y="146554"/>
                  </a:cubicBezTo>
                  <a:cubicBezTo>
                    <a:pt x="202805" y="137076"/>
                    <a:pt x="224357" y="139219"/>
                    <a:pt x="239527" y="130408"/>
                  </a:cubicBezTo>
                  <a:cubicBezTo>
                    <a:pt x="249719" y="124502"/>
                    <a:pt x="255459" y="114500"/>
                    <a:pt x="259436" y="104593"/>
                  </a:cubicBezTo>
                  <a:cubicBezTo>
                    <a:pt x="263389" y="94663"/>
                    <a:pt x="266056" y="84279"/>
                    <a:pt x="272129" y="75158"/>
                  </a:cubicBezTo>
                  <a:cubicBezTo>
                    <a:pt x="274939" y="70919"/>
                    <a:pt x="278487" y="67085"/>
                    <a:pt x="282583" y="63704"/>
                  </a:cubicBezTo>
                  <a:lnTo>
                    <a:pt x="282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 name="Google Shape;102;p17"/>
          <p:cNvSpPr txBox="1">
            <a:spLocks noGrp="1"/>
          </p:cNvSpPr>
          <p:nvPr>
            <p:ph type="subTitle" idx="1"/>
          </p:nvPr>
        </p:nvSpPr>
        <p:spPr>
          <a:xfrm flipH="1">
            <a:off x="1020050" y="2590913"/>
            <a:ext cx="4840800" cy="7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p:nvPr>
        </p:nvSpPr>
        <p:spPr>
          <a:xfrm flipH="1">
            <a:off x="1019900" y="1291138"/>
            <a:ext cx="4840800" cy="1509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500"/>
            </a:lvl1pPr>
            <a:lvl2pPr lvl="1" rtl="0">
              <a:spcBef>
                <a:spcPts val="0"/>
              </a:spcBef>
              <a:spcAft>
                <a:spcPts val="0"/>
              </a:spcAft>
              <a:buSzPts val="3500"/>
              <a:buFont typeface="Lexend Deca"/>
              <a:buNone/>
              <a:defRPr>
                <a:latin typeface="Lexend Deca"/>
                <a:ea typeface="Lexend Deca"/>
                <a:cs typeface="Lexend Deca"/>
                <a:sym typeface="Lexend Deca"/>
              </a:defRPr>
            </a:lvl2pPr>
            <a:lvl3pPr lvl="2" rtl="0">
              <a:spcBef>
                <a:spcPts val="0"/>
              </a:spcBef>
              <a:spcAft>
                <a:spcPts val="0"/>
              </a:spcAft>
              <a:buSzPts val="3500"/>
              <a:buFont typeface="Lexend Deca"/>
              <a:buNone/>
              <a:defRPr>
                <a:latin typeface="Lexend Deca"/>
                <a:ea typeface="Lexend Deca"/>
                <a:cs typeface="Lexend Deca"/>
                <a:sym typeface="Lexend Deca"/>
              </a:defRPr>
            </a:lvl3pPr>
            <a:lvl4pPr lvl="3" rtl="0">
              <a:spcBef>
                <a:spcPts val="0"/>
              </a:spcBef>
              <a:spcAft>
                <a:spcPts val="0"/>
              </a:spcAft>
              <a:buSzPts val="3500"/>
              <a:buFont typeface="Lexend Deca"/>
              <a:buNone/>
              <a:defRPr>
                <a:latin typeface="Lexend Deca"/>
                <a:ea typeface="Lexend Deca"/>
                <a:cs typeface="Lexend Deca"/>
                <a:sym typeface="Lexend Deca"/>
              </a:defRPr>
            </a:lvl4pPr>
            <a:lvl5pPr lvl="4" rtl="0">
              <a:spcBef>
                <a:spcPts val="0"/>
              </a:spcBef>
              <a:spcAft>
                <a:spcPts val="0"/>
              </a:spcAft>
              <a:buSzPts val="3500"/>
              <a:buFont typeface="Lexend Deca"/>
              <a:buNone/>
              <a:defRPr>
                <a:latin typeface="Lexend Deca"/>
                <a:ea typeface="Lexend Deca"/>
                <a:cs typeface="Lexend Deca"/>
                <a:sym typeface="Lexend Deca"/>
              </a:defRPr>
            </a:lvl5pPr>
            <a:lvl6pPr lvl="5" rtl="0">
              <a:spcBef>
                <a:spcPts val="0"/>
              </a:spcBef>
              <a:spcAft>
                <a:spcPts val="0"/>
              </a:spcAft>
              <a:buSzPts val="3500"/>
              <a:buFont typeface="Lexend Deca"/>
              <a:buNone/>
              <a:defRPr>
                <a:latin typeface="Lexend Deca"/>
                <a:ea typeface="Lexend Deca"/>
                <a:cs typeface="Lexend Deca"/>
                <a:sym typeface="Lexend Deca"/>
              </a:defRPr>
            </a:lvl6pPr>
            <a:lvl7pPr lvl="6" rtl="0">
              <a:spcBef>
                <a:spcPts val="0"/>
              </a:spcBef>
              <a:spcAft>
                <a:spcPts val="0"/>
              </a:spcAft>
              <a:buSzPts val="3500"/>
              <a:buFont typeface="Lexend Deca"/>
              <a:buNone/>
              <a:defRPr>
                <a:latin typeface="Lexend Deca"/>
                <a:ea typeface="Lexend Deca"/>
                <a:cs typeface="Lexend Deca"/>
                <a:sym typeface="Lexend Deca"/>
              </a:defRPr>
            </a:lvl7pPr>
            <a:lvl8pPr lvl="7" rtl="0">
              <a:spcBef>
                <a:spcPts val="0"/>
              </a:spcBef>
              <a:spcAft>
                <a:spcPts val="0"/>
              </a:spcAft>
              <a:buSzPts val="3500"/>
              <a:buFont typeface="Lexend Deca"/>
              <a:buNone/>
              <a:defRPr>
                <a:latin typeface="Lexend Deca"/>
                <a:ea typeface="Lexend Deca"/>
                <a:cs typeface="Lexend Deca"/>
                <a:sym typeface="Lexend Deca"/>
              </a:defRPr>
            </a:lvl8pPr>
            <a:lvl9pPr lvl="8" rtl="0">
              <a:spcBef>
                <a:spcPts val="0"/>
              </a:spcBef>
              <a:spcAft>
                <a:spcPts val="0"/>
              </a:spcAft>
              <a:buSzPts val="3500"/>
              <a:buFont typeface="Lexend Deca"/>
              <a:buNone/>
              <a:defRPr>
                <a:latin typeface="Lexend Deca"/>
                <a:ea typeface="Lexend Deca"/>
                <a:cs typeface="Lexend Deca"/>
                <a:sym typeface="Lexend Dec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Lexend Deca"/>
              <a:buNone/>
              <a:defRPr sz="35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Jost"/>
              <a:buChar char="●"/>
              <a:defRPr>
                <a:solidFill>
                  <a:schemeClr val="lt1"/>
                </a:solidFill>
                <a:latin typeface="Jost"/>
                <a:ea typeface="Jost"/>
                <a:cs typeface="Jost"/>
                <a:sym typeface="Jost"/>
              </a:defRPr>
            </a:lvl1pPr>
            <a:lvl2pPr marL="914400" lvl="1"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2pPr>
            <a:lvl3pPr marL="1371600" lvl="2"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3pPr>
            <a:lvl4pPr marL="1828800" lvl="3"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4pPr>
            <a:lvl5pPr marL="2286000" lvl="4"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5pPr>
            <a:lvl6pPr marL="2743200" lvl="5"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6pPr>
            <a:lvl7pPr marL="3200400" lvl="6"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7pPr>
            <a:lvl8pPr marL="3657600" lvl="7" indent="-317500">
              <a:lnSpc>
                <a:spcPct val="100000"/>
              </a:lnSpc>
              <a:spcBef>
                <a:spcPts val="1600"/>
              </a:spcBef>
              <a:spcAft>
                <a:spcPts val="0"/>
              </a:spcAft>
              <a:buClr>
                <a:schemeClr val="lt1"/>
              </a:buClr>
              <a:buSzPts val="1400"/>
              <a:buFont typeface="Jost"/>
              <a:buChar char="○"/>
              <a:defRPr>
                <a:solidFill>
                  <a:schemeClr val="lt1"/>
                </a:solidFill>
                <a:latin typeface="Jost"/>
                <a:ea typeface="Jost"/>
                <a:cs typeface="Jost"/>
                <a:sym typeface="Jost"/>
              </a:defRPr>
            </a:lvl8pPr>
            <a:lvl9pPr marL="4114800" lvl="8" indent="-317500">
              <a:lnSpc>
                <a:spcPct val="100000"/>
              </a:lnSpc>
              <a:spcBef>
                <a:spcPts val="1600"/>
              </a:spcBef>
              <a:spcAft>
                <a:spcPts val="1600"/>
              </a:spcAft>
              <a:buClr>
                <a:schemeClr val="lt1"/>
              </a:buClr>
              <a:buSzPts val="1400"/>
              <a:buFont typeface="Jost"/>
              <a:buChar char="■"/>
              <a:defRPr>
                <a:solidFill>
                  <a:schemeClr val="l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8" r:id="rId6"/>
    <p:sldLayoutId id="2147483659" r:id="rId7"/>
    <p:sldLayoutId id="2147483662" r:id="rId8"/>
    <p:sldLayoutId id="2147483663" r:id="rId9"/>
    <p:sldLayoutId id="2147483664" r:id="rId10"/>
    <p:sldLayoutId id="2147483668" r:id="rId11"/>
    <p:sldLayoutId id="2147483670" r:id="rId12"/>
    <p:sldLayoutId id="2147483673"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55" name="Google Shape;255;p38"/>
          <p:cNvGrpSpPr/>
          <p:nvPr/>
        </p:nvGrpSpPr>
        <p:grpSpPr>
          <a:xfrm rot="563446">
            <a:off x="5512694" y="939126"/>
            <a:ext cx="3048244" cy="3531159"/>
            <a:chOff x="3780525" y="364025"/>
            <a:chExt cx="3543233" cy="3531159"/>
          </a:xfrm>
        </p:grpSpPr>
        <p:sp>
          <p:nvSpPr>
            <p:cNvPr id="256" name="Google Shape;256;p38"/>
            <p:cNvSpPr/>
            <p:nvPr/>
          </p:nvSpPr>
          <p:spPr>
            <a:xfrm>
              <a:off x="4486853" y="1388064"/>
              <a:ext cx="2836905" cy="2507120"/>
            </a:xfrm>
            <a:custGeom>
              <a:avLst/>
              <a:gdLst/>
              <a:ahLst/>
              <a:cxnLst/>
              <a:rect l="l" t="t" r="r" b="b"/>
              <a:pathLst>
                <a:path w="93782" h="82880" extrusionOk="0">
                  <a:moveTo>
                    <a:pt x="36936" y="40136"/>
                  </a:moveTo>
                  <a:cubicBezTo>
                    <a:pt x="37818" y="40207"/>
                    <a:pt x="38699" y="40255"/>
                    <a:pt x="39556" y="40350"/>
                  </a:cubicBezTo>
                  <a:cubicBezTo>
                    <a:pt x="41009" y="40517"/>
                    <a:pt x="42342" y="40898"/>
                    <a:pt x="43724" y="41303"/>
                  </a:cubicBezTo>
                  <a:cubicBezTo>
                    <a:pt x="45605" y="41874"/>
                    <a:pt x="47391" y="42279"/>
                    <a:pt x="49368" y="42541"/>
                  </a:cubicBezTo>
                  <a:cubicBezTo>
                    <a:pt x="50630" y="42731"/>
                    <a:pt x="52130" y="42779"/>
                    <a:pt x="53345" y="43208"/>
                  </a:cubicBezTo>
                  <a:cubicBezTo>
                    <a:pt x="53583" y="43303"/>
                    <a:pt x="54226" y="43541"/>
                    <a:pt x="54392" y="43755"/>
                  </a:cubicBezTo>
                  <a:cubicBezTo>
                    <a:pt x="54464" y="43875"/>
                    <a:pt x="54512" y="43994"/>
                    <a:pt x="54559" y="44113"/>
                  </a:cubicBezTo>
                  <a:cubicBezTo>
                    <a:pt x="54773" y="44446"/>
                    <a:pt x="55035" y="44779"/>
                    <a:pt x="55345" y="45089"/>
                  </a:cubicBezTo>
                  <a:cubicBezTo>
                    <a:pt x="56083" y="46089"/>
                    <a:pt x="55655" y="46446"/>
                    <a:pt x="54607" y="46732"/>
                  </a:cubicBezTo>
                  <a:cubicBezTo>
                    <a:pt x="54107" y="46851"/>
                    <a:pt x="53821" y="46994"/>
                    <a:pt x="53368" y="47280"/>
                  </a:cubicBezTo>
                  <a:cubicBezTo>
                    <a:pt x="52297" y="47994"/>
                    <a:pt x="51201" y="48685"/>
                    <a:pt x="50106" y="49376"/>
                  </a:cubicBezTo>
                  <a:cubicBezTo>
                    <a:pt x="49034" y="50066"/>
                    <a:pt x="47748" y="50638"/>
                    <a:pt x="46915" y="51567"/>
                  </a:cubicBezTo>
                  <a:cubicBezTo>
                    <a:pt x="46391" y="52162"/>
                    <a:pt x="45962" y="52924"/>
                    <a:pt x="45557" y="53591"/>
                  </a:cubicBezTo>
                  <a:cubicBezTo>
                    <a:pt x="45200" y="54210"/>
                    <a:pt x="44962" y="54853"/>
                    <a:pt x="44700" y="55520"/>
                  </a:cubicBezTo>
                  <a:cubicBezTo>
                    <a:pt x="44367" y="56377"/>
                    <a:pt x="43724" y="57139"/>
                    <a:pt x="43247" y="57949"/>
                  </a:cubicBezTo>
                  <a:cubicBezTo>
                    <a:pt x="42461" y="59282"/>
                    <a:pt x="41937" y="60783"/>
                    <a:pt x="40913" y="62021"/>
                  </a:cubicBezTo>
                  <a:cubicBezTo>
                    <a:pt x="40604" y="62426"/>
                    <a:pt x="40390" y="62759"/>
                    <a:pt x="40223" y="63212"/>
                  </a:cubicBezTo>
                  <a:cubicBezTo>
                    <a:pt x="40151" y="63355"/>
                    <a:pt x="40080" y="63712"/>
                    <a:pt x="39937" y="63831"/>
                  </a:cubicBezTo>
                  <a:cubicBezTo>
                    <a:pt x="39913" y="63855"/>
                    <a:pt x="39389" y="64045"/>
                    <a:pt x="39389" y="64045"/>
                  </a:cubicBezTo>
                  <a:cubicBezTo>
                    <a:pt x="39127" y="63998"/>
                    <a:pt x="39294" y="63855"/>
                    <a:pt x="39175" y="63688"/>
                  </a:cubicBezTo>
                  <a:cubicBezTo>
                    <a:pt x="38913" y="63355"/>
                    <a:pt x="38556" y="63355"/>
                    <a:pt x="38127" y="63283"/>
                  </a:cubicBezTo>
                  <a:cubicBezTo>
                    <a:pt x="37389" y="63117"/>
                    <a:pt x="36841" y="62950"/>
                    <a:pt x="36246" y="62545"/>
                  </a:cubicBezTo>
                  <a:cubicBezTo>
                    <a:pt x="35698" y="62188"/>
                    <a:pt x="35698" y="62069"/>
                    <a:pt x="35770" y="61545"/>
                  </a:cubicBezTo>
                  <a:cubicBezTo>
                    <a:pt x="35936" y="60402"/>
                    <a:pt x="36008" y="59259"/>
                    <a:pt x="36103" y="58116"/>
                  </a:cubicBezTo>
                  <a:cubicBezTo>
                    <a:pt x="36174" y="57115"/>
                    <a:pt x="36008" y="56258"/>
                    <a:pt x="35531" y="55329"/>
                  </a:cubicBezTo>
                  <a:cubicBezTo>
                    <a:pt x="35007" y="54329"/>
                    <a:pt x="34007" y="53567"/>
                    <a:pt x="33412" y="52567"/>
                  </a:cubicBezTo>
                  <a:cubicBezTo>
                    <a:pt x="32983" y="51852"/>
                    <a:pt x="32721" y="51186"/>
                    <a:pt x="32245" y="50495"/>
                  </a:cubicBezTo>
                  <a:cubicBezTo>
                    <a:pt x="31602" y="49566"/>
                    <a:pt x="30911" y="48590"/>
                    <a:pt x="30530" y="47566"/>
                  </a:cubicBezTo>
                  <a:cubicBezTo>
                    <a:pt x="30340" y="46994"/>
                    <a:pt x="30173" y="46494"/>
                    <a:pt x="29864" y="45946"/>
                  </a:cubicBezTo>
                  <a:lnTo>
                    <a:pt x="29840" y="45946"/>
                  </a:lnTo>
                  <a:cubicBezTo>
                    <a:pt x="29459" y="45232"/>
                    <a:pt x="29959" y="44422"/>
                    <a:pt x="30816" y="44232"/>
                  </a:cubicBezTo>
                  <a:cubicBezTo>
                    <a:pt x="31935" y="43970"/>
                    <a:pt x="33055" y="43517"/>
                    <a:pt x="33912" y="42970"/>
                  </a:cubicBezTo>
                  <a:cubicBezTo>
                    <a:pt x="34984" y="42279"/>
                    <a:pt x="35103" y="41636"/>
                    <a:pt x="35841" y="40755"/>
                  </a:cubicBezTo>
                  <a:cubicBezTo>
                    <a:pt x="36055" y="40350"/>
                    <a:pt x="36436" y="40136"/>
                    <a:pt x="36936" y="40136"/>
                  </a:cubicBezTo>
                  <a:close/>
                  <a:moveTo>
                    <a:pt x="87864" y="1"/>
                  </a:moveTo>
                  <a:cubicBezTo>
                    <a:pt x="84461" y="1"/>
                    <a:pt x="82287" y="4084"/>
                    <a:pt x="81565" y="5176"/>
                  </a:cubicBezTo>
                  <a:cubicBezTo>
                    <a:pt x="80279" y="7105"/>
                    <a:pt x="79636" y="9272"/>
                    <a:pt x="79731" y="11534"/>
                  </a:cubicBezTo>
                  <a:cubicBezTo>
                    <a:pt x="79731" y="11701"/>
                    <a:pt x="76540" y="14845"/>
                    <a:pt x="74206" y="19489"/>
                  </a:cubicBezTo>
                  <a:cubicBezTo>
                    <a:pt x="72063" y="23799"/>
                    <a:pt x="72491" y="28705"/>
                    <a:pt x="70562" y="29467"/>
                  </a:cubicBezTo>
                  <a:cubicBezTo>
                    <a:pt x="70249" y="29591"/>
                    <a:pt x="69946" y="29646"/>
                    <a:pt x="69650" y="29646"/>
                  </a:cubicBezTo>
                  <a:cubicBezTo>
                    <a:pt x="67053" y="29646"/>
                    <a:pt x="65071" y="25335"/>
                    <a:pt x="62013" y="25228"/>
                  </a:cubicBezTo>
                  <a:cubicBezTo>
                    <a:pt x="61902" y="25224"/>
                    <a:pt x="61792" y="25223"/>
                    <a:pt x="61682" y="25223"/>
                  </a:cubicBezTo>
                  <a:cubicBezTo>
                    <a:pt x="57884" y="25223"/>
                    <a:pt x="54426" y="27172"/>
                    <a:pt x="50654" y="27705"/>
                  </a:cubicBezTo>
                  <a:cubicBezTo>
                    <a:pt x="49845" y="27823"/>
                    <a:pt x="49035" y="27874"/>
                    <a:pt x="48226" y="27874"/>
                  </a:cubicBezTo>
                  <a:cubicBezTo>
                    <a:pt x="44624" y="27874"/>
                    <a:pt x="41018" y="26857"/>
                    <a:pt x="37460" y="26157"/>
                  </a:cubicBezTo>
                  <a:cubicBezTo>
                    <a:pt x="35606" y="25792"/>
                    <a:pt x="33635" y="25530"/>
                    <a:pt x="31709" y="25530"/>
                  </a:cubicBezTo>
                  <a:cubicBezTo>
                    <a:pt x="29109" y="25530"/>
                    <a:pt x="26591" y="26007"/>
                    <a:pt x="24553" y="27347"/>
                  </a:cubicBezTo>
                  <a:cubicBezTo>
                    <a:pt x="21719" y="29205"/>
                    <a:pt x="20481" y="32301"/>
                    <a:pt x="19599" y="35254"/>
                  </a:cubicBezTo>
                  <a:cubicBezTo>
                    <a:pt x="18528" y="38897"/>
                    <a:pt x="17599" y="43232"/>
                    <a:pt x="13622" y="45422"/>
                  </a:cubicBezTo>
                  <a:cubicBezTo>
                    <a:pt x="7954" y="48566"/>
                    <a:pt x="1667" y="45994"/>
                    <a:pt x="762" y="53472"/>
                  </a:cubicBezTo>
                  <a:cubicBezTo>
                    <a:pt x="0" y="59806"/>
                    <a:pt x="3406" y="66570"/>
                    <a:pt x="8454" y="71094"/>
                  </a:cubicBezTo>
                  <a:cubicBezTo>
                    <a:pt x="12979" y="75119"/>
                    <a:pt x="19195" y="77763"/>
                    <a:pt x="25696" y="78382"/>
                  </a:cubicBezTo>
                  <a:cubicBezTo>
                    <a:pt x="30006" y="78787"/>
                    <a:pt x="34412" y="78358"/>
                    <a:pt x="38675" y="78977"/>
                  </a:cubicBezTo>
                  <a:cubicBezTo>
                    <a:pt x="42604" y="79549"/>
                    <a:pt x="46296" y="80977"/>
                    <a:pt x="50106" y="81954"/>
                  </a:cubicBezTo>
                  <a:cubicBezTo>
                    <a:pt x="52243" y="82498"/>
                    <a:pt x="54507" y="82880"/>
                    <a:pt x="56722" y="82880"/>
                  </a:cubicBezTo>
                  <a:cubicBezTo>
                    <a:pt x="58481" y="82880"/>
                    <a:pt x="60210" y="82639"/>
                    <a:pt x="61823" y="82049"/>
                  </a:cubicBezTo>
                  <a:cubicBezTo>
                    <a:pt x="66038" y="80501"/>
                    <a:pt x="68634" y="76905"/>
                    <a:pt x="70539" y="73357"/>
                  </a:cubicBezTo>
                  <a:cubicBezTo>
                    <a:pt x="75897" y="63260"/>
                    <a:pt x="77588" y="51781"/>
                    <a:pt x="75349" y="40850"/>
                  </a:cubicBezTo>
                  <a:cubicBezTo>
                    <a:pt x="75016" y="39278"/>
                    <a:pt x="75421" y="37635"/>
                    <a:pt x="76564" y="36349"/>
                  </a:cubicBezTo>
                  <a:cubicBezTo>
                    <a:pt x="77564" y="35230"/>
                    <a:pt x="78350" y="33730"/>
                    <a:pt x="79398" y="32634"/>
                  </a:cubicBezTo>
                  <a:cubicBezTo>
                    <a:pt x="81565" y="30419"/>
                    <a:pt x="84113" y="24013"/>
                    <a:pt x="84994" y="22299"/>
                  </a:cubicBezTo>
                  <a:cubicBezTo>
                    <a:pt x="86399" y="19512"/>
                    <a:pt x="86351" y="17440"/>
                    <a:pt x="86280" y="15607"/>
                  </a:cubicBezTo>
                  <a:cubicBezTo>
                    <a:pt x="86280" y="15345"/>
                    <a:pt x="87352" y="14035"/>
                    <a:pt x="87971" y="13368"/>
                  </a:cubicBezTo>
                  <a:cubicBezTo>
                    <a:pt x="90662" y="10534"/>
                    <a:pt x="93782" y="3080"/>
                    <a:pt x="91091" y="1175"/>
                  </a:cubicBezTo>
                  <a:cubicBezTo>
                    <a:pt x="89918" y="337"/>
                    <a:pt x="88840" y="1"/>
                    <a:pt x="87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57" name="Google Shape;257;p38"/>
            <p:cNvSpPr/>
            <p:nvPr/>
          </p:nvSpPr>
          <p:spPr>
            <a:xfrm>
              <a:off x="6418168" y="629374"/>
              <a:ext cx="415696" cy="798449"/>
            </a:xfrm>
            <a:custGeom>
              <a:avLst/>
              <a:gdLst/>
              <a:ahLst/>
              <a:cxnLst/>
              <a:rect l="l" t="t" r="r" b="b"/>
              <a:pathLst>
                <a:path w="13742" h="26395" extrusionOk="0">
                  <a:moveTo>
                    <a:pt x="9878" y="0"/>
                  </a:moveTo>
                  <a:cubicBezTo>
                    <a:pt x="7238" y="0"/>
                    <a:pt x="5368" y="1552"/>
                    <a:pt x="4597" y="3180"/>
                  </a:cubicBezTo>
                  <a:cubicBezTo>
                    <a:pt x="3001" y="6562"/>
                    <a:pt x="1" y="11872"/>
                    <a:pt x="477" y="16159"/>
                  </a:cubicBezTo>
                  <a:cubicBezTo>
                    <a:pt x="763" y="18778"/>
                    <a:pt x="310" y="20374"/>
                    <a:pt x="549" y="21088"/>
                  </a:cubicBezTo>
                  <a:cubicBezTo>
                    <a:pt x="810" y="21803"/>
                    <a:pt x="977" y="24899"/>
                    <a:pt x="1668" y="25375"/>
                  </a:cubicBezTo>
                  <a:cubicBezTo>
                    <a:pt x="2714" y="26121"/>
                    <a:pt x="3683" y="26394"/>
                    <a:pt x="4534" y="26394"/>
                  </a:cubicBezTo>
                  <a:cubicBezTo>
                    <a:pt x="5911" y="26394"/>
                    <a:pt x="6976" y="25678"/>
                    <a:pt x="7550" y="25089"/>
                  </a:cubicBezTo>
                  <a:cubicBezTo>
                    <a:pt x="11718" y="20850"/>
                    <a:pt x="13742" y="10134"/>
                    <a:pt x="13742" y="4609"/>
                  </a:cubicBezTo>
                  <a:cubicBezTo>
                    <a:pt x="13742" y="3656"/>
                    <a:pt x="13670" y="2680"/>
                    <a:pt x="13218" y="1823"/>
                  </a:cubicBezTo>
                  <a:cubicBezTo>
                    <a:pt x="12789" y="941"/>
                    <a:pt x="11884" y="203"/>
                    <a:pt x="10789" y="60"/>
                  </a:cubicBezTo>
                  <a:cubicBezTo>
                    <a:pt x="10476" y="20"/>
                    <a:pt x="10172" y="0"/>
                    <a:pt x="98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58" name="Google Shape;258;p38"/>
            <p:cNvSpPr/>
            <p:nvPr/>
          </p:nvSpPr>
          <p:spPr>
            <a:xfrm>
              <a:off x="5670065" y="364025"/>
              <a:ext cx="470448" cy="992624"/>
            </a:xfrm>
            <a:custGeom>
              <a:avLst/>
              <a:gdLst/>
              <a:ahLst/>
              <a:cxnLst/>
              <a:rect l="l" t="t" r="r" b="b"/>
              <a:pathLst>
                <a:path w="15552" h="32814" extrusionOk="0">
                  <a:moveTo>
                    <a:pt x="5439" y="1"/>
                  </a:moveTo>
                  <a:cubicBezTo>
                    <a:pt x="4042" y="1"/>
                    <a:pt x="2792" y="562"/>
                    <a:pt x="2287" y="1926"/>
                  </a:cubicBezTo>
                  <a:cubicBezTo>
                    <a:pt x="1025" y="5332"/>
                    <a:pt x="1" y="9547"/>
                    <a:pt x="358" y="13095"/>
                  </a:cubicBezTo>
                  <a:cubicBezTo>
                    <a:pt x="572" y="15262"/>
                    <a:pt x="1620" y="21692"/>
                    <a:pt x="2334" y="23764"/>
                  </a:cubicBezTo>
                  <a:cubicBezTo>
                    <a:pt x="2787" y="25145"/>
                    <a:pt x="6311" y="32813"/>
                    <a:pt x="7955" y="32813"/>
                  </a:cubicBezTo>
                  <a:cubicBezTo>
                    <a:pt x="15551" y="32813"/>
                    <a:pt x="11551" y="26050"/>
                    <a:pt x="12170" y="22454"/>
                  </a:cubicBezTo>
                  <a:cubicBezTo>
                    <a:pt x="13170" y="16786"/>
                    <a:pt x="13051" y="8332"/>
                    <a:pt x="10693" y="2974"/>
                  </a:cubicBezTo>
                  <a:cubicBezTo>
                    <a:pt x="9951" y="1260"/>
                    <a:pt x="7530" y="1"/>
                    <a:pt x="5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59" name="Google Shape;259;p38"/>
            <p:cNvSpPr/>
            <p:nvPr/>
          </p:nvSpPr>
          <p:spPr>
            <a:xfrm>
              <a:off x="5065316" y="1478783"/>
              <a:ext cx="333567" cy="486571"/>
            </a:xfrm>
            <a:custGeom>
              <a:avLst/>
              <a:gdLst/>
              <a:ahLst/>
              <a:cxnLst/>
              <a:rect l="l" t="t" r="r" b="b"/>
              <a:pathLst>
                <a:path w="11027" h="16085" extrusionOk="0">
                  <a:moveTo>
                    <a:pt x="5362" y="1"/>
                  </a:moveTo>
                  <a:cubicBezTo>
                    <a:pt x="4132" y="1"/>
                    <a:pt x="2637" y="362"/>
                    <a:pt x="2167" y="1010"/>
                  </a:cubicBezTo>
                  <a:cubicBezTo>
                    <a:pt x="1453" y="1986"/>
                    <a:pt x="0" y="2368"/>
                    <a:pt x="72" y="3463"/>
                  </a:cubicBezTo>
                  <a:cubicBezTo>
                    <a:pt x="262" y="6321"/>
                    <a:pt x="1310" y="9893"/>
                    <a:pt x="3072" y="12346"/>
                  </a:cubicBezTo>
                  <a:cubicBezTo>
                    <a:pt x="3572" y="13013"/>
                    <a:pt x="4930" y="16085"/>
                    <a:pt x="5859" y="16085"/>
                  </a:cubicBezTo>
                  <a:cubicBezTo>
                    <a:pt x="8526" y="16085"/>
                    <a:pt x="9812" y="11417"/>
                    <a:pt x="10074" y="10536"/>
                  </a:cubicBezTo>
                  <a:cubicBezTo>
                    <a:pt x="11026" y="7392"/>
                    <a:pt x="10860" y="5201"/>
                    <a:pt x="9312" y="2248"/>
                  </a:cubicBezTo>
                  <a:cubicBezTo>
                    <a:pt x="8812" y="1344"/>
                    <a:pt x="7764" y="772"/>
                    <a:pt x="6787" y="248"/>
                  </a:cubicBezTo>
                  <a:cubicBezTo>
                    <a:pt x="6460" y="81"/>
                    <a:pt x="5940" y="1"/>
                    <a:pt x="5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60" name="Google Shape;260;p38"/>
            <p:cNvSpPr/>
            <p:nvPr/>
          </p:nvSpPr>
          <p:spPr>
            <a:xfrm>
              <a:off x="4894557" y="671633"/>
              <a:ext cx="425436" cy="725728"/>
            </a:xfrm>
            <a:custGeom>
              <a:avLst/>
              <a:gdLst/>
              <a:ahLst/>
              <a:cxnLst/>
              <a:rect l="l" t="t" r="r" b="b"/>
              <a:pathLst>
                <a:path w="14064" h="23991" extrusionOk="0">
                  <a:moveTo>
                    <a:pt x="5788" y="0"/>
                  </a:moveTo>
                  <a:cubicBezTo>
                    <a:pt x="2677" y="0"/>
                    <a:pt x="1" y="3238"/>
                    <a:pt x="37" y="6379"/>
                  </a:cubicBezTo>
                  <a:cubicBezTo>
                    <a:pt x="61" y="10166"/>
                    <a:pt x="2252" y="14619"/>
                    <a:pt x="3681" y="18215"/>
                  </a:cubicBezTo>
                  <a:cubicBezTo>
                    <a:pt x="3990" y="19025"/>
                    <a:pt x="5657" y="22335"/>
                    <a:pt x="6300" y="22978"/>
                  </a:cubicBezTo>
                  <a:cubicBezTo>
                    <a:pt x="6907" y="23563"/>
                    <a:pt x="7771" y="23991"/>
                    <a:pt x="8676" y="23991"/>
                  </a:cubicBezTo>
                  <a:cubicBezTo>
                    <a:pt x="8765" y="23991"/>
                    <a:pt x="8854" y="23987"/>
                    <a:pt x="8944" y="23978"/>
                  </a:cubicBezTo>
                  <a:cubicBezTo>
                    <a:pt x="10658" y="23788"/>
                    <a:pt x="12301" y="19310"/>
                    <a:pt x="12706" y="17882"/>
                  </a:cubicBezTo>
                  <a:cubicBezTo>
                    <a:pt x="14064" y="13166"/>
                    <a:pt x="12778" y="7665"/>
                    <a:pt x="10444" y="3236"/>
                  </a:cubicBezTo>
                  <a:cubicBezTo>
                    <a:pt x="10039" y="2426"/>
                    <a:pt x="9539" y="1640"/>
                    <a:pt x="8753" y="1045"/>
                  </a:cubicBezTo>
                  <a:cubicBezTo>
                    <a:pt x="7769" y="315"/>
                    <a:pt x="6757" y="0"/>
                    <a:pt x="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61" name="Google Shape;261;p38"/>
            <p:cNvSpPr/>
            <p:nvPr/>
          </p:nvSpPr>
          <p:spPr>
            <a:xfrm>
              <a:off x="3780525" y="2213878"/>
              <a:ext cx="734107" cy="565947"/>
            </a:xfrm>
            <a:custGeom>
              <a:avLst/>
              <a:gdLst/>
              <a:ahLst/>
              <a:cxnLst/>
              <a:rect l="l" t="t" r="r" b="b"/>
              <a:pathLst>
                <a:path w="24268" h="18709" extrusionOk="0">
                  <a:moveTo>
                    <a:pt x="6967" y="1"/>
                  </a:moveTo>
                  <a:cubicBezTo>
                    <a:pt x="6400" y="1"/>
                    <a:pt x="5838" y="58"/>
                    <a:pt x="5287" y="190"/>
                  </a:cubicBezTo>
                  <a:cubicBezTo>
                    <a:pt x="3406" y="666"/>
                    <a:pt x="0" y="2857"/>
                    <a:pt x="310" y="4524"/>
                  </a:cubicBezTo>
                  <a:cubicBezTo>
                    <a:pt x="524" y="5739"/>
                    <a:pt x="4025" y="8525"/>
                    <a:pt x="5120" y="9359"/>
                  </a:cubicBezTo>
                  <a:cubicBezTo>
                    <a:pt x="9121" y="12455"/>
                    <a:pt x="12550" y="13098"/>
                    <a:pt x="16551" y="16217"/>
                  </a:cubicBezTo>
                  <a:cubicBezTo>
                    <a:pt x="17898" y="17271"/>
                    <a:pt x="19644" y="18709"/>
                    <a:pt x="21318" y="18709"/>
                  </a:cubicBezTo>
                  <a:cubicBezTo>
                    <a:pt x="21687" y="18709"/>
                    <a:pt x="22053" y="18639"/>
                    <a:pt x="22410" y="18480"/>
                  </a:cubicBezTo>
                  <a:cubicBezTo>
                    <a:pt x="24267" y="17622"/>
                    <a:pt x="22838" y="13955"/>
                    <a:pt x="21457" y="11502"/>
                  </a:cubicBezTo>
                  <a:cubicBezTo>
                    <a:pt x="20100" y="9097"/>
                    <a:pt x="18004" y="2881"/>
                    <a:pt x="11026" y="738"/>
                  </a:cubicBezTo>
                  <a:cubicBezTo>
                    <a:pt x="9729" y="334"/>
                    <a:pt x="8337" y="1"/>
                    <a:pt x="6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62" name="Google Shape;262;p38"/>
            <p:cNvSpPr/>
            <p:nvPr/>
          </p:nvSpPr>
          <p:spPr>
            <a:xfrm>
              <a:off x="5787131" y="1504888"/>
              <a:ext cx="254312" cy="304164"/>
            </a:xfrm>
            <a:custGeom>
              <a:avLst/>
              <a:gdLst/>
              <a:ahLst/>
              <a:cxnLst/>
              <a:rect l="l" t="t" r="r" b="b"/>
              <a:pathLst>
                <a:path w="8407" h="10055" extrusionOk="0">
                  <a:moveTo>
                    <a:pt x="3879" y="0"/>
                  </a:moveTo>
                  <a:cubicBezTo>
                    <a:pt x="3556" y="0"/>
                    <a:pt x="2629" y="361"/>
                    <a:pt x="2382" y="361"/>
                  </a:cubicBezTo>
                  <a:cubicBezTo>
                    <a:pt x="2048" y="361"/>
                    <a:pt x="1810" y="647"/>
                    <a:pt x="1596" y="838"/>
                  </a:cubicBezTo>
                  <a:cubicBezTo>
                    <a:pt x="1143" y="1266"/>
                    <a:pt x="572" y="1814"/>
                    <a:pt x="286" y="2362"/>
                  </a:cubicBezTo>
                  <a:cubicBezTo>
                    <a:pt x="0" y="2910"/>
                    <a:pt x="48" y="3553"/>
                    <a:pt x="72" y="4148"/>
                  </a:cubicBezTo>
                  <a:cubicBezTo>
                    <a:pt x="72" y="4743"/>
                    <a:pt x="238" y="5339"/>
                    <a:pt x="453" y="5934"/>
                  </a:cubicBezTo>
                  <a:cubicBezTo>
                    <a:pt x="739" y="6720"/>
                    <a:pt x="810" y="7553"/>
                    <a:pt x="1096" y="8315"/>
                  </a:cubicBezTo>
                  <a:cubicBezTo>
                    <a:pt x="1334" y="8911"/>
                    <a:pt x="1572" y="9554"/>
                    <a:pt x="2334" y="9697"/>
                  </a:cubicBezTo>
                  <a:cubicBezTo>
                    <a:pt x="2420" y="9712"/>
                    <a:pt x="2506" y="9717"/>
                    <a:pt x="2594" y="9717"/>
                  </a:cubicBezTo>
                  <a:cubicBezTo>
                    <a:pt x="2832" y="9717"/>
                    <a:pt x="3075" y="9676"/>
                    <a:pt x="3313" y="9676"/>
                  </a:cubicBezTo>
                  <a:cubicBezTo>
                    <a:pt x="3400" y="9676"/>
                    <a:pt x="3487" y="9682"/>
                    <a:pt x="3572" y="9697"/>
                  </a:cubicBezTo>
                  <a:cubicBezTo>
                    <a:pt x="3941" y="9779"/>
                    <a:pt x="4116" y="10054"/>
                    <a:pt x="4445" y="10054"/>
                  </a:cubicBezTo>
                  <a:cubicBezTo>
                    <a:pt x="4499" y="10054"/>
                    <a:pt x="4557" y="10047"/>
                    <a:pt x="4620" y="10030"/>
                  </a:cubicBezTo>
                  <a:cubicBezTo>
                    <a:pt x="5430" y="9816"/>
                    <a:pt x="5978" y="8935"/>
                    <a:pt x="6454" y="8411"/>
                  </a:cubicBezTo>
                  <a:cubicBezTo>
                    <a:pt x="7716" y="7029"/>
                    <a:pt x="8073" y="5458"/>
                    <a:pt x="8312" y="3791"/>
                  </a:cubicBezTo>
                  <a:cubicBezTo>
                    <a:pt x="8407" y="3148"/>
                    <a:pt x="8359" y="2457"/>
                    <a:pt x="8335" y="1838"/>
                  </a:cubicBezTo>
                  <a:cubicBezTo>
                    <a:pt x="8335" y="1409"/>
                    <a:pt x="8312" y="600"/>
                    <a:pt x="7954" y="266"/>
                  </a:cubicBezTo>
                  <a:cubicBezTo>
                    <a:pt x="7764" y="76"/>
                    <a:pt x="7561" y="16"/>
                    <a:pt x="7349" y="16"/>
                  </a:cubicBezTo>
                  <a:cubicBezTo>
                    <a:pt x="7057" y="16"/>
                    <a:pt x="6748" y="130"/>
                    <a:pt x="6430" y="171"/>
                  </a:cubicBezTo>
                  <a:cubicBezTo>
                    <a:pt x="6154" y="210"/>
                    <a:pt x="5889" y="226"/>
                    <a:pt x="5639" y="226"/>
                  </a:cubicBezTo>
                  <a:cubicBezTo>
                    <a:pt x="4961" y="226"/>
                    <a:pt x="4382" y="109"/>
                    <a:pt x="3930" y="4"/>
                  </a:cubicBezTo>
                  <a:cubicBezTo>
                    <a:pt x="3915" y="2"/>
                    <a:pt x="3898" y="0"/>
                    <a:pt x="38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63" name="Google Shape;263;p38"/>
            <p:cNvSpPr/>
            <p:nvPr/>
          </p:nvSpPr>
          <p:spPr>
            <a:xfrm>
              <a:off x="6302917" y="1480265"/>
              <a:ext cx="306916" cy="362304"/>
            </a:xfrm>
            <a:custGeom>
              <a:avLst/>
              <a:gdLst/>
              <a:ahLst/>
              <a:cxnLst/>
              <a:rect l="l" t="t" r="r" b="b"/>
              <a:pathLst>
                <a:path w="10146" h="11977" extrusionOk="0">
                  <a:moveTo>
                    <a:pt x="3840" y="1"/>
                  </a:moveTo>
                  <a:cubicBezTo>
                    <a:pt x="3819" y="1"/>
                    <a:pt x="3802" y="3"/>
                    <a:pt x="3787" y="9"/>
                  </a:cubicBezTo>
                  <a:cubicBezTo>
                    <a:pt x="2572" y="413"/>
                    <a:pt x="1977" y="1199"/>
                    <a:pt x="1286" y="2104"/>
                  </a:cubicBezTo>
                  <a:cubicBezTo>
                    <a:pt x="0" y="3771"/>
                    <a:pt x="429" y="5843"/>
                    <a:pt x="1191" y="7605"/>
                  </a:cubicBezTo>
                  <a:cubicBezTo>
                    <a:pt x="1582" y="8502"/>
                    <a:pt x="3106" y="11977"/>
                    <a:pt x="4648" y="11977"/>
                  </a:cubicBezTo>
                  <a:cubicBezTo>
                    <a:pt x="4702" y="11977"/>
                    <a:pt x="4757" y="11972"/>
                    <a:pt x="4811" y="11963"/>
                  </a:cubicBezTo>
                  <a:cubicBezTo>
                    <a:pt x="8502" y="11344"/>
                    <a:pt x="9526" y="4843"/>
                    <a:pt x="10003" y="2414"/>
                  </a:cubicBezTo>
                  <a:cubicBezTo>
                    <a:pt x="10074" y="2080"/>
                    <a:pt x="10145" y="1699"/>
                    <a:pt x="9979" y="1390"/>
                  </a:cubicBezTo>
                  <a:cubicBezTo>
                    <a:pt x="9856" y="1111"/>
                    <a:pt x="9654" y="1024"/>
                    <a:pt x="9373" y="1024"/>
                  </a:cubicBezTo>
                  <a:cubicBezTo>
                    <a:pt x="8905" y="1024"/>
                    <a:pt x="8217" y="1264"/>
                    <a:pt x="7304" y="1264"/>
                  </a:cubicBezTo>
                  <a:cubicBezTo>
                    <a:pt x="7168" y="1264"/>
                    <a:pt x="7028" y="1259"/>
                    <a:pt x="6883" y="1247"/>
                  </a:cubicBezTo>
                  <a:cubicBezTo>
                    <a:pt x="6041" y="1179"/>
                    <a:pt x="4285" y="1"/>
                    <a:pt x="3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
        <p:nvSpPr>
          <p:cNvPr id="264" name="Google Shape;264;p38"/>
          <p:cNvSpPr txBox="1">
            <a:spLocks noGrp="1"/>
          </p:cNvSpPr>
          <p:nvPr>
            <p:ph type="ctrTitle"/>
          </p:nvPr>
        </p:nvSpPr>
        <p:spPr>
          <a:xfrm>
            <a:off x="715113" y="963475"/>
            <a:ext cx="4552800" cy="25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solidFill>
                  <a:schemeClr val="lt1"/>
                </a:solidFill>
                <a:highlight>
                  <a:srgbClr val="800080"/>
                </a:highlight>
              </a:rPr>
              <a:t>DOMESTIC</a:t>
            </a:r>
            <a:r>
              <a:rPr lang="en" sz="5500" dirty="0">
                <a:solidFill>
                  <a:schemeClr val="lt1"/>
                </a:solidFill>
                <a:highlight>
                  <a:srgbClr val="800080"/>
                </a:highlight>
              </a:rPr>
              <a:t> ABUSE &amp; VIOLENCE</a:t>
            </a:r>
            <a:endParaRPr sz="5500" dirty="0">
              <a:solidFill>
                <a:schemeClr val="lt1"/>
              </a:solidFill>
              <a:highlight>
                <a:srgbClr val="800080"/>
              </a:highlight>
            </a:endParaRPr>
          </a:p>
        </p:txBody>
      </p:sp>
      <p:grpSp>
        <p:nvGrpSpPr>
          <p:cNvPr id="266" name="Google Shape;266;p38"/>
          <p:cNvGrpSpPr/>
          <p:nvPr/>
        </p:nvGrpSpPr>
        <p:grpSpPr>
          <a:xfrm>
            <a:off x="4799375" y="2867034"/>
            <a:ext cx="3297464" cy="1846492"/>
            <a:chOff x="3775325" y="2078600"/>
            <a:chExt cx="5258275" cy="2944025"/>
          </a:xfrm>
        </p:grpSpPr>
        <p:sp>
          <p:nvSpPr>
            <p:cNvPr id="267" name="Google Shape;267;p38"/>
            <p:cNvSpPr/>
            <p:nvPr/>
          </p:nvSpPr>
          <p:spPr>
            <a:xfrm>
              <a:off x="6519350" y="2113675"/>
              <a:ext cx="2514250" cy="2804275"/>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68" name="Google Shape;268;p38"/>
            <p:cNvSpPr/>
            <p:nvPr/>
          </p:nvSpPr>
          <p:spPr>
            <a:xfrm>
              <a:off x="6434800" y="2154750"/>
              <a:ext cx="1072875" cy="2065325"/>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69" name="Google Shape;269;p38"/>
            <p:cNvSpPr/>
            <p:nvPr/>
          </p:nvSpPr>
          <p:spPr>
            <a:xfrm>
              <a:off x="6858100" y="3968225"/>
              <a:ext cx="637675" cy="452500"/>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70" name="Google Shape;270;p38"/>
            <p:cNvSpPr/>
            <p:nvPr/>
          </p:nvSpPr>
          <p:spPr>
            <a:xfrm>
              <a:off x="7660650" y="4663000"/>
              <a:ext cx="1161575" cy="213950"/>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71" name="Google Shape;271;p38"/>
            <p:cNvSpPr/>
            <p:nvPr/>
          </p:nvSpPr>
          <p:spPr>
            <a:xfrm>
              <a:off x="7110550" y="2085250"/>
              <a:ext cx="768625" cy="176100"/>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72" name="Google Shape;272;p38"/>
            <p:cNvSpPr/>
            <p:nvPr/>
          </p:nvSpPr>
          <p:spPr>
            <a:xfrm>
              <a:off x="3775325" y="2078600"/>
              <a:ext cx="4552750" cy="2944025"/>
            </a:xfrm>
            <a:custGeom>
              <a:avLst/>
              <a:gdLst/>
              <a:ahLst/>
              <a:cxnLst/>
              <a:rect l="l" t="t" r="r" b="b"/>
              <a:pathLst>
                <a:path w="182110" h="117761" extrusionOk="0">
                  <a:moveTo>
                    <a:pt x="147488" y="1"/>
                  </a:moveTo>
                  <a:cubicBezTo>
                    <a:pt x="145509" y="1"/>
                    <a:pt x="143594" y="198"/>
                    <a:pt x="141863" y="665"/>
                  </a:cubicBezTo>
                  <a:cubicBezTo>
                    <a:pt x="142090" y="657"/>
                    <a:pt x="142317" y="653"/>
                    <a:pt x="142543" y="653"/>
                  </a:cubicBezTo>
                  <a:cubicBezTo>
                    <a:pt x="150885" y="653"/>
                    <a:pt x="158663" y="6148"/>
                    <a:pt x="162558" y="12501"/>
                  </a:cubicBezTo>
                  <a:cubicBezTo>
                    <a:pt x="166583" y="19002"/>
                    <a:pt x="167012" y="26766"/>
                    <a:pt x="165630" y="34029"/>
                  </a:cubicBezTo>
                  <a:cubicBezTo>
                    <a:pt x="159189" y="67667"/>
                    <a:pt x="117586" y="85936"/>
                    <a:pt x="80779" y="85936"/>
                  </a:cubicBezTo>
                  <a:cubicBezTo>
                    <a:pt x="80167" y="85936"/>
                    <a:pt x="79555" y="85931"/>
                    <a:pt x="78946" y="85921"/>
                  </a:cubicBezTo>
                  <a:cubicBezTo>
                    <a:pt x="73458" y="85824"/>
                    <a:pt x="67920" y="85665"/>
                    <a:pt x="62385" y="85665"/>
                  </a:cubicBezTo>
                  <a:cubicBezTo>
                    <a:pt x="54252" y="85665"/>
                    <a:pt x="46125" y="86009"/>
                    <a:pt x="38175" y="87397"/>
                  </a:cubicBezTo>
                  <a:cubicBezTo>
                    <a:pt x="21314" y="90374"/>
                    <a:pt x="11455" y="97257"/>
                    <a:pt x="1" y="108354"/>
                  </a:cubicBezTo>
                  <a:lnTo>
                    <a:pt x="11170" y="107211"/>
                  </a:lnTo>
                  <a:lnTo>
                    <a:pt x="10074" y="117761"/>
                  </a:lnTo>
                  <a:cubicBezTo>
                    <a:pt x="17337" y="106639"/>
                    <a:pt x="31840" y="100162"/>
                    <a:pt x="46463" y="97590"/>
                  </a:cubicBezTo>
                  <a:cubicBezTo>
                    <a:pt x="61061" y="94994"/>
                    <a:pt x="76135" y="95709"/>
                    <a:pt x="91043" y="95447"/>
                  </a:cubicBezTo>
                  <a:cubicBezTo>
                    <a:pt x="93401" y="95399"/>
                    <a:pt x="95735" y="95328"/>
                    <a:pt x="98092" y="95208"/>
                  </a:cubicBezTo>
                  <a:cubicBezTo>
                    <a:pt x="113572" y="94470"/>
                    <a:pt x="126694" y="91589"/>
                    <a:pt x="139887" y="84468"/>
                  </a:cubicBezTo>
                  <a:cubicBezTo>
                    <a:pt x="162439" y="72299"/>
                    <a:pt x="182110" y="49318"/>
                    <a:pt x="181824" y="25670"/>
                  </a:cubicBezTo>
                  <a:cubicBezTo>
                    <a:pt x="181800" y="23622"/>
                    <a:pt x="181538" y="21693"/>
                    <a:pt x="181014" y="19907"/>
                  </a:cubicBezTo>
                  <a:cubicBezTo>
                    <a:pt x="178323" y="10215"/>
                    <a:pt x="170608" y="4999"/>
                    <a:pt x="158962" y="1737"/>
                  </a:cubicBezTo>
                  <a:cubicBezTo>
                    <a:pt x="155493" y="759"/>
                    <a:pt x="151367" y="1"/>
                    <a:pt x="147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73" name="Google Shape;273;p38"/>
            <p:cNvSpPr/>
            <p:nvPr/>
          </p:nvSpPr>
          <p:spPr>
            <a:xfrm>
              <a:off x="7159375" y="3816400"/>
              <a:ext cx="501300" cy="361425"/>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74" name="Google Shape;274;p38"/>
            <p:cNvSpPr/>
            <p:nvPr/>
          </p:nvSpPr>
          <p:spPr>
            <a:xfrm>
              <a:off x="5137525" y="4354750"/>
              <a:ext cx="914500" cy="5645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
        <p:nvSpPr>
          <p:cNvPr id="3" name="Google Shape;264;p38">
            <a:extLst>
              <a:ext uri="{FF2B5EF4-FFF2-40B4-BE49-F238E27FC236}">
                <a16:creationId xmlns:a16="http://schemas.microsoft.com/office/drawing/2014/main" id="{59110AB3-50AD-13C3-C8EC-3ED2F37093F7}"/>
              </a:ext>
            </a:extLst>
          </p:cNvPr>
          <p:cNvSpPr txBox="1">
            <a:spLocks/>
          </p:cNvSpPr>
          <p:nvPr/>
        </p:nvSpPr>
        <p:spPr>
          <a:xfrm>
            <a:off x="-1056538" y="4756035"/>
            <a:ext cx="2443673" cy="5586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Lexend Deca"/>
              <a:buNone/>
              <a:defRPr sz="6000" b="1" i="0" u="none" strike="noStrike" cap="none">
                <a:solidFill>
                  <a:schemeClr val="lt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pPr algn="ctr"/>
            <a:r>
              <a:rPr lang="de-DE" sz="2400" dirty="0">
                <a:highlight>
                  <a:schemeClr val="accent1"/>
                </a:highlight>
              </a:rPr>
              <a:t>MISHAAL ASIM</a:t>
            </a:r>
          </a:p>
          <a:p>
            <a:endParaRPr lang="de-DE" sz="2400" dirty="0">
              <a:highlight>
                <a:schemeClr val="accen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2" name="Google Shape;502;p47"/>
          <p:cNvSpPr txBox="1">
            <a:spLocks noGrp="1"/>
          </p:cNvSpPr>
          <p:nvPr>
            <p:ph type="title"/>
          </p:nvPr>
        </p:nvSpPr>
        <p:spPr>
          <a:xfrm>
            <a:off x="1531200" y="0"/>
            <a:ext cx="6081600" cy="823444"/>
          </a:xfrm>
          <a:prstGeom prst="rect">
            <a:avLst/>
          </a:prstGeom>
        </p:spPr>
        <p:txBody>
          <a:bodyPr spcFirstLastPara="1" wrap="square" lIns="91425" tIns="91425" rIns="91425" bIns="91425" anchor="t" anchorCtr="0">
            <a:noAutofit/>
          </a:bodyPr>
          <a:lstStyle/>
          <a:p>
            <a:r>
              <a:rPr lang="de-DE" dirty="0">
                <a:solidFill>
                  <a:schemeClr val="bg1"/>
                </a:solidFill>
                <a:highlight>
                  <a:srgbClr val="800080"/>
                </a:highlight>
              </a:rPr>
              <a:t>DASHBOARD</a:t>
            </a:r>
            <a:br>
              <a:rPr lang="de-DE" dirty="0"/>
            </a:br>
            <a:endParaRPr dirty="0"/>
          </a:p>
        </p:txBody>
      </p:sp>
      <p:pic>
        <p:nvPicPr>
          <p:cNvPr id="3" name="Grafik 2">
            <a:extLst>
              <a:ext uri="{FF2B5EF4-FFF2-40B4-BE49-F238E27FC236}">
                <a16:creationId xmlns:a16="http://schemas.microsoft.com/office/drawing/2014/main" id="{207AE373-878F-EFA9-E183-08126B855A3D}"/>
              </a:ext>
            </a:extLst>
          </p:cNvPr>
          <p:cNvPicPr>
            <a:picLocks noChangeAspect="1"/>
          </p:cNvPicPr>
          <p:nvPr/>
        </p:nvPicPr>
        <p:blipFill>
          <a:blip r:embed="rId3"/>
          <a:stretch>
            <a:fillRect/>
          </a:stretch>
        </p:blipFill>
        <p:spPr>
          <a:xfrm>
            <a:off x="941414" y="823444"/>
            <a:ext cx="7311632" cy="411571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a:extLst>
            <a:ext uri="{FF2B5EF4-FFF2-40B4-BE49-F238E27FC236}">
              <a16:creationId xmlns:a16="http://schemas.microsoft.com/office/drawing/2014/main" id="{A07BD9E9-507D-A4E9-7BB3-30628CBAFBA4}"/>
            </a:ext>
          </a:extLst>
        </p:cNvPr>
        <p:cNvGrpSpPr/>
        <p:nvPr/>
      </p:nvGrpSpPr>
      <p:grpSpPr>
        <a:xfrm>
          <a:off x="0" y="0"/>
          <a:ext cx="0" cy="0"/>
          <a:chOff x="0" y="0"/>
          <a:chExt cx="0" cy="0"/>
        </a:xfrm>
      </p:grpSpPr>
      <p:sp>
        <p:nvSpPr>
          <p:cNvPr id="586" name="Google Shape;586;p53">
            <a:extLst>
              <a:ext uri="{FF2B5EF4-FFF2-40B4-BE49-F238E27FC236}">
                <a16:creationId xmlns:a16="http://schemas.microsoft.com/office/drawing/2014/main" id="{0910086F-5A99-B078-E41F-48AADCD6E8AE}"/>
              </a:ext>
            </a:extLst>
          </p:cNvPr>
          <p:cNvSpPr txBox="1">
            <a:spLocks noGrp="1"/>
          </p:cNvSpPr>
          <p:nvPr>
            <p:ph type="title"/>
          </p:nvPr>
        </p:nvSpPr>
        <p:spPr>
          <a:xfrm flipH="1">
            <a:off x="860612" y="237750"/>
            <a:ext cx="7422776" cy="769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t>INTERPRETATION ZUR ERGEBNISSEN</a:t>
            </a:r>
            <a:endParaRPr dirty="0"/>
          </a:p>
        </p:txBody>
      </p:sp>
      <p:sp>
        <p:nvSpPr>
          <p:cNvPr id="587" name="Google Shape;587;p53">
            <a:extLst>
              <a:ext uri="{FF2B5EF4-FFF2-40B4-BE49-F238E27FC236}">
                <a16:creationId xmlns:a16="http://schemas.microsoft.com/office/drawing/2014/main" id="{619FCBE3-C2CB-DB64-17CC-3F23526EE541}"/>
              </a:ext>
            </a:extLst>
          </p:cNvPr>
          <p:cNvSpPr txBox="1">
            <a:spLocks noGrp="1"/>
          </p:cNvSpPr>
          <p:nvPr>
            <p:ph type="subTitle" idx="1"/>
          </p:nvPr>
        </p:nvSpPr>
        <p:spPr>
          <a:xfrm flipH="1">
            <a:off x="528599" y="1206846"/>
            <a:ext cx="4403798" cy="2777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200" dirty="0"/>
              <a:t>Ziel der Folie:</a:t>
            </a:r>
          </a:p>
          <a:p>
            <a:pPr algn="l">
              <a:buFont typeface="Arial" panose="020B0604020202020204" pitchFamily="34" charset="0"/>
              <a:buChar char="•"/>
            </a:pPr>
            <a:r>
              <a:rPr lang="de-DE" sz="1200" b="0" i="0" u="none" strike="noStrike" dirty="0">
                <a:solidFill>
                  <a:schemeClr val="bg1"/>
                </a:solidFill>
                <a:effectLst/>
              </a:rPr>
              <a:t>Fokus von Datenanalyse zur gesellschaftlichen Bedeutung verschieben</a:t>
            </a:r>
          </a:p>
          <a:p>
            <a:pPr algn="l">
              <a:buFont typeface="Arial" panose="020B0604020202020204" pitchFamily="34" charset="0"/>
              <a:buChar char="•"/>
            </a:pPr>
            <a:r>
              <a:rPr lang="de-DE" sz="1200" b="0" i="0" u="none" strike="noStrike" dirty="0">
                <a:solidFill>
                  <a:schemeClr val="bg1"/>
                </a:solidFill>
                <a:effectLst/>
              </a:rPr>
              <a:t>Emotionale Auswirkungen &amp; menschliche Geschichten betonen</a:t>
            </a:r>
          </a:p>
          <a:p>
            <a:pPr algn="l">
              <a:buNone/>
            </a:pPr>
            <a:r>
              <a:rPr lang="de-DE" sz="1200" b="1" i="0" u="none" strike="noStrike" dirty="0">
                <a:solidFill>
                  <a:schemeClr val="bg1"/>
                </a:solidFill>
                <a:effectLst/>
              </a:rPr>
              <a:t>Interpretationsvorschläge:</a:t>
            </a:r>
            <a:endParaRPr lang="de-DE" sz="1200" b="0" i="0" u="none" strike="noStrike" dirty="0">
              <a:solidFill>
                <a:schemeClr val="bg1"/>
              </a:solidFill>
              <a:effectLst/>
            </a:endParaRPr>
          </a:p>
          <a:p>
            <a:pPr algn="l">
              <a:buFont typeface="Arial" panose="020B0604020202020204" pitchFamily="34" charset="0"/>
              <a:buChar char="•"/>
            </a:pPr>
            <a:r>
              <a:rPr lang="de-DE" sz="1200" b="0" i="0" u="none" strike="noStrike" dirty="0">
                <a:solidFill>
                  <a:schemeClr val="bg1"/>
                </a:solidFill>
                <a:effectLst/>
              </a:rPr>
              <a:t>Hinter jeder Zahl steht ein Mensch</a:t>
            </a:r>
          </a:p>
          <a:p>
            <a:pPr algn="l">
              <a:buFont typeface="Arial" panose="020B0604020202020204" pitchFamily="34" charset="0"/>
              <a:buChar char="•"/>
            </a:pPr>
            <a:r>
              <a:rPr lang="de-DE" sz="1200" b="0" i="0" u="none" strike="noStrike" dirty="0">
                <a:solidFill>
                  <a:schemeClr val="bg1"/>
                </a:solidFill>
                <a:effectLst/>
              </a:rPr>
              <a:t>Muster in Daten = reale Schicksale</a:t>
            </a:r>
          </a:p>
          <a:p>
            <a:pPr algn="l">
              <a:buFont typeface="Arial" panose="020B0604020202020204" pitchFamily="34" charset="0"/>
              <a:buChar char="•"/>
            </a:pPr>
            <a:r>
              <a:rPr lang="de-DE" sz="1200" b="0" i="0" u="none" strike="noStrike" dirty="0">
                <a:solidFill>
                  <a:schemeClr val="bg1"/>
                </a:solidFill>
                <a:effectLst/>
              </a:rPr>
              <a:t>Familiäre Gewalt betrifft oft auch Kinder</a:t>
            </a:r>
          </a:p>
          <a:p>
            <a:pPr algn="l">
              <a:buFont typeface="Arial" panose="020B0604020202020204" pitchFamily="34" charset="0"/>
              <a:buChar char="•"/>
            </a:pPr>
            <a:r>
              <a:rPr lang="de-DE" sz="1200" b="0" i="0" u="none" strike="noStrike" dirty="0">
                <a:solidFill>
                  <a:schemeClr val="bg1"/>
                </a:solidFill>
                <a:effectLst/>
              </a:rPr>
              <a:t>Bildung, Einkommen &amp; Abhängigkeit als Risikofaktoren</a:t>
            </a:r>
          </a:p>
          <a:p>
            <a:pPr algn="l">
              <a:buFont typeface="Arial" panose="020B0604020202020204" pitchFamily="34" charset="0"/>
              <a:buChar char="•"/>
            </a:pPr>
            <a:r>
              <a:rPr lang="de-DE" sz="1200" b="0" i="0" u="none" strike="noStrike" dirty="0">
                <a:solidFill>
                  <a:schemeClr val="bg1"/>
                </a:solidFill>
                <a:effectLst/>
              </a:rPr>
              <a:t>Geeignet für Diskussion über Prävention &amp; Unterstützungssysteme</a:t>
            </a:r>
          </a:p>
          <a:p>
            <a:pPr marL="0" lvl="0" indent="0" algn="l" rtl="0">
              <a:spcBef>
                <a:spcPts val="0"/>
              </a:spcBef>
              <a:spcAft>
                <a:spcPts val="0"/>
              </a:spcAft>
              <a:buNone/>
            </a:pPr>
            <a:endParaRPr lang="de-DE" dirty="0"/>
          </a:p>
          <a:p>
            <a:pPr marL="0" lvl="0" indent="0" algn="r" rtl="0">
              <a:spcBef>
                <a:spcPts val="0"/>
              </a:spcBef>
              <a:spcAft>
                <a:spcPts val="0"/>
              </a:spcAft>
              <a:buNone/>
            </a:pPr>
            <a:endParaRPr dirty="0"/>
          </a:p>
        </p:txBody>
      </p:sp>
      <p:pic>
        <p:nvPicPr>
          <p:cNvPr id="1028" name="Picture 4" descr="600+ Domestic Abuse Silhouette Stock Photos, Pictures &amp; Royalty-Free Images  - iStock">
            <a:extLst>
              <a:ext uri="{FF2B5EF4-FFF2-40B4-BE49-F238E27FC236}">
                <a16:creationId xmlns:a16="http://schemas.microsoft.com/office/drawing/2014/main" id="{23EA5ABA-B29D-F0BE-9D91-AACD373F7EB1}"/>
              </a:ext>
            </a:extLst>
          </p:cNvPr>
          <p:cNvPicPr>
            <a:picLocks noGrp="1" noChangeAspect="1" noChangeArrowheads="1"/>
          </p:cNvPicPr>
          <p:nvPr>
            <p:ph type="pic" idx="2"/>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l="16781" r="16781"/>
          <a:stretch>
            <a:fillRect/>
          </a:stretch>
        </p:blipFill>
        <p:spPr bwMode="auto">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144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2" name="Google Shape;522;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de-DE" dirty="0">
                <a:highlight>
                  <a:srgbClr val="800080"/>
                </a:highlight>
              </a:rPr>
              <a:t>SCHLUSSFOLGERUNG</a:t>
            </a:r>
            <a:br>
              <a:rPr lang="de-DE" dirty="0"/>
            </a:br>
            <a:endParaRPr dirty="0"/>
          </a:p>
        </p:txBody>
      </p:sp>
      <p:sp>
        <p:nvSpPr>
          <p:cNvPr id="2" name="Textfeld 1">
            <a:extLst>
              <a:ext uri="{FF2B5EF4-FFF2-40B4-BE49-F238E27FC236}">
                <a16:creationId xmlns:a16="http://schemas.microsoft.com/office/drawing/2014/main" id="{7E9943B5-4C62-8F3A-053E-E7B9AD02FDC8}"/>
              </a:ext>
            </a:extLst>
          </p:cNvPr>
          <p:cNvSpPr txBox="1"/>
          <p:nvPr/>
        </p:nvSpPr>
        <p:spPr>
          <a:xfrm>
            <a:off x="550985" y="1494532"/>
            <a:ext cx="8042030" cy="83099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de-DE" sz="1200" dirty="0">
                <a:solidFill>
                  <a:schemeClr val="bg1"/>
                </a:solidFill>
                <a:latin typeface="-webkit-standard"/>
              </a:rPr>
              <a:t>Häusliche Gewalt und Missbrauch geschehen häufig im Verborgenen („hinter verschlossenen Türen“).</a:t>
            </a:r>
          </a:p>
          <a:p>
            <a:pPr>
              <a:buClr>
                <a:schemeClr val="bg1"/>
              </a:buClr>
            </a:pPr>
            <a:endParaRPr lang="de-DE" sz="1200" dirty="0">
              <a:solidFill>
                <a:schemeClr val="bg1"/>
              </a:solidFill>
              <a:latin typeface="-webkit-standard"/>
            </a:endParaRPr>
          </a:p>
          <a:p>
            <a:pPr marL="285750" indent="-285750">
              <a:buClr>
                <a:schemeClr val="bg1"/>
              </a:buClr>
              <a:buFont typeface="Arial" panose="020B0604020202020204" pitchFamily="34" charset="0"/>
              <a:buChar char="•"/>
            </a:pPr>
            <a:r>
              <a:rPr lang="de-DE" sz="1200" dirty="0">
                <a:solidFill>
                  <a:schemeClr val="bg1"/>
                </a:solidFill>
                <a:latin typeface="-webkit-standard"/>
              </a:rPr>
              <a:t>Betroffene gibt es in allen gesellschaftlichen</a:t>
            </a:r>
          </a:p>
          <a:p>
            <a:pPr marL="285750" indent="-285750">
              <a:buClr>
                <a:schemeClr val="bg1"/>
              </a:buClr>
              <a:buFont typeface="Arial" panose="020B0604020202020204" pitchFamily="34" charset="0"/>
              <a:buChar char="•"/>
            </a:pPr>
            <a:endParaRPr lang="de-DE" sz="1200" dirty="0">
              <a:solidFill>
                <a:schemeClr val="bg1"/>
              </a:solidFill>
              <a:latin typeface="-webkit-standard"/>
            </a:endParaRPr>
          </a:p>
        </p:txBody>
      </p:sp>
      <p:pic>
        <p:nvPicPr>
          <p:cNvPr id="2050" name="Picture 2" descr="Häusliche Gewalt: Was als Übergriff gilt und wo ihr Hilfe findet |  Psychologie | Verstehen | ARD alpha">
            <a:extLst>
              <a:ext uri="{FF2B5EF4-FFF2-40B4-BE49-F238E27FC236}">
                <a16:creationId xmlns:a16="http://schemas.microsoft.com/office/drawing/2014/main" id="{D4AC7FF4-D5A6-0AF4-2FA2-34709FBF990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788152" y="2661112"/>
            <a:ext cx="3106230" cy="207124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50" name="Google Shape;550;p50"/>
          <p:cNvGrpSpPr/>
          <p:nvPr/>
        </p:nvGrpSpPr>
        <p:grpSpPr>
          <a:xfrm rot="622300">
            <a:off x="6444669" y="1864688"/>
            <a:ext cx="2294197" cy="2377850"/>
            <a:chOff x="3780525" y="364025"/>
            <a:chExt cx="3543233" cy="3531159"/>
          </a:xfrm>
        </p:grpSpPr>
        <p:sp>
          <p:nvSpPr>
            <p:cNvPr id="551" name="Google Shape;551;p50"/>
            <p:cNvSpPr/>
            <p:nvPr/>
          </p:nvSpPr>
          <p:spPr>
            <a:xfrm>
              <a:off x="4486853" y="1388064"/>
              <a:ext cx="2836905" cy="2507120"/>
            </a:xfrm>
            <a:custGeom>
              <a:avLst/>
              <a:gdLst/>
              <a:ahLst/>
              <a:cxnLst/>
              <a:rect l="l" t="t" r="r" b="b"/>
              <a:pathLst>
                <a:path w="93782" h="82880" extrusionOk="0">
                  <a:moveTo>
                    <a:pt x="36936" y="40136"/>
                  </a:moveTo>
                  <a:cubicBezTo>
                    <a:pt x="37818" y="40207"/>
                    <a:pt x="38699" y="40255"/>
                    <a:pt x="39556" y="40350"/>
                  </a:cubicBezTo>
                  <a:cubicBezTo>
                    <a:pt x="41009" y="40517"/>
                    <a:pt x="42342" y="40898"/>
                    <a:pt x="43724" y="41303"/>
                  </a:cubicBezTo>
                  <a:cubicBezTo>
                    <a:pt x="45605" y="41874"/>
                    <a:pt x="47391" y="42279"/>
                    <a:pt x="49368" y="42541"/>
                  </a:cubicBezTo>
                  <a:cubicBezTo>
                    <a:pt x="50630" y="42731"/>
                    <a:pt x="52130" y="42779"/>
                    <a:pt x="53345" y="43208"/>
                  </a:cubicBezTo>
                  <a:cubicBezTo>
                    <a:pt x="53583" y="43303"/>
                    <a:pt x="54226" y="43541"/>
                    <a:pt x="54392" y="43755"/>
                  </a:cubicBezTo>
                  <a:cubicBezTo>
                    <a:pt x="54464" y="43875"/>
                    <a:pt x="54512" y="43994"/>
                    <a:pt x="54559" y="44113"/>
                  </a:cubicBezTo>
                  <a:cubicBezTo>
                    <a:pt x="54773" y="44446"/>
                    <a:pt x="55035" y="44779"/>
                    <a:pt x="55345" y="45089"/>
                  </a:cubicBezTo>
                  <a:cubicBezTo>
                    <a:pt x="56083" y="46089"/>
                    <a:pt x="55655" y="46446"/>
                    <a:pt x="54607" y="46732"/>
                  </a:cubicBezTo>
                  <a:cubicBezTo>
                    <a:pt x="54107" y="46851"/>
                    <a:pt x="53821" y="46994"/>
                    <a:pt x="53368" y="47280"/>
                  </a:cubicBezTo>
                  <a:cubicBezTo>
                    <a:pt x="52297" y="47994"/>
                    <a:pt x="51201" y="48685"/>
                    <a:pt x="50106" y="49376"/>
                  </a:cubicBezTo>
                  <a:cubicBezTo>
                    <a:pt x="49034" y="50066"/>
                    <a:pt x="47748" y="50638"/>
                    <a:pt x="46915" y="51567"/>
                  </a:cubicBezTo>
                  <a:cubicBezTo>
                    <a:pt x="46391" y="52162"/>
                    <a:pt x="45962" y="52924"/>
                    <a:pt x="45557" y="53591"/>
                  </a:cubicBezTo>
                  <a:cubicBezTo>
                    <a:pt x="45200" y="54210"/>
                    <a:pt x="44962" y="54853"/>
                    <a:pt x="44700" y="55520"/>
                  </a:cubicBezTo>
                  <a:cubicBezTo>
                    <a:pt x="44367" y="56377"/>
                    <a:pt x="43724" y="57139"/>
                    <a:pt x="43247" y="57949"/>
                  </a:cubicBezTo>
                  <a:cubicBezTo>
                    <a:pt x="42461" y="59282"/>
                    <a:pt x="41937" y="60783"/>
                    <a:pt x="40913" y="62021"/>
                  </a:cubicBezTo>
                  <a:cubicBezTo>
                    <a:pt x="40604" y="62426"/>
                    <a:pt x="40390" y="62759"/>
                    <a:pt x="40223" y="63212"/>
                  </a:cubicBezTo>
                  <a:cubicBezTo>
                    <a:pt x="40151" y="63355"/>
                    <a:pt x="40080" y="63712"/>
                    <a:pt x="39937" y="63831"/>
                  </a:cubicBezTo>
                  <a:cubicBezTo>
                    <a:pt x="39913" y="63855"/>
                    <a:pt x="39389" y="64045"/>
                    <a:pt x="39389" y="64045"/>
                  </a:cubicBezTo>
                  <a:cubicBezTo>
                    <a:pt x="39127" y="63998"/>
                    <a:pt x="39294" y="63855"/>
                    <a:pt x="39175" y="63688"/>
                  </a:cubicBezTo>
                  <a:cubicBezTo>
                    <a:pt x="38913" y="63355"/>
                    <a:pt x="38556" y="63355"/>
                    <a:pt x="38127" y="63283"/>
                  </a:cubicBezTo>
                  <a:cubicBezTo>
                    <a:pt x="37389" y="63117"/>
                    <a:pt x="36841" y="62950"/>
                    <a:pt x="36246" y="62545"/>
                  </a:cubicBezTo>
                  <a:cubicBezTo>
                    <a:pt x="35698" y="62188"/>
                    <a:pt x="35698" y="62069"/>
                    <a:pt x="35770" y="61545"/>
                  </a:cubicBezTo>
                  <a:cubicBezTo>
                    <a:pt x="35936" y="60402"/>
                    <a:pt x="36008" y="59259"/>
                    <a:pt x="36103" y="58116"/>
                  </a:cubicBezTo>
                  <a:cubicBezTo>
                    <a:pt x="36174" y="57115"/>
                    <a:pt x="36008" y="56258"/>
                    <a:pt x="35531" y="55329"/>
                  </a:cubicBezTo>
                  <a:cubicBezTo>
                    <a:pt x="35007" y="54329"/>
                    <a:pt x="34007" y="53567"/>
                    <a:pt x="33412" y="52567"/>
                  </a:cubicBezTo>
                  <a:cubicBezTo>
                    <a:pt x="32983" y="51852"/>
                    <a:pt x="32721" y="51186"/>
                    <a:pt x="32245" y="50495"/>
                  </a:cubicBezTo>
                  <a:cubicBezTo>
                    <a:pt x="31602" y="49566"/>
                    <a:pt x="30911" y="48590"/>
                    <a:pt x="30530" y="47566"/>
                  </a:cubicBezTo>
                  <a:cubicBezTo>
                    <a:pt x="30340" y="46994"/>
                    <a:pt x="30173" y="46494"/>
                    <a:pt x="29864" y="45946"/>
                  </a:cubicBezTo>
                  <a:lnTo>
                    <a:pt x="29840" y="45946"/>
                  </a:lnTo>
                  <a:cubicBezTo>
                    <a:pt x="29459" y="45232"/>
                    <a:pt x="29959" y="44422"/>
                    <a:pt x="30816" y="44232"/>
                  </a:cubicBezTo>
                  <a:cubicBezTo>
                    <a:pt x="31935" y="43970"/>
                    <a:pt x="33055" y="43517"/>
                    <a:pt x="33912" y="42970"/>
                  </a:cubicBezTo>
                  <a:cubicBezTo>
                    <a:pt x="34984" y="42279"/>
                    <a:pt x="35103" y="41636"/>
                    <a:pt x="35841" y="40755"/>
                  </a:cubicBezTo>
                  <a:cubicBezTo>
                    <a:pt x="36055" y="40350"/>
                    <a:pt x="36436" y="40136"/>
                    <a:pt x="36936" y="40136"/>
                  </a:cubicBezTo>
                  <a:close/>
                  <a:moveTo>
                    <a:pt x="87864" y="1"/>
                  </a:moveTo>
                  <a:cubicBezTo>
                    <a:pt x="84461" y="1"/>
                    <a:pt x="82287" y="4084"/>
                    <a:pt x="81565" y="5176"/>
                  </a:cubicBezTo>
                  <a:cubicBezTo>
                    <a:pt x="80279" y="7105"/>
                    <a:pt x="79636" y="9272"/>
                    <a:pt x="79731" y="11534"/>
                  </a:cubicBezTo>
                  <a:cubicBezTo>
                    <a:pt x="79731" y="11701"/>
                    <a:pt x="76540" y="14845"/>
                    <a:pt x="74206" y="19489"/>
                  </a:cubicBezTo>
                  <a:cubicBezTo>
                    <a:pt x="72063" y="23799"/>
                    <a:pt x="72491" y="28705"/>
                    <a:pt x="70562" y="29467"/>
                  </a:cubicBezTo>
                  <a:cubicBezTo>
                    <a:pt x="70249" y="29591"/>
                    <a:pt x="69946" y="29646"/>
                    <a:pt x="69650" y="29646"/>
                  </a:cubicBezTo>
                  <a:cubicBezTo>
                    <a:pt x="67053" y="29646"/>
                    <a:pt x="65071" y="25335"/>
                    <a:pt x="62013" y="25228"/>
                  </a:cubicBezTo>
                  <a:cubicBezTo>
                    <a:pt x="61902" y="25224"/>
                    <a:pt x="61792" y="25223"/>
                    <a:pt x="61682" y="25223"/>
                  </a:cubicBezTo>
                  <a:cubicBezTo>
                    <a:pt x="57884" y="25223"/>
                    <a:pt x="54426" y="27172"/>
                    <a:pt x="50654" y="27705"/>
                  </a:cubicBezTo>
                  <a:cubicBezTo>
                    <a:pt x="49845" y="27823"/>
                    <a:pt x="49035" y="27874"/>
                    <a:pt x="48226" y="27874"/>
                  </a:cubicBezTo>
                  <a:cubicBezTo>
                    <a:pt x="44624" y="27874"/>
                    <a:pt x="41018" y="26857"/>
                    <a:pt x="37460" y="26157"/>
                  </a:cubicBezTo>
                  <a:cubicBezTo>
                    <a:pt x="35606" y="25792"/>
                    <a:pt x="33635" y="25530"/>
                    <a:pt x="31709" y="25530"/>
                  </a:cubicBezTo>
                  <a:cubicBezTo>
                    <a:pt x="29109" y="25530"/>
                    <a:pt x="26591" y="26007"/>
                    <a:pt x="24553" y="27347"/>
                  </a:cubicBezTo>
                  <a:cubicBezTo>
                    <a:pt x="21719" y="29205"/>
                    <a:pt x="20481" y="32301"/>
                    <a:pt x="19599" y="35254"/>
                  </a:cubicBezTo>
                  <a:cubicBezTo>
                    <a:pt x="18528" y="38897"/>
                    <a:pt x="17599" y="43232"/>
                    <a:pt x="13622" y="45422"/>
                  </a:cubicBezTo>
                  <a:cubicBezTo>
                    <a:pt x="7954" y="48566"/>
                    <a:pt x="1667" y="45994"/>
                    <a:pt x="762" y="53472"/>
                  </a:cubicBezTo>
                  <a:cubicBezTo>
                    <a:pt x="0" y="59806"/>
                    <a:pt x="3406" y="66570"/>
                    <a:pt x="8454" y="71094"/>
                  </a:cubicBezTo>
                  <a:cubicBezTo>
                    <a:pt x="12979" y="75119"/>
                    <a:pt x="19195" y="77763"/>
                    <a:pt x="25696" y="78382"/>
                  </a:cubicBezTo>
                  <a:cubicBezTo>
                    <a:pt x="30006" y="78787"/>
                    <a:pt x="34412" y="78358"/>
                    <a:pt x="38675" y="78977"/>
                  </a:cubicBezTo>
                  <a:cubicBezTo>
                    <a:pt x="42604" y="79549"/>
                    <a:pt x="46296" y="80977"/>
                    <a:pt x="50106" y="81954"/>
                  </a:cubicBezTo>
                  <a:cubicBezTo>
                    <a:pt x="52243" y="82498"/>
                    <a:pt x="54507" y="82880"/>
                    <a:pt x="56722" y="82880"/>
                  </a:cubicBezTo>
                  <a:cubicBezTo>
                    <a:pt x="58481" y="82880"/>
                    <a:pt x="60210" y="82639"/>
                    <a:pt x="61823" y="82049"/>
                  </a:cubicBezTo>
                  <a:cubicBezTo>
                    <a:pt x="66038" y="80501"/>
                    <a:pt x="68634" y="76905"/>
                    <a:pt x="70539" y="73357"/>
                  </a:cubicBezTo>
                  <a:cubicBezTo>
                    <a:pt x="75897" y="63260"/>
                    <a:pt x="77588" y="51781"/>
                    <a:pt x="75349" y="40850"/>
                  </a:cubicBezTo>
                  <a:cubicBezTo>
                    <a:pt x="75016" y="39278"/>
                    <a:pt x="75421" y="37635"/>
                    <a:pt x="76564" y="36349"/>
                  </a:cubicBezTo>
                  <a:cubicBezTo>
                    <a:pt x="77564" y="35230"/>
                    <a:pt x="78350" y="33730"/>
                    <a:pt x="79398" y="32634"/>
                  </a:cubicBezTo>
                  <a:cubicBezTo>
                    <a:pt x="81565" y="30419"/>
                    <a:pt x="84113" y="24013"/>
                    <a:pt x="84994" y="22299"/>
                  </a:cubicBezTo>
                  <a:cubicBezTo>
                    <a:pt x="86399" y="19512"/>
                    <a:pt x="86351" y="17440"/>
                    <a:pt x="86280" y="15607"/>
                  </a:cubicBezTo>
                  <a:cubicBezTo>
                    <a:pt x="86280" y="15345"/>
                    <a:pt x="87352" y="14035"/>
                    <a:pt x="87971" y="13368"/>
                  </a:cubicBezTo>
                  <a:cubicBezTo>
                    <a:pt x="90662" y="10534"/>
                    <a:pt x="93782" y="3080"/>
                    <a:pt x="91091" y="1175"/>
                  </a:cubicBezTo>
                  <a:cubicBezTo>
                    <a:pt x="89918" y="337"/>
                    <a:pt x="88840" y="1"/>
                    <a:pt x="87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2" name="Google Shape;552;p50"/>
            <p:cNvSpPr/>
            <p:nvPr/>
          </p:nvSpPr>
          <p:spPr>
            <a:xfrm>
              <a:off x="6418168" y="629374"/>
              <a:ext cx="415696" cy="798449"/>
            </a:xfrm>
            <a:custGeom>
              <a:avLst/>
              <a:gdLst/>
              <a:ahLst/>
              <a:cxnLst/>
              <a:rect l="l" t="t" r="r" b="b"/>
              <a:pathLst>
                <a:path w="13742" h="26395" extrusionOk="0">
                  <a:moveTo>
                    <a:pt x="9878" y="0"/>
                  </a:moveTo>
                  <a:cubicBezTo>
                    <a:pt x="7238" y="0"/>
                    <a:pt x="5368" y="1552"/>
                    <a:pt x="4597" y="3180"/>
                  </a:cubicBezTo>
                  <a:cubicBezTo>
                    <a:pt x="3001" y="6562"/>
                    <a:pt x="1" y="11872"/>
                    <a:pt x="477" y="16159"/>
                  </a:cubicBezTo>
                  <a:cubicBezTo>
                    <a:pt x="763" y="18778"/>
                    <a:pt x="310" y="20374"/>
                    <a:pt x="549" y="21088"/>
                  </a:cubicBezTo>
                  <a:cubicBezTo>
                    <a:pt x="810" y="21803"/>
                    <a:pt x="977" y="24899"/>
                    <a:pt x="1668" y="25375"/>
                  </a:cubicBezTo>
                  <a:cubicBezTo>
                    <a:pt x="2714" y="26121"/>
                    <a:pt x="3683" y="26394"/>
                    <a:pt x="4534" y="26394"/>
                  </a:cubicBezTo>
                  <a:cubicBezTo>
                    <a:pt x="5911" y="26394"/>
                    <a:pt x="6976" y="25678"/>
                    <a:pt x="7550" y="25089"/>
                  </a:cubicBezTo>
                  <a:cubicBezTo>
                    <a:pt x="11718" y="20850"/>
                    <a:pt x="13742" y="10134"/>
                    <a:pt x="13742" y="4609"/>
                  </a:cubicBezTo>
                  <a:cubicBezTo>
                    <a:pt x="13742" y="3656"/>
                    <a:pt x="13670" y="2680"/>
                    <a:pt x="13218" y="1823"/>
                  </a:cubicBezTo>
                  <a:cubicBezTo>
                    <a:pt x="12789" y="941"/>
                    <a:pt x="11884" y="203"/>
                    <a:pt x="10789" y="60"/>
                  </a:cubicBezTo>
                  <a:cubicBezTo>
                    <a:pt x="10476" y="20"/>
                    <a:pt x="10172" y="0"/>
                    <a:pt x="98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3" name="Google Shape;553;p50"/>
            <p:cNvSpPr/>
            <p:nvPr/>
          </p:nvSpPr>
          <p:spPr>
            <a:xfrm>
              <a:off x="5670065" y="364025"/>
              <a:ext cx="470448" cy="992624"/>
            </a:xfrm>
            <a:custGeom>
              <a:avLst/>
              <a:gdLst/>
              <a:ahLst/>
              <a:cxnLst/>
              <a:rect l="l" t="t" r="r" b="b"/>
              <a:pathLst>
                <a:path w="15552" h="32814" extrusionOk="0">
                  <a:moveTo>
                    <a:pt x="5439" y="1"/>
                  </a:moveTo>
                  <a:cubicBezTo>
                    <a:pt x="4042" y="1"/>
                    <a:pt x="2792" y="562"/>
                    <a:pt x="2287" y="1926"/>
                  </a:cubicBezTo>
                  <a:cubicBezTo>
                    <a:pt x="1025" y="5332"/>
                    <a:pt x="1" y="9547"/>
                    <a:pt x="358" y="13095"/>
                  </a:cubicBezTo>
                  <a:cubicBezTo>
                    <a:pt x="572" y="15262"/>
                    <a:pt x="1620" y="21692"/>
                    <a:pt x="2334" y="23764"/>
                  </a:cubicBezTo>
                  <a:cubicBezTo>
                    <a:pt x="2787" y="25145"/>
                    <a:pt x="6311" y="32813"/>
                    <a:pt x="7955" y="32813"/>
                  </a:cubicBezTo>
                  <a:cubicBezTo>
                    <a:pt x="15551" y="32813"/>
                    <a:pt x="11551" y="26050"/>
                    <a:pt x="12170" y="22454"/>
                  </a:cubicBezTo>
                  <a:cubicBezTo>
                    <a:pt x="13170" y="16786"/>
                    <a:pt x="13051" y="8332"/>
                    <a:pt x="10693" y="2974"/>
                  </a:cubicBezTo>
                  <a:cubicBezTo>
                    <a:pt x="9951" y="1260"/>
                    <a:pt x="7530" y="1"/>
                    <a:pt x="5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4" name="Google Shape;554;p50"/>
            <p:cNvSpPr/>
            <p:nvPr/>
          </p:nvSpPr>
          <p:spPr>
            <a:xfrm>
              <a:off x="5065316" y="1478783"/>
              <a:ext cx="333567" cy="486571"/>
            </a:xfrm>
            <a:custGeom>
              <a:avLst/>
              <a:gdLst/>
              <a:ahLst/>
              <a:cxnLst/>
              <a:rect l="l" t="t" r="r" b="b"/>
              <a:pathLst>
                <a:path w="11027" h="16085" extrusionOk="0">
                  <a:moveTo>
                    <a:pt x="5362" y="1"/>
                  </a:moveTo>
                  <a:cubicBezTo>
                    <a:pt x="4132" y="1"/>
                    <a:pt x="2637" y="362"/>
                    <a:pt x="2167" y="1010"/>
                  </a:cubicBezTo>
                  <a:cubicBezTo>
                    <a:pt x="1453" y="1986"/>
                    <a:pt x="0" y="2368"/>
                    <a:pt x="72" y="3463"/>
                  </a:cubicBezTo>
                  <a:cubicBezTo>
                    <a:pt x="262" y="6321"/>
                    <a:pt x="1310" y="9893"/>
                    <a:pt x="3072" y="12346"/>
                  </a:cubicBezTo>
                  <a:cubicBezTo>
                    <a:pt x="3572" y="13013"/>
                    <a:pt x="4930" y="16085"/>
                    <a:pt x="5859" y="16085"/>
                  </a:cubicBezTo>
                  <a:cubicBezTo>
                    <a:pt x="8526" y="16085"/>
                    <a:pt x="9812" y="11417"/>
                    <a:pt x="10074" y="10536"/>
                  </a:cubicBezTo>
                  <a:cubicBezTo>
                    <a:pt x="11026" y="7392"/>
                    <a:pt x="10860" y="5201"/>
                    <a:pt x="9312" y="2248"/>
                  </a:cubicBezTo>
                  <a:cubicBezTo>
                    <a:pt x="8812" y="1344"/>
                    <a:pt x="7764" y="772"/>
                    <a:pt x="6787" y="248"/>
                  </a:cubicBezTo>
                  <a:cubicBezTo>
                    <a:pt x="6460" y="81"/>
                    <a:pt x="5940" y="1"/>
                    <a:pt x="5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5" name="Google Shape;555;p50"/>
            <p:cNvSpPr/>
            <p:nvPr/>
          </p:nvSpPr>
          <p:spPr>
            <a:xfrm>
              <a:off x="4894557" y="671633"/>
              <a:ext cx="425436" cy="725728"/>
            </a:xfrm>
            <a:custGeom>
              <a:avLst/>
              <a:gdLst/>
              <a:ahLst/>
              <a:cxnLst/>
              <a:rect l="l" t="t" r="r" b="b"/>
              <a:pathLst>
                <a:path w="14064" h="23991" extrusionOk="0">
                  <a:moveTo>
                    <a:pt x="5788" y="0"/>
                  </a:moveTo>
                  <a:cubicBezTo>
                    <a:pt x="2677" y="0"/>
                    <a:pt x="1" y="3238"/>
                    <a:pt x="37" y="6379"/>
                  </a:cubicBezTo>
                  <a:cubicBezTo>
                    <a:pt x="61" y="10166"/>
                    <a:pt x="2252" y="14619"/>
                    <a:pt x="3681" y="18215"/>
                  </a:cubicBezTo>
                  <a:cubicBezTo>
                    <a:pt x="3990" y="19025"/>
                    <a:pt x="5657" y="22335"/>
                    <a:pt x="6300" y="22978"/>
                  </a:cubicBezTo>
                  <a:cubicBezTo>
                    <a:pt x="6907" y="23563"/>
                    <a:pt x="7771" y="23991"/>
                    <a:pt x="8676" y="23991"/>
                  </a:cubicBezTo>
                  <a:cubicBezTo>
                    <a:pt x="8765" y="23991"/>
                    <a:pt x="8854" y="23987"/>
                    <a:pt x="8944" y="23978"/>
                  </a:cubicBezTo>
                  <a:cubicBezTo>
                    <a:pt x="10658" y="23788"/>
                    <a:pt x="12301" y="19310"/>
                    <a:pt x="12706" y="17882"/>
                  </a:cubicBezTo>
                  <a:cubicBezTo>
                    <a:pt x="14064" y="13166"/>
                    <a:pt x="12778" y="7665"/>
                    <a:pt x="10444" y="3236"/>
                  </a:cubicBezTo>
                  <a:cubicBezTo>
                    <a:pt x="10039" y="2426"/>
                    <a:pt x="9539" y="1640"/>
                    <a:pt x="8753" y="1045"/>
                  </a:cubicBezTo>
                  <a:cubicBezTo>
                    <a:pt x="7769" y="315"/>
                    <a:pt x="6757" y="0"/>
                    <a:pt x="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6" name="Google Shape;556;p50"/>
            <p:cNvSpPr/>
            <p:nvPr/>
          </p:nvSpPr>
          <p:spPr>
            <a:xfrm>
              <a:off x="3780525" y="2213878"/>
              <a:ext cx="734107" cy="565947"/>
            </a:xfrm>
            <a:custGeom>
              <a:avLst/>
              <a:gdLst/>
              <a:ahLst/>
              <a:cxnLst/>
              <a:rect l="l" t="t" r="r" b="b"/>
              <a:pathLst>
                <a:path w="24268" h="18709" extrusionOk="0">
                  <a:moveTo>
                    <a:pt x="6967" y="1"/>
                  </a:moveTo>
                  <a:cubicBezTo>
                    <a:pt x="6400" y="1"/>
                    <a:pt x="5838" y="58"/>
                    <a:pt x="5287" y="190"/>
                  </a:cubicBezTo>
                  <a:cubicBezTo>
                    <a:pt x="3406" y="666"/>
                    <a:pt x="0" y="2857"/>
                    <a:pt x="310" y="4524"/>
                  </a:cubicBezTo>
                  <a:cubicBezTo>
                    <a:pt x="524" y="5739"/>
                    <a:pt x="4025" y="8525"/>
                    <a:pt x="5120" y="9359"/>
                  </a:cubicBezTo>
                  <a:cubicBezTo>
                    <a:pt x="9121" y="12455"/>
                    <a:pt x="12550" y="13098"/>
                    <a:pt x="16551" y="16217"/>
                  </a:cubicBezTo>
                  <a:cubicBezTo>
                    <a:pt x="17898" y="17271"/>
                    <a:pt x="19644" y="18709"/>
                    <a:pt x="21318" y="18709"/>
                  </a:cubicBezTo>
                  <a:cubicBezTo>
                    <a:pt x="21687" y="18709"/>
                    <a:pt x="22053" y="18639"/>
                    <a:pt x="22410" y="18480"/>
                  </a:cubicBezTo>
                  <a:cubicBezTo>
                    <a:pt x="24267" y="17622"/>
                    <a:pt x="22838" y="13955"/>
                    <a:pt x="21457" y="11502"/>
                  </a:cubicBezTo>
                  <a:cubicBezTo>
                    <a:pt x="20100" y="9097"/>
                    <a:pt x="18004" y="2881"/>
                    <a:pt x="11026" y="738"/>
                  </a:cubicBezTo>
                  <a:cubicBezTo>
                    <a:pt x="9729" y="334"/>
                    <a:pt x="8337" y="1"/>
                    <a:pt x="6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7" name="Google Shape;557;p50"/>
            <p:cNvSpPr/>
            <p:nvPr/>
          </p:nvSpPr>
          <p:spPr>
            <a:xfrm>
              <a:off x="5787131" y="1504888"/>
              <a:ext cx="254312" cy="304164"/>
            </a:xfrm>
            <a:custGeom>
              <a:avLst/>
              <a:gdLst/>
              <a:ahLst/>
              <a:cxnLst/>
              <a:rect l="l" t="t" r="r" b="b"/>
              <a:pathLst>
                <a:path w="8407" h="10055" extrusionOk="0">
                  <a:moveTo>
                    <a:pt x="3879" y="0"/>
                  </a:moveTo>
                  <a:cubicBezTo>
                    <a:pt x="3556" y="0"/>
                    <a:pt x="2629" y="361"/>
                    <a:pt x="2382" y="361"/>
                  </a:cubicBezTo>
                  <a:cubicBezTo>
                    <a:pt x="2048" y="361"/>
                    <a:pt x="1810" y="647"/>
                    <a:pt x="1596" y="838"/>
                  </a:cubicBezTo>
                  <a:cubicBezTo>
                    <a:pt x="1143" y="1266"/>
                    <a:pt x="572" y="1814"/>
                    <a:pt x="286" y="2362"/>
                  </a:cubicBezTo>
                  <a:cubicBezTo>
                    <a:pt x="0" y="2910"/>
                    <a:pt x="48" y="3553"/>
                    <a:pt x="72" y="4148"/>
                  </a:cubicBezTo>
                  <a:cubicBezTo>
                    <a:pt x="72" y="4743"/>
                    <a:pt x="238" y="5339"/>
                    <a:pt x="453" y="5934"/>
                  </a:cubicBezTo>
                  <a:cubicBezTo>
                    <a:pt x="739" y="6720"/>
                    <a:pt x="810" y="7553"/>
                    <a:pt x="1096" y="8315"/>
                  </a:cubicBezTo>
                  <a:cubicBezTo>
                    <a:pt x="1334" y="8911"/>
                    <a:pt x="1572" y="9554"/>
                    <a:pt x="2334" y="9697"/>
                  </a:cubicBezTo>
                  <a:cubicBezTo>
                    <a:pt x="2420" y="9712"/>
                    <a:pt x="2506" y="9717"/>
                    <a:pt x="2594" y="9717"/>
                  </a:cubicBezTo>
                  <a:cubicBezTo>
                    <a:pt x="2832" y="9717"/>
                    <a:pt x="3075" y="9676"/>
                    <a:pt x="3313" y="9676"/>
                  </a:cubicBezTo>
                  <a:cubicBezTo>
                    <a:pt x="3400" y="9676"/>
                    <a:pt x="3487" y="9682"/>
                    <a:pt x="3572" y="9697"/>
                  </a:cubicBezTo>
                  <a:cubicBezTo>
                    <a:pt x="3941" y="9779"/>
                    <a:pt x="4116" y="10054"/>
                    <a:pt x="4445" y="10054"/>
                  </a:cubicBezTo>
                  <a:cubicBezTo>
                    <a:pt x="4499" y="10054"/>
                    <a:pt x="4557" y="10047"/>
                    <a:pt x="4620" y="10030"/>
                  </a:cubicBezTo>
                  <a:cubicBezTo>
                    <a:pt x="5430" y="9816"/>
                    <a:pt x="5978" y="8935"/>
                    <a:pt x="6454" y="8411"/>
                  </a:cubicBezTo>
                  <a:cubicBezTo>
                    <a:pt x="7716" y="7029"/>
                    <a:pt x="8073" y="5458"/>
                    <a:pt x="8312" y="3791"/>
                  </a:cubicBezTo>
                  <a:cubicBezTo>
                    <a:pt x="8407" y="3148"/>
                    <a:pt x="8359" y="2457"/>
                    <a:pt x="8335" y="1838"/>
                  </a:cubicBezTo>
                  <a:cubicBezTo>
                    <a:pt x="8335" y="1409"/>
                    <a:pt x="8312" y="600"/>
                    <a:pt x="7954" y="266"/>
                  </a:cubicBezTo>
                  <a:cubicBezTo>
                    <a:pt x="7764" y="76"/>
                    <a:pt x="7561" y="16"/>
                    <a:pt x="7349" y="16"/>
                  </a:cubicBezTo>
                  <a:cubicBezTo>
                    <a:pt x="7057" y="16"/>
                    <a:pt x="6748" y="130"/>
                    <a:pt x="6430" y="171"/>
                  </a:cubicBezTo>
                  <a:cubicBezTo>
                    <a:pt x="6154" y="210"/>
                    <a:pt x="5889" y="226"/>
                    <a:pt x="5639" y="226"/>
                  </a:cubicBezTo>
                  <a:cubicBezTo>
                    <a:pt x="4961" y="226"/>
                    <a:pt x="4382" y="109"/>
                    <a:pt x="3930" y="4"/>
                  </a:cubicBezTo>
                  <a:cubicBezTo>
                    <a:pt x="3915" y="2"/>
                    <a:pt x="3898" y="0"/>
                    <a:pt x="38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558" name="Google Shape;558;p50"/>
            <p:cNvSpPr/>
            <p:nvPr/>
          </p:nvSpPr>
          <p:spPr>
            <a:xfrm>
              <a:off x="6302917" y="1480265"/>
              <a:ext cx="306916" cy="362304"/>
            </a:xfrm>
            <a:custGeom>
              <a:avLst/>
              <a:gdLst/>
              <a:ahLst/>
              <a:cxnLst/>
              <a:rect l="l" t="t" r="r" b="b"/>
              <a:pathLst>
                <a:path w="10146" h="11977" extrusionOk="0">
                  <a:moveTo>
                    <a:pt x="3840" y="1"/>
                  </a:moveTo>
                  <a:cubicBezTo>
                    <a:pt x="3819" y="1"/>
                    <a:pt x="3802" y="3"/>
                    <a:pt x="3787" y="9"/>
                  </a:cubicBezTo>
                  <a:cubicBezTo>
                    <a:pt x="2572" y="413"/>
                    <a:pt x="1977" y="1199"/>
                    <a:pt x="1286" y="2104"/>
                  </a:cubicBezTo>
                  <a:cubicBezTo>
                    <a:pt x="0" y="3771"/>
                    <a:pt x="429" y="5843"/>
                    <a:pt x="1191" y="7605"/>
                  </a:cubicBezTo>
                  <a:cubicBezTo>
                    <a:pt x="1582" y="8502"/>
                    <a:pt x="3106" y="11977"/>
                    <a:pt x="4648" y="11977"/>
                  </a:cubicBezTo>
                  <a:cubicBezTo>
                    <a:pt x="4702" y="11977"/>
                    <a:pt x="4757" y="11972"/>
                    <a:pt x="4811" y="11963"/>
                  </a:cubicBezTo>
                  <a:cubicBezTo>
                    <a:pt x="8502" y="11344"/>
                    <a:pt x="9526" y="4843"/>
                    <a:pt x="10003" y="2414"/>
                  </a:cubicBezTo>
                  <a:cubicBezTo>
                    <a:pt x="10074" y="2080"/>
                    <a:pt x="10145" y="1699"/>
                    <a:pt x="9979" y="1390"/>
                  </a:cubicBezTo>
                  <a:cubicBezTo>
                    <a:pt x="9856" y="1111"/>
                    <a:pt x="9654" y="1024"/>
                    <a:pt x="9373" y="1024"/>
                  </a:cubicBezTo>
                  <a:cubicBezTo>
                    <a:pt x="8905" y="1024"/>
                    <a:pt x="8217" y="1264"/>
                    <a:pt x="7304" y="1264"/>
                  </a:cubicBezTo>
                  <a:cubicBezTo>
                    <a:pt x="7168" y="1264"/>
                    <a:pt x="7028" y="1259"/>
                    <a:pt x="6883" y="1247"/>
                  </a:cubicBezTo>
                  <a:cubicBezTo>
                    <a:pt x="6041" y="1179"/>
                    <a:pt x="4285" y="1"/>
                    <a:pt x="3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sp>
        <p:nvSpPr>
          <p:cNvPr id="4" name="Google Shape;522;p48">
            <a:extLst>
              <a:ext uri="{FF2B5EF4-FFF2-40B4-BE49-F238E27FC236}">
                <a16:creationId xmlns:a16="http://schemas.microsoft.com/office/drawing/2014/main" id="{27AA18C3-9541-6BEA-6DA0-F60F1179F84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de-DE" sz="3600" dirty="0">
                <a:highlight>
                  <a:srgbClr val="800080"/>
                </a:highlight>
              </a:rPr>
              <a:t>HANDLUNGSEMPFEHLUNG</a:t>
            </a:r>
          </a:p>
        </p:txBody>
      </p:sp>
      <p:sp>
        <p:nvSpPr>
          <p:cNvPr id="5" name="Google Shape;522;p48">
            <a:extLst>
              <a:ext uri="{FF2B5EF4-FFF2-40B4-BE49-F238E27FC236}">
                <a16:creationId xmlns:a16="http://schemas.microsoft.com/office/drawing/2014/main" id="{BF2420C3-5FC6-C92B-14D6-AAC13F21F9A1}"/>
              </a:ext>
            </a:extLst>
          </p:cNvPr>
          <p:cNvSpPr txBox="1">
            <a:spLocks/>
          </p:cNvSpPr>
          <p:nvPr/>
        </p:nvSpPr>
        <p:spPr>
          <a:xfrm>
            <a:off x="720000" y="1229608"/>
            <a:ext cx="7704000" cy="2280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Lexend Deca"/>
              <a:buNone/>
              <a:defRPr sz="6000" b="1" i="0" u="none" strike="noStrike" cap="none">
                <a:solidFill>
                  <a:schemeClr val="lt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pPr marL="285750" indent="-285750" algn="l">
              <a:lnSpc>
                <a:spcPct val="150000"/>
              </a:lnSpc>
              <a:buSzPct val="120000"/>
              <a:buFont typeface="Arial" panose="020B0604020202020204" pitchFamily="34" charset="0"/>
              <a:buChar char="•"/>
            </a:pPr>
            <a:r>
              <a:rPr lang="de-DE" sz="1200" dirty="0"/>
              <a:t>POLIZEI ALAMIEREN</a:t>
            </a:r>
          </a:p>
          <a:p>
            <a:pPr marL="285750" indent="-285750" algn="l">
              <a:lnSpc>
                <a:spcPct val="150000"/>
              </a:lnSpc>
              <a:buSzPct val="120000"/>
              <a:buFont typeface="Arial" panose="020B0604020202020204" pitchFamily="34" charset="0"/>
              <a:buChar char="•"/>
            </a:pPr>
            <a:r>
              <a:rPr lang="de-DE" sz="1200" dirty="0"/>
              <a:t>SOZIALAMT</a:t>
            </a:r>
          </a:p>
          <a:p>
            <a:pPr marL="285750" indent="-285750" algn="l">
              <a:lnSpc>
                <a:spcPct val="150000"/>
              </a:lnSpc>
              <a:buSzPct val="120000"/>
              <a:buFont typeface="Arial" panose="020B0604020202020204" pitchFamily="34" charset="0"/>
              <a:buChar char="•"/>
            </a:pPr>
            <a:r>
              <a:rPr lang="de-DE" sz="1200" dirty="0"/>
              <a:t>NOTAUFNAHME</a:t>
            </a:r>
          </a:p>
          <a:p>
            <a:pPr marL="285750" indent="-285750" algn="l">
              <a:lnSpc>
                <a:spcPct val="150000"/>
              </a:lnSpc>
              <a:buSzPct val="120000"/>
              <a:buFont typeface="Arial" panose="020B0604020202020204" pitchFamily="34" charset="0"/>
              <a:buChar char="•"/>
            </a:pPr>
            <a:r>
              <a:rPr lang="de-DE" sz="1200" dirty="0"/>
              <a:t>BERATUNGSSTELLE</a:t>
            </a:r>
          </a:p>
          <a:p>
            <a:pPr marL="285750" indent="-285750" algn="l">
              <a:lnSpc>
                <a:spcPct val="150000"/>
              </a:lnSpc>
              <a:buSzPct val="120000"/>
              <a:buFont typeface="Arial" panose="020B0604020202020204" pitchFamily="34" charset="0"/>
              <a:buChar char="•"/>
            </a:pPr>
            <a:r>
              <a:rPr lang="de-DE" sz="1200" dirty="0"/>
              <a:t>SCHUTZEINRICHTUNG</a:t>
            </a:r>
          </a:p>
          <a:p>
            <a:r>
              <a:rPr lang="de-DE" sz="1800" dirty="0"/>
              <a:t> </a:t>
            </a:r>
          </a:p>
        </p:txBody>
      </p:sp>
      <p:grpSp>
        <p:nvGrpSpPr>
          <p:cNvPr id="2" name="Google Shape;403;p43">
            <a:extLst>
              <a:ext uri="{FF2B5EF4-FFF2-40B4-BE49-F238E27FC236}">
                <a16:creationId xmlns:a16="http://schemas.microsoft.com/office/drawing/2014/main" id="{6888A49A-058E-A305-7AE8-0D602E21A6C1}"/>
              </a:ext>
            </a:extLst>
          </p:cNvPr>
          <p:cNvGrpSpPr/>
          <p:nvPr/>
        </p:nvGrpSpPr>
        <p:grpSpPr>
          <a:xfrm rot="355432">
            <a:off x="5507136" y="2761190"/>
            <a:ext cx="3198517" cy="2188038"/>
            <a:chOff x="3775325" y="2078600"/>
            <a:chExt cx="5258275" cy="2944025"/>
          </a:xfrm>
        </p:grpSpPr>
        <p:sp>
          <p:nvSpPr>
            <p:cNvPr id="3" name="Google Shape;404;p43">
              <a:extLst>
                <a:ext uri="{FF2B5EF4-FFF2-40B4-BE49-F238E27FC236}">
                  <a16:creationId xmlns:a16="http://schemas.microsoft.com/office/drawing/2014/main" id="{D8A92685-1243-4810-78F3-08D8587ABFD2}"/>
                </a:ext>
              </a:extLst>
            </p:cNvPr>
            <p:cNvSpPr/>
            <p:nvPr/>
          </p:nvSpPr>
          <p:spPr>
            <a:xfrm>
              <a:off x="6519350" y="2113675"/>
              <a:ext cx="2514250" cy="2804275"/>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5;p43">
              <a:extLst>
                <a:ext uri="{FF2B5EF4-FFF2-40B4-BE49-F238E27FC236}">
                  <a16:creationId xmlns:a16="http://schemas.microsoft.com/office/drawing/2014/main" id="{B0443E87-F7C9-AF4C-72C5-ED236F299CC8}"/>
                </a:ext>
              </a:extLst>
            </p:cNvPr>
            <p:cNvSpPr/>
            <p:nvPr/>
          </p:nvSpPr>
          <p:spPr>
            <a:xfrm>
              <a:off x="6434800" y="2154750"/>
              <a:ext cx="1072875" cy="2065325"/>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6;p43">
              <a:extLst>
                <a:ext uri="{FF2B5EF4-FFF2-40B4-BE49-F238E27FC236}">
                  <a16:creationId xmlns:a16="http://schemas.microsoft.com/office/drawing/2014/main" id="{D2FD38AC-0310-0350-B0A8-6780117562DD}"/>
                </a:ext>
              </a:extLst>
            </p:cNvPr>
            <p:cNvSpPr/>
            <p:nvPr/>
          </p:nvSpPr>
          <p:spPr>
            <a:xfrm>
              <a:off x="6858100" y="3968225"/>
              <a:ext cx="637675" cy="452500"/>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7;p43">
              <a:extLst>
                <a:ext uri="{FF2B5EF4-FFF2-40B4-BE49-F238E27FC236}">
                  <a16:creationId xmlns:a16="http://schemas.microsoft.com/office/drawing/2014/main" id="{97AC4E08-A6FC-EFE3-912F-D182CA11455C}"/>
                </a:ext>
              </a:extLst>
            </p:cNvPr>
            <p:cNvSpPr/>
            <p:nvPr/>
          </p:nvSpPr>
          <p:spPr>
            <a:xfrm>
              <a:off x="7660650" y="4663000"/>
              <a:ext cx="1161575" cy="213950"/>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8;p43">
              <a:extLst>
                <a:ext uri="{FF2B5EF4-FFF2-40B4-BE49-F238E27FC236}">
                  <a16:creationId xmlns:a16="http://schemas.microsoft.com/office/drawing/2014/main" id="{35E3A623-9FC9-E900-9105-CDB3C13DDE97}"/>
                </a:ext>
              </a:extLst>
            </p:cNvPr>
            <p:cNvSpPr/>
            <p:nvPr/>
          </p:nvSpPr>
          <p:spPr>
            <a:xfrm>
              <a:off x="7110550" y="2085250"/>
              <a:ext cx="768625" cy="176100"/>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09;p43">
              <a:extLst>
                <a:ext uri="{FF2B5EF4-FFF2-40B4-BE49-F238E27FC236}">
                  <a16:creationId xmlns:a16="http://schemas.microsoft.com/office/drawing/2014/main" id="{A5B8B9F4-3289-DDD3-334C-4D92700F66C6}"/>
                </a:ext>
              </a:extLst>
            </p:cNvPr>
            <p:cNvSpPr/>
            <p:nvPr/>
          </p:nvSpPr>
          <p:spPr>
            <a:xfrm>
              <a:off x="3775325" y="2078600"/>
              <a:ext cx="4552750" cy="2944025"/>
            </a:xfrm>
            <a:custGeom>
              <a:avLst/>
              <a:gdLst/>
              <a:ahLst/>
              <a:cxnLst/>
              <a:rect l="l" t="t" r="r" b="b"/>
              <a:pathLst>
                <a:path w="182110" h="117761" extrusionOk="0">
                  <a:moveTo>
                    <a:pt x="147488" y="1"/>
                  </a:moveTo>
                  <a:cubicBezTo>
                    <a:pt x="145509" y="1"/>
                    <a:pt x="143594" y="198"/>
                    <a:pt x="141863" y="665"/>
                  </a:cubicBezTo>
                  <a:cubicBezTo>
                    <a:pt x="142090" y="657"/>
                    <a:pt x="142317" y="653"/>
                    <a:pt x="142543" y="653"/>
                  </a:cubicBezTo>
                  <a:cubicBezTo>
                    <a:pt x="150885" y="653"/>
                    <a:pt x="158663" y="6148"/>
                    <a:pt x="162558" y="12501"/>
                  </a:cubicBezTo>
                  <a:cubicBezTo>
                    <a:pt x="166583" y="19002"/>
                    <a:pt x="167012" y="26766"/>
                    <a:pt x="165630" y="34029"/>
                  </a:cubicBezTo>
                  <a:cubicBezTo>
                    <a:pt x="159189" y="67667"/>
                    <a:pt x="117586" y="85936"/>
                    <a:pt x="80779" y="85936"/>
                  </a:cubicBezTo>
                  <a:cubicBezTo>
                    <a:pt x="80167" y="85936"/>
                    <a:pt x="79555" y="85931"/>
                    <a:pt x="78946" y="85921"/>
                  </a:cubicBezTo>
                  <a:cubicBezTo>
                    <a:pt x="73458" y="85824"/>
                    <a:pt x="67920" y="85665"/>
                    <a:pt x="62385" y="85665"/>
                  </a:cubicBezTo>
                  <a:cubicBezTo>
                    <a:pt x="54252" y="85665"/>
                    <a:pt x="46125" y="86009"/>
                    <a:pt x="38175" y="87397"/>
                  </a:cubicBezTo>
                  <a:cubicBezTo>
                    <a:pt x="21314" y="90374"/>
                    <a:pt x="11455" y="97257"/>
                    <a:pt x="1" y="108354"/>
                  </a:cubicBezTo>
                  <a:lnTo>
                    <a:pt x="11170" y="107211"/>
                  </a:lnTo>
                  <a:lnTo>
                    <a:pt x="10074" y="117761"/>
                  </a:lnTo>
                  <a:cubicBezTo>
                    <a:pt x="17337" y="106639"/>
                    <a:pt x="31840" y="100162"/>
                    <a:pt x="46463" y="97590"/>
                  </a:cubicBezTo>
                  <a:cubicBezTo>
                    <a:pt x="61061" y="94994"/>
                    <a:pt x="76135" y="95709"/>
                    <a:pt x="91043" y="95447"/>
                  </a:cubicBezTo>
                  <a:cubicBezTo>
                    <a:pt x="93401" y="95399"/>
                    <a:pt x="95735" y="95328"/>
                    <a:pt x="98092" y="95208"/>
                  </a:cubicBezTo>
                  <a:cubicBezTo>
                    <a:pt x="113572" y="94470"/>
                    <a:pt x="126694" y="91589"/>
                    <a:pt x="139887" y="84468"/>
                  </a:cubicBezTo>
                  <a:cubicBezTo>
                    <a:pt x="162439" y="72299"/>
                    <a:pt x="182110" y="49318"/>
                    <a:pt x="181824" y="25670"/>
                  </a:cubicBezTo>
                  <a:cubicBezTo>
                    <a:pt x="181800" y="23622"/>
                    <a:pt x="181538" y="21693"/>
                    <a:pt x="181014" y="19907"/>
                  </a:cubicBezTo>
                  <a:cubicBezTo>
                    <a:pt x="178323" y="10215"/>
                    <a:pt x="170608" y="4999"/>
                    <a:pt x="158962" y="1737"/>
                  </a:cubicBezTo>
                  <a:cubicBezTo>
                    <a:pt x="155493" y="759"/>
                    <a:pt x="151367" y="1"/>
                    <a:pt x="147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10;p43">
              <a:extLst>
                <a:ext uri="{FF2B5EF4-FFF2-40B4-BE49-F238E27FC236}">
                  <a16:creationId xmlns:a16="http://schemas.microsoft.com/office/drawing/2014/main" id="{2A351AF8-D174-2195-AF8E-619EC7C34E6B}"/>
                </a:ext>
              </a:extLst>
            </p:cNvPr>
            <p:cNvSpPr/>
            <p:nvPr/>
          </p:nvSpPr>
          <p:spPr>
            <a:xfrm>
              <a:off x="7159375" y="3816400"/>
              <a:ext cx="501300" cy="361425"/>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11;p43">
              <a:extLst>
                <a:ext uri="{FF2B5EF4-FFF2-40B4-BE49-F238E27FC236}">
                  <a16:creationId xmlns:a16="http://schemas.microsoft.com/office/drawing/2014/main" id="{C4109706-FA5D-19BF-9A5A-95A3B66C9C7E}"/>
                </a:ext>
              </a:extLst>
            </p:cNvPr>
            <p:cNvSpPr/>
            <p:nvPr/>
          </p:nvSpPr>
          <p:spPr>
            <a:xfrm>
              <a:off x="5137525" y="4354750"/>
              <a:ext cx="914500" cy="5645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561" name="Grafik 560">
            <a:extLst>
              <a:ext uri="{FF2B5EF4-FFF2-40B4-BE49-F238E27FC236}">
                <a16:creationId xmlns:a16="http://schemas.microsoft.com/office/drawing/2014/main" id="{88F8BEB3-ABEA-FEF7-F7C4-8ED79473BDE6}"/>
              </a:ext>
            </a:extLst>
          </p:cNvPr>
          <p:cNvPicPr>
            <a:picLocks noChangeAspect="1"/>
          </p:cNvPicPr>
          <p:nvPr/>
        </p:nvPicPr>
        <p:blipFill>
          <a:blip r:embed="rId3"/>
          <a:stretch>
            <a:fillRect/>
          </a:stretch>
        </p:blipFill>
        <p:spPr>
          <a:xfrm>
            <a:off x="806450" y="895350"/>
            <a:ext cx="7531100"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327" name="Google Shape;327;p40"/>
          <p:cNvSpPr txBox="1">
            <a:spLocks noGrp="1"/>
          </p:cNvSpPr>
          <p:nvPr>
            <p:ph type="title" idx="8"/>
          </p:nvPr>
        </p:nvSpPr>
        <p:spPr>
          <a:xfrm>
            <a:off x="713508" y="1097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3600" dirty="0">
                <a:highlight>
                  <a:srgbClr val="800080"/>
                </a:highlight>
              </a:rPr>
              <a:t>AGENDA</a:t>
            </a:r>
            <a:endParaRPr sz="3600" b="1" dirty="0">
              <a:solidFill>
                <a:schemeClr val="lt1"/>
              </a:solidFill>
              <a:highlight>
                <a:srgbClr val="800080"/>
              </a:highlight>
            </a:endParaRPr>
          </a:p>
        </p:txBody>
      </p:sp>
      <p:grpSp>
        <p:nvGrpSpPr>
          <p:cNvPr id="328" name="Google Shape;328;p40"/>
          <p:cNvGrpSpPr/>
          <p:nvPr/>
        </p:nvGrpSpPr>
        <p:grpSpPr>
          <a:xfrm>
            <a:off x="229809" y="823843"/>
            <a:ext cx="1209713" cy="942125"/>
            <a:chOff x="715088" y="1404675"/>
            <a:chExt cx="1520764" cy="1421126"/>
          </a:xfrm>
        </p:grpSpPr>
        <p:sp>
          <p:nvSpPr>
            <p:cNvPr id="329" name="Google Shape;329;p40"/>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0"/>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0"/>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0"/>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333" name="Google Shape;333;p40"/>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40"/>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40"/>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0"/>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337" name="Google Shape;337;p40"/>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338" name="Google Shape;338;p40"/>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0"/>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0"/>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1" name="Google Shape;341;p40"/>
          <p:cNvSpPr txBox="1">
            <a:spLocks noGrp="1"/>
          </p:cNvSpPr>
          <p:nvPr>
            <p:ph type="subTitle" idx="9"/>
          </p:nvPr>
        </p:nvSpPr>
        <p:spPr>
          <a:xfrm>
            <a:off x="1494999" y="823843"/>
            <a:ext cx="2074800" cy="81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1400" dirty="0"/>
              <a:t>HINTERGRUNG &amp; BEDEUTUNG</a:t>
            </a:r>
          </a:p>
        </p:txBody>
      </p:sp>
      <p:sp>
        <p:nvSpPr>
          <p:cNvPr id="342" name="Google Shape;342;p40"/>
          <p:cNvSpPr txBox="1">
            <a:spLocks noGrp="1"/>
          </p:cNvSpPr>
          <p:nvPr>
            <p:ph type="title"/>
          </p:nvPr>
        </p:nvSpPr>
        <p:spPr>
          <a:xfrm>
            <a:off x="435196" y="724823"/>
            <a:ext cx="967200" cy="8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01</a:t>
            </a:r>
            <a:endParaRPr sz="2000" dirty="0"/>
          </a:p>
        </p:txBody>
      </p:sp>
      <p:sp>
        <p:nvSpPr>
          <p:cNvPr id="344" name="Google Shape;344;p40"/>
          <p:cNvSpPr txBox="1">
            <a:spLocks noGrp="1"/>
          </p:cNvSpPr>
          <p:nvPr>
            <p:ph type="title" idx="2"/>
          </p:nvPr>
        </p:nvSpPr>
        <p:spPr>
          <a:xfrm>
            <a:off x="394479" y="3951227"/>
            <a:ext cx="967200" cy="8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03</a:t>
            </a:r>
            <a:endParaRPr sz="2000" dirty="0"/>
          </a:p>
        </p:txBody>
      </p:sp>
      <p:sp>
        <p:nvSpPr>
          <p:cNvPr id="346" name="Google Shape;346;p40"/>
          <p:cNvSpPr txBox="1">
            <a:spLocks noGrp="1"/>
          </p:cNvSpPr>
          <p:nvPr>
            <p:ph type="title" idx="4"/>
          </p:nvPr>
        </p:nvSpPr>
        <p:spPr>
          <a:xfrm>
            <a:off x="424987" y="2288483"/>
            <a:ext cx="967200" cy="8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02</a:t>
            </a:r>
            <a:endParaRPr sz="2000" dirty="0"/>
          </a:p>
        </p:txBody>
      </p:sp>
      <p:sp>
        <p:nvSpPr>
          <p:cNvPr id="349" name="Google Shape;349;p40"/>
          <p:cNvSpPr txBox="1">
            <a:spLocks noGrp="1"/>
          </p:cNvSpPr>
          <p:nvPr>
            <p:ph type="subTitle" idx="13"/>
          </p:nvPr>
        </p:nvSpPr>
        <p:spPr>
          <a:xfrm>
            <a:off x="1494999" y="3911057"/>
            <a:ext cx="2074800" cy="81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1400" dirty="0"/>
              <a:t>DATENQUELLE UND METHODIK</a:t>
            </a:r>
            <a:endParaRPr sz="1400" dirty="0"/>
          </a:p>
        </p:txBody>
      </p:sp>
      <p:sp>
        <p:nvSpPr>
          <p:cNvPr id="350" name="Google Shape;350;p40"/>
          <p:cNvSpPr txBox="1">
            <a:spLocks noGrp="1"/>
          </p:cNvSpPr>
          <p:nvPr>
            <p:ph type="subTitle" idx="14"/>
          </p:nvPr>
        </p:nvSpPr>
        <p:spPr>
          <a:xfrm>
            <a:off x="1494999" y="2288483"/>
            <a:ext cx="2074800" cy="81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FORMEN VON GEWALT</a:t>
            </a:r>
            <a:endParaRPr sz="1400" dirty="0"/>
          </a:p>
        </p:txBody>
      </p:sp>
      <p:sp>
        <p:nvSpPr>
          <p:cNvPr id="351" name="Google Shape;351;p40"/>
          <p:cNvSpPr txBox="1">
            <a:spLocks noGrp="1"/>
          </p:cNvSpPr>
          <p:nvPr>
            <p:ph type="subTitle" idx="15"/>
          </p:nvPr>
        </p:nvSpPr>
        <p:spPr>
          <a:xfrm>
            <a:off x="4431827" y="823843"/>
            <a:ext cx="2074800" cy="81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sz="1400" dirty="0"/>
              <a:t>BEREINUNG DES DATENSATZ</a:t>
            </a:r>
            <a:endParaRPr sz="1400" dirty="0"/>
          </a:p>
        </p:txBody>
      </p:sp>
      <p:sp>
        <p:nvSpPr>
          <p:cNvPr id="352" name="Google Shape;352;p40"/>
          <p:cNvSpPr txBox="1">
            <a:spLocks noGrp="1"/>
          </p:cNvSpPr>
          <p:nvPr>
            <p:ph type="title" idx="6"/>
          </p:nvPr>
        </p:nvSpPr>
        <p:spPr>
          <a:xfrm>
            <a:off x="3344535" y="713922"/>
            <a:ext cx="967200" cy="8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04</a:t>
            </a:r>
            <a:endParaRPr sz="2000" dirty="0"/>
          </a:p>
        </p:txBody>
      </p:sp>
      <p:grpSp>
        <p:nvGrpSpPr>
          <p:cNvPr id="28" name="Google Shape;328;p40">
            <a:extLst>
              <a:ext uri="{FF2B5EF4-FFF2-40B4-BE49-F238E27FC236}">
                <a16:creationId xmlns:a16="http://schemas.microsoft.com/office/drawing/2014/main" id="{DD3A645F-E149-905E-E9F2-A8F9F35EA117}"/>
              </a:ext>
            </a:extLst>
          </p:cNvPr>
          <p:cNvGrpSpPr/>
          <p:nvPr/>
        </p:nvGrpSpPr>
        <p:grpSpPr>
          <a:xfrm>
            <a:off x="230205" y="2326823"/>
            <a:ext cx="1190907" cy="972506"/>
            <a:chOff x="715088" y="1404675"/>
            <a:chExt cx="1520764" cy="1421126"/>
          </a:xfrm>
        </p:grpSpPr>
        <p:sp>
          <p:nvSpPr>
            <p:cNvPr id="29" name="Google Shape;329;p40">
              <a:extLst>
                <a:ext uri="{FF2B5EF4-FFF2-40B4-BE49-F238E27FC236}">
                  <a16:creationId xmlns:a16="http://schemas.microsoft.com/office/drawing/2014/main" id="{2996B4B9-73D6-F8A6-B01F-36D31219DCB5}"/>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30;p40">
              <a:extLst>
                <a:ext uri="{FF2B5EF4-FFF2-40B4-BE49-F238E27FC236}">
                  <a16:creationId xmlns:a16="http://schemas.microsoft.com/office/drawing/2014/main" id="{8156F470-E375-1FB1-5336-7F1E46A85469}"/>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31;p40">
              <a:extLst>
                <a:ext uri="{FF2B5EF4-FFF2-40B4-BE49-F238E27FC236}">
                  <a16:creationId xmlns:a16="http://schemas.microsoft.com/office/drawing/2014/main" id="{6F8D2F08-A78C-3F06-CFF6-14FE0D40B637}"/>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32;p40">
              <a:extLst>
                <a:ext uri="{FF2B5EF4-FFF2-40B4-BE49-F238E27FC236}">
                  <a16:creationId xmlns:a16="http://schemas.microsoft.com/office/drawing/2014/main" id="{A3D19AD8-87BF-2191-3300-803BA755E37A}"/>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33" name="Google Shape;333;p40">
              <a:extLst>
                <a:ext uri="{FF2B5EF4-FFF2-40B4-BE49-F238E27FC236}">
                  <a16:creationId xmlns:a16="http://schemas.microsoft.com/office/drawing/2014/main" id="{468E3897-1935-AD63-732E-DC921892C95E}"/>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34;p40">
              <a:extLst>
                <a:ext uri="{FF2B5EF4-FFF2-40B4-BE49-F238E27FC236}">
                  <a16:creationId xmlns:a16="http://schemas.microsoft.com/office/drawing/2014/main" id="{BD5D12FD-0B26-C071-4BF7-099DD86375AA}"/>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35;p40">
              <a:extLst>
                <a:ext uri="{FF2B5EF4-FFF2-40B4-BE49-F238E27FC236}">
                  <a16:creationId xmlns:a16="http://schemas.microsoft.com/office/drawing/2014/main" id="{D192C0FC-EE50-8581-0761-FCD1E8350B1A}"/>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36;p40">
              <a:extLst>
                <a:ext uri="{FF2B5EF4-FFF2-40B4-BE49-F238E27FC236}">
                  <a16:creationId xmlns:a16="http://schemas.microsoft.com/office/drawing/2014/main" id="{3B3595F0-44D1-2176-90F4-C2DF2C264D7B}"/>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37" name="Google Shape;337;p40">
              <a:extLst>
                <a:ext uri="{FF2B5EF4-FFF2-40B4-BE49-F238E27FC236}">
                  <a16:creationId xmlns:a16="http://schemas.microsoft.com/office/drawing/2014/main" id="{B11FFA78-2542-3123-B8F4-92255D7A9276}"/>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38" name="Google Shape;338;p40">
              <a:extLst>
                <a:ext uri="{FF2B5EF4-FFF2-40B4-BE49-F238E27FC236}">
                  <a16:creationId xmlns:a16="http://schemas.microsoft.com/office/drawing/2014/main" id="{D5772390-C0BB-67FE-7B4D-455D80E9BA79}"/>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39;p40">
              <a:extLst>
                <a:ext uri="{FF2B5EF4-FFF2-40B4-BE49-F238E27FC236}">
                  <a16:creationId xmlns:a16="http://schemas.microsoft.com/office/drawing/2014/main" id="{8F08AA9B-FBBA-BFF5-E351-7FDEC801DFB6}"/>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40;p40">
              <a:extLst>
                <a:ext uri="{FF2B5EF4-FFF2-40B4-BE49-F238E27FC236}">
                  <a16:creationId xmlns:a16="http://schemas.microsoft.com/office/drawing/2014/main" id="{FB7F1BEA-6AD4-534B-8B0E-6844F28B6725}"/>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 name="Google Shape;328;p40">
            <a:extLst>
              <a:ext uri="{FF2B5EF4-FFF2-40B4-BE49-F238E27FC236}">
                <a16:creationId xmlns:a16="http://schemas.microsoft.com/office/drawing/2014/main" id="{C3717955-BE57-2484-6CA1-EF5CA8AE586F}"/>
              </a:ext>
            </a:extLst>
          </p:cNvPr>
          <p:cNvGrpSpPr/>
          <p:nvPr/>
        </p:nvGrpSpPr>
        <p:grpSpPr>
          <a:xfrm>
            <a:off x="202081" y="3949841"/>
            <a:ext cx="1190907" cy="972506"/>
            <a:chOff x="715088" y="1404675"/>
            <a:chExt cx="1520764" cy="1421126"/>
          </a:xfrm>
        </p:grpSpPr>
        <p:sp>
          <p:nvSpPr>
            <p:cNvPr id="55" name="Google Shape;329;p40">
              <a:extLst>
                <a:ext uri="{FF2B5EF4-FFF2-40B4-BE49-F238E27FC236}">
                  <a16:creationId xmlns:a16="http://schemas.microsoft.com/office/drawing/2014/main" id="{94465487-7D34-CAF1-ACA4-BFD74825C83A}"/>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330;p40">
              <a:extLst>
                <a:ext uri="{FF2B5EF4-FFF2-40B4-BE49-F238E27FC236}">
                  <a16:creationId xmlns:a16="http://schemas.microsoft.com/office/drawing/2014/main" id="{F0EC7DEA-F8EE-03C7-84F0-64ECC8B3897F}"/>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331;p40">
              <a:extLst>
                <a:ext uri="{FF2B5EF4-FFF2-40B4-BE49-F238E27FC236}">
                  <a16:creationId xmlns:a16="http://schemas.microsoft.com/office/drawing/2014/main" id="{24352B5D-CA25-0E1E-528A-46C24A18B3D9}"/>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32;p40">
              <a:extLst>
                <a:ext uri="{FF2B5EF4-FFF2-40B4-BE49-F238E27FC236}">
                  <a16:creationId xmlns:a16="http://schemas.microsoft.com/office/drawing/2014/main" id="{719F7D57-32C3-F0F0-0E02-AB335B40FEE5}"/>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59" name="Google Shape;333;p40">
              <a:extLst>
                <a:ext uri="{FF2B5EF4-FFF2-40B4-BE49-F238E27FC236}">
                  <a16:creationId xmlns:a16="http://schemas.microsoft.com/office/drawing/2014/main" id="{6C9DDAEC-F682-AB67-5FB0-93CFA53DDC7F}"/>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334;p40">
              <a:extLst>
                <a:ext uri="{FF2B5EF4-FFF2-40B4-BE49-F238E27FC236}">
                  <a16:creationId xmlns:a16="http://schemas.microsoft.com/office/drawing/2014/main" id="{615B9764-CEB6-992B-4E7D-DD6CC9593BAD}"/>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335;p40">
              <a:extLst>
                <a:ext uri="{FF2B5EF4-FFF2-40B4-BE49-F238E27FC236}">
                  <a16:creationId xmlns:a16="http://schemas.microsoft.com/office/drawing/2014/main" id="{057449ED-D3A2-5B43-4D60-07C13CE9504E}"/>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336;p40">
              <a:extLst>
                <a:ext uri="{FF2B5EF4-FFF2-40B4-BE49-F238E27FC236}">
                  <a16:creationId xmlns:a16="http://schemas.microsoft.com/office/drawing/2014/main" id="{C9EFD12A-DCE5-D0B1-23CC-FBBE71167563}"/>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63" name="Google Shape;337;p40">
              <a:extLst>
                <a:ext uri="{FF2B5EF4-FFF2-40B4-BE49-F238E27FC236}">
                  <a16:creationId xmlns:a16="http://schemas.microsoft.com/office/drawing/2014/main" id="{0C4E2DF1-82D5-6790-C54D-C58A420D3CB1}"/>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256" name="Google Shape;338;p40">
              <a:extLst>
                <a:ext uri="{FF2B5EF4-FFF2-40B4-BE49-F238E27FC236}">
                  <a16:creationId xmlns:a16="http://schemas.microsoft.com/office/drawing/2014/main" id="{F7915989-E058-9790-59FC-D71AA6D2F297}"/>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339;p40">
              <a:extLst>
                <a:ext uri="{FF2B5EF4-FFF2-40B4-BE49-F238E27FC236}">
                  <a16:creationId xmlns:a16="http://schemas.microsoft.com/office/drawing/2014/main" id="{FC06330D-D75A-1032-6248-4F5D9BAF73E7}"/>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340;p40">
              <a:extLst>
                <a:ext uri="{FF2B5EF4-FFF2-40B4-BE49-F238E27FC236}">
                  <a16:creationId xmlns:a16="http://schemas.microsoft.com/office/drawing/2014/main" id="{E4A672D3-4AAA-BCDE-B245-EC5E0141BAD2}"/>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2" name="Google Shape;328;p40">
            <a:extLst>
              <a:ext uri="{FF2B5EF4-FFF2-40B4-BE49-F238E27FC236}">
                <a16:creationId xmlns:a16="http://schemas.microsoft.com/office/drawing/2014/main" id="{A891C69A-F365-2252-98C4-2396A33D9AAA}"/>
              </a:ext>
            </a:extLst>
          </p:cNvPr>
          <p:cNvGrpSpPr/>
          <p:nvPr/>
        </p:nvGrpSpPr>
        <p:grpSpPr>
          <a:xfrm>
            <a:off x="3199489" y="2346728"/>
            <a:ext cx="1190907" cy="972506"/>
            <a:chOff x="715088" y="1404675"/>
            <a:chExt cx="1520764" cy="1421126"/>
          </a:xfrm>
        </p:grpSpPr>
        <p:sp>
          <p:nvSpPr>
            <p:cNvPr id="273" name="Google Shape;329;p40">
              <a:extLst>
                <a:ext uri="{FF2B5EF4-FFF2-40B4-BE49-F238E27FC236}">
                  <a16:creationId xmlns:a16="http://schemas.microsoft.com/office/drawing/2014/main" id="{602057E1-3E12-4446-9EF3-9FA53BED8004}"/>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330;p40">
              <a:extLst>
                <a:ext uri="{FF2B5EF4-FFF2-40B4-BE49-F238E27FC236}">
                  <a16:creationId xmlns:a16="http://schemas.microsoft.com/office/drawing/2014/main" id="{B5E60A57-6598-6F82-DC5C-78A64784B216}"/>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331;p40">
              <a:extLst>
                <a:ext uri="{FF2B5EF4-FFF2-40B4-BE49-F238E27FC236}">
                  <a16:creationId xmlns:a16="http://schemas.microsoft.com/office/drawing/2014/main" id="{C804DF19-DB1E-30D6-5BB9-7C533B24B6F6}"/>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332;p40">
              <a:extLst>
                <a:ext uri="{FF2B5EF4-FFF2-40B4-BE49-F238E27FC236}">
                  <a16:creationId xmlns:a16="http://schemas.microsoft.com/office/drawing/2014/main" id="{D97CC6EB-0D8C-05B2-C88E-8BD647F8038F}"/>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277" name="Google Shape;333;p40">
              <a:extLst>
                <a:ext uri="{FF2B5EF4-FFF2-40B4-BE49-F238E27FC236}">
                  <a16:creationId xmlns:a16="http://schemas.microsoft.com/office/drawing/2014/main" id="{D85679B7-88AA-2FB9-DA60-B070E80645D9}"/>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334;p40">
              <a:extLst>
                <a:ext uri="{FF2B5EF4-FFF2-40B4-BE49-F238E27FC236}">
                  <a16:creationId xmlns:a16="http://schemas.microsoft.com/office/drawing/2014/main" id="{EBCDF576-7E4E-134A-F88B-5E72346EEB9A}"/>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335;p40">
              <a:extLst>
                <a:ext uri="{FF2B5EF4-FFF2-40B4-BE49-F238E27FC236}">
                  <a16:creationId xmlns:a16="http://schemas.microsoft.com/office/drawing/2014/main" id="{09C886CE-2257-D6A4-E45D-F9463A7AAB9C}"/>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336;p40">
              <a:extLst>
                <a:ext uri="{FF2B5EF4-FFF2-40B4-BE49-F238E27FC236}">
                  <a16:creationId xmlns:a16="http://schemas.microsoft.com/office/drawing/2014/main" id="{E5E48896-8BC3-24FE-8274-B4D314D346D0}"/>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281" name="Google Shape;337;p40">
              <a:extLst>
                <a:ext uri="{FF2B5EF4-FFF2-40B4-BE49-F238E27FC236}">
                  <a16:creationId xmlns:a16="http://schemas.microsoft.com/office/drawing/2014/main" id="{75759AFD-AABC-7AC2-BC19-7CA922079603}"/>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282" name="Google Shape;338;p40">
              <a:extLst>
                <a:ext uri="{FF2B5EF4-FFF2-40B4-BE49-F238E27FC236}">
                  <a16:creationId xmlns:a16="http://schemas.microsoft.com/office/drawing/2014/main" id="{8E6982C1-AC3E-728B-2C38-CA0D4798082D}"/>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339;p40">
              <a:extLst>
                <a:ext uri="{FF2B5EF4-FFF2-40B4-BE49-F238E27FC236}">
                  <a16:creationId xmlns:a16="http://schemas.microsoft.com/office/drawing/2014/main" id="{162761AD-E3EA-097A-2F42-A7ADC73E460C}"/>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340;p40">
              <a:extLst>
                <a:ext uri="{FF2B5EF4-FFF2-40B4-BE49-F238E27FC236}">
                  <a16:creationId xmlns:a16="http://schemas.microsoft.com/office/drawing/2014/main" id="{B17D0E56-9B79-96EA-EBDB-3787F37BAB58}"/>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328;p40">
            <a:extLst>
              <a:ext uri="{FF2B5EF4-FFF2-40B4-BE49-F238E27FC236}">
                <a16:creationId xmlns:a16="http://schemas.microsoft.com/office/drawing/2014/main" id="{09C2361F-EBD2-A90E-7EE0-6E15CA1BDFD7}"/>
              </a:ext>
            </a:extLst>
          </p:cNvPr>
          <p:cNvGrpSpPr/>
          <p:nvPr/>
        </p:nvGrpSpPr>
        <p:grpSpPr>
          <a:xfrm>
            <a:off x="3232681" y="3951227"/>
            <a:ext cx="1190907" cy="972506"/>
            <a:chOff x="715088" y="1404675"/>
            <a:chExt cx="1520764" cy="1421126"/>
          </a:xfrm>
        </p:grpSpPr>
        <p:sp>
          <p:nvSpPr>
            <p:cNvPr id="286" name="Google Shape;329;p40">
              <a:extLst>
                <a:ext uri="{FF2B5EF4-FFF2-40B4-BE49-F238E27FC236}">
                  <a16:creationId xmlns:a16="http://schemas.microsoft.com/office/drawing/2014/main" id="{D8083DA5-7A63-BC61-7600-014DA683935C}"/>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330;p40">
              <a:extLst>
                <a:ext uri="{FF2B5EF4-FFF2-40B4-BE49-F238E27FC236}">
                  <a16:creationId xmlns:a16="http://schemas.microsoft.com/office/drawing/2014/main" id="{77A41B3A-5860-1A49-17D7-2D3DE69E6A70}"/>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31;p40">
              <a:extLst>
                <a:ext uri="{FF2B5EF4-FFF2-40B4-BE49-F238E27FC236}">
                  <a16:creationId xmlns:a16="http://schemas.microsoft.com/office/drawing/2014/main" id="{36DBDC5D-E8B4-DD7B-70E5-6846B88B0F54}"/>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32;p40">
              <a:extLst>
                <a:ext uri="{FF2B5EF4-FFF2-40B4-BE49-F238E27FC236}">
                  <a16:creationId xmlns:a16="http://schemas.microsoft.com/office/drawing/2014/main" id="{BC3D7233-8579-2286-1233-7EF320DD1F5E}"/>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347" name="Google Shape;333;p40">
              <a:extLst>
                <a:ext uri="{FF2B5EF4-FFF2-40B4-BE49-F238E27FC236}">
                  <a16:creationId xmlns:a16="http://schemas.microsoft.com/office/drawing/2014/main" id="{870B15AD-9A58-511F-1372-EDCA14E0F8B6}"/>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34;p40">
              <a:extLst>
                <a:ext uri="{FF2B5EF4-FFF2-40B4-BE49-F238E27FC236}">
                  <a16:creationId xmlns:a16="http://schemas.microsoft.com/office/drawing/2014/main" id="{6379FA92-637B-2C1E-EBE6-FAE87AC05E58}"/>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35;p40">
              <a:extLst>
                <a:ext uri="{FF2B5EF4-FFF2-40B4-BE49-F238E27FC236}">
                  <a16:creationId xmlns:a16="http://schemas.microsoft.com/office/drawing/2014/main" id="{F62FF96A-7768-1414-8C83-0BEFF3578266}"/>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36;p40">
              <a:extLst>
                <a:ext uri="{FF2B5EF4-FFF2-40B4-BE49-F238E27FC236}">
                  <a16:creationId xmlns:a16="http://schemas.microsoft.com/office/drawing/2014/main" id="{502F3E3B-E08C-760B-1790-963EA21D36E8}"/>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355" name="Google Shape;337;p40">
              <a:extLst>
                <a:ext uri="{FF2B5EF4-FFF2-40B4-BE49-F238E27FC236}">
                  <a16:creationId xmlns:a16="http://schemas.microsoft.com/office/drawing/2014/main" id="{E1903829-D0E7-9184-B657-4897DE83308A}"/>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356" name="Google Shape;338;p40">
              <a:extLst>
                <a:ext uri="{FF2B5EF4-FFF2-40B4-BE49-F238E27FC236}">
                  <a16:creationId xmlns:a16="http://schemas.microsoft.com/office/drawing/2014/main" id="{0E3D10FE-365F-0E0B-C151-1CA82C373653}"/>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39;p40">
              <a:extLst>
                <a:ext uri="{FF2B5EF4-FFF2-40B4-BE49-F238E27FC236}">
                  <a16:creationId xmlns:a16="http://schemas.microsoft.com/office/drawing/2014/main" id="{A637B36E-E6CA-A615-57E1-939D38B9C99B}"/>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40;p40">
              <a:extLst>
                <a:ext uri="{FF2B5EF4-FFF2-40B4-BE49-F238E27FC236}">
                  <a16:creationId xmlns:a16="http://schemas.microsoft.com/office/drawing/2014/main" id="{45E7A57F-F017-82F7-D9A6-063DCF269AB4}"/>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28;p40">
            <a:extLst>
              <a:ext uri="{FF2B5EF4-FFF2-40B4-BE49-F238E27FC236}">
                <a16:creationId xmlns:a16="http://schemas.microsoft.com/office/drawing/2014/main" id="{7B2046B1-D195-C051-0F3A-229224D62BEE}"/>
              </a:ext>
            </a:extLst>
          </p:cNvPr>
          <p:cNvGrpSpPr/>
          <p:nvPr/>
        </p:nvGrpSpPr>
        <p:grpSpPr>
          <a:xfrm>
            <a:off x="3164081" y="823843"/>
            <a:ext cx="1209713" cy="942125"/>
            <a:chOff x="715088" y="1404675"/>
            <a:chExt cx="1520764" cy="1421126"/>
          </a:xfrm>
        </p:grpSpPr>
        <p:sp>
          <p:nvSpPr>
            <p:cNvPr id="360" name="Google Shape;329;p40">
              <a:extLst>
                <a:ext uri="{FF2B5EF4-FFF2-40B4-BE49-F238E27FC236}">
                  <a16:creationId xmlns:a16="http://schemas.microsoft.com/office/drawing/2014/main" id="{81C71BE9-2A50-2B4B-AD01-84065EE673E7}"/>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30;p40">
              <a:extLst>
                <a:ext uri="{FF2B5EF4-FFF2-40B4-BE49-F238E27FC236}">
                  <a16:creationId xmlns:a16="http://schemas.microsoft.com/office/drawing/2014/main" id="{E1D2C24B-365F-4488-33D8-7713CFFE20F6}"/>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31;p40">
              <a:extLst>
                <a:ext uri="{FF2B5EF4-FFF2-40B4-BE49-F238E27FC236}">
                  <a16:creationId xmlns:a16="http://schemas.microsoft.com/office/drawing/2014/main" id="{9E858831-E06F-81CE-597D-C8B693D27792}"/>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32;p40">
              <a:extLst>
                <a:ext uri="{FF2B5EF4-FFF2-40B4-BE49-F238E27FC236}">
                  <a16:creationId xmlns:a16="http://schemas.microsoft.com/office/drawing/2014/main" id="{D59700B2-5F84-F323-1675-5A9BA90EF69F}"/>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364" name="Google Shape;333;p40">
              <a:extLst>
                <a:ext uri="{FF2B5EF4-FFF2-40B4-BE49-F238E27FC236}">
                  <a16:creationId xmlns:a16="http://schemas.microsoft.com/office/drawing/2014/main" id="{AA81C8B2-47B3-9524-BFAD-38E46B3BD818}"/>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34;p40">
              <a:extLst>
                <a:ext uri="{FF2B5EF4-FFF2-40B4-BE49-F238E27FC236}">
                  <a16:creationId xmlns:a16="http://schemas.microsoft.com/office/drawing/2014/main" id="{0AE18A6A-79B8-1ACC-1D31-AC4740874600}"/>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35;p40">
              <a:extLst>
                <a:ext uri="{FF2B5EF4-FFF2-40B4-BE49-F238E27FC236}">
                  <a16:creationId xmlns:a16="http://schemas.microsoft.com/office/drawing/2014/main" id="{7544F452-F1FC-3484-2E56-6741A642AF30}"/>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36;p40">
              <a:extLst>
                <a:ext uri="{FF2B5EF4-FFF2-40B4-BE49-F238E27FC236}">
                  <a16:creationId xmlns:a16="http://schemas.microsoft.com/office/drawing/2014/main" id="{A98AC602-A6F8-88C2-35D3-8C652D92F302}"/>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368" name="Google Shape;337;p40">
              <a:extLst>
                <a:ext uri="{FF2B5EF4-FFF2-40B4-BE49-F238E27FC236}">
                  <a16:creationId xmlns:a16="http://schemas.microsoft.com/office/drawing/2014/main" id="{3989821C-9E71-923E-3D12-26920669D2AE}"/>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369" name="Google Shape;338;p40">
              <a:extLst>
                <a:ext uri="{FF2B5EF4-FFF2-40B4-BE49-F238E27FC236}">
                  <a16:creationId xmlns:a16="http://schemas.microsoft.com/office/drawing/2014/main" id="{89341302-DCF7-729F-3803-B0E589F04F0A}"/>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39;p40">
              <a:extLst>
                <a:ext uri="{FF2B5EF4-FFF2-40B4-BE49-F238E27FC236}">
                  <a16:creationId xmlns:a16="http://schemas.microsoft.com/office/drawing/2014/main" id="{24A85CE1-6F6F-3F05-9EA1-0AABAB5CFCCE}"/>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40;p40">
              <a:extLst>
                <a:ext uri="{FF2B5EF4-FFF2-40B4-BE49-F238E27FC236}">
                  <a16:creationId xmlns:a16="http://schemas.microsoft.com/office/drawing/2014/main" id="{62B5B880-E300-2AB6-86C5-ACBD70CDEF99}"/>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5" name="Google Shape;346;p40">
            <a:extLst>
              <a:ext uri="{FF2B5EF4-FFF2-40B4-BE49-F238E27FC236}">
                <a16:creationId xmlns:a16="http://schemas.microsoft.com/office/drawing/2014/main" id="{6CD5D570-AA34-8A07-3903-1FFAE3D51A51}"/>
              </a:ext>
            </a:extLst>
          </p:cNvPr>
          <p:cNvSpPr txBox="1">
            <a:spLocks/>
          </p:cNvSpPr>
          <p:nvPr/>
        </p:nvSpPr>
        <p:spPr>
          <a:xfrm>
            <a:off x="3344535" y="2288483"/>
            <a:ext cx="967200" cy="8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Lexend Deca"/>
              <a:buNone/>
              <a:defRPr sz="3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2000" dirty="0"/>
              <a:t>05</a:t>
            </a:r>
          </a:p>
        </p:txBody>
      </p:sp>
      <p:sp>
        <p:nvSpPr>
          <p:cNvPr id="386" name="Google Shape;346;p40">
            <a:extLst>
              <a:ext uri="{FF2B5EF4-FFF2-40B4-BE49-F238E27FC236}">
                <a16:creationId xmlns:a16="http://schemas.microsoft.com/office/drawing/2014/main" id="{8BE54C47-7C21-25B8-5618-EFBBFE1F8D78}"/>
              </a:ext>
            </a:extLst>
          </p:cNvPr>
          <p:cNvSpPr txBox="1">
            <a:spLocks/>
          </p:cNvSpPr>
          <p:nvPr/>
        </p:nvSpPr>
        <p:spPr>
          <a:xfrm>
            <a:off x="3404915" y="3968963"/>
            <a:ext cx="967200" cy="8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Lexend Deca"/>
              <a:buNone/>
              <a:defRPr sz="3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2000" dirty="0"/>
              <a:t>06</a:t>
            </a:r>
          </a:p>
        </p:txBody>
      </p:sp>
      <p:sp>
        <p:nvSpPr>
          <p:cNvPr id="388" name="Google Shape;351;p40">
            <a:extLst>
              <a:ext uri="{FF2B5EF4-FFF2-40B4-BE49-F238E27FC236}">
                <a16:creationId xmlns:a16="http://schemas.microsoft.com/office/drawing/2014/main" id="{E162832F-E764-23A8-2603-F2A15B3760B6}"/>
              </a:ext>
            </a:extLst>
          </p:cNvPr>
          <p:cNvSpPr txBox="1">
            <a:spLocks/>
          </p:cNvSpPr>
          <p:nvPr/>
        </p:nvSpPr>
        <p:spPr>
          <a:xfrm>
            <a:off x="4381935" y="2288202"/>
            <a:ext cx="2074800" cy="81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lt1"/>
                </a:solidFill>
                <a:highlight>
                  <a:schemeClr val="lt2"/>
                </a:highlight>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de-DE" sz="1400" dirty="0"/>
              <a:t>PIVOTTABELLEN</a:t>
            </a:r>
          </a:p>
        </p:txBody>
      </p:sp>
      <p:sp>
        <p:nvSpPr>
          <p:cNvPr id="389" name="Google Shape;351;p40">
            <a:extLst>
              <a:ext uri="{FF2B5EF4-FFF2-40B4-BE49-F238E27FC236}">
                <a16:creationId xmlns:a16="http://schemas.microsoft.com/office/drawing/2014/main" id="{260C5DA4-07EC-A2BE-7D56-C7510B686FC1}"/>
              </a:ext>
            </a:extLst>
          </p:cNvPr>
          <p:cNvSpPr txBox="1">
            <a:spLocks/>
          </p:cNvSpPr>
          <p:nvPr/>
        </p:nvSpPr>
        <p:spPr>
          <a:xfrm>
            <a:off x="4441507" y="3752561"/>
            <a:ext cx="2074800" cy="81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lt1"/>
                </a:solidFill>
                <a:highlight>
                  <a:schemeClr val="lt2"/>
                </a:highlight>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de-DE" sz="1400" dirty="0"/>
              <a:t>DASHBOARD</a:t>
            </a:r>
          </a:p>
        </p:txBody>
      </p:sp>
      <p:grpSp>
        <p:nvGrpSpPr>
          <p:cNvPr id="390" name="Google Shape;328;p40">
            <a:extLst>
              <a:ext uri="{FF2B5EF4-FFF2-40B4-BE49-F238E27FC236}">
                <a16:creationId xmlns:a16="http://schemas.microsoft.com/office/drawing/2014/main" id="{E7A395A9-0B0B-2400-B626-2AD94115F55B}"/>
              </a:ext>
            </a:extLst>
          </p:cNvPr>
          <p:cNvGrpSpPr/>
          <p:nvPr/>
        </p:nvGrpSpPr>
        <p:grpSpPr>
          <a:xfrm>
            <a:off x="5851878" y="840328"/>
            <a:ext cx="1209713" cy="942125"/>
            <a:chOff x="715088" y="1404675"/>
            <a:chExt cx="1520764" cy="1421126"/>
          </a:xfrm>
        </p:grpSpPr>
        <p:sp>
          <p:nvSpPr>
            <p:cNvPr id="391" name="Google Shape;329;p40">
              <a:extLst>
                <a:ext uri="{FF2B5EF4-FFF2-40B4-BE49-F238E27FC236}">
                  <a16:creationId xmlns:a16="http://schemas.microsoft.com/office/drawing/2014/main" id="{EBF9B9D6-AA37-AA52-16AA-81FD00BFB263}"/>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30;p40">
              <a:extLst>
                <a:ext uri="{FF2B5EF4-FFF2-40B4-BE49-F238E27FC236}">
                  <a16:creationId xmlns:a16="http://schemas.microsoft.com/office/drawing/2014/main" id="{66273BD1-80B4-1667-64AB-DEA077CED19E}"/>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31;p40">
              <a:extLst>
                <a:ext uri="{FF2B5EF4-FFF2-40B4-BE49-F238E27FC236}">
                  <a16:creationId xmlns:a16="http://schemas.microsoft.com/office/drawing/2014/main" id="{8A33AF63-0C1F-57C7-D2AD-F9F6D4580DA6}"/>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32;p40">
              <a:extLst>
                <a:ext uri="{FF2B5EF4-FFF2-40B4-BE49-F238E27FC236}">
                  <a16:creationId xmlns:a16="http://schemas.microsoft.com/office/drawing/2014/main" id="{982BF665-18A4-ABC9-4F36-98D851E41A83}"/>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395" name="Google Shape;333;p40">
              <a:extLst>
                <a:ext uri="{FF2B5EF4-FFF2-40B4-BE49-F238E27FC236}">
                  <a16:creationId xmlns:a16="http://schemas.microsoft.com/office/drawing/2014/main" id="{01F9FBC5-9E92-FD6C-C439-B298D32FF64D}"/>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34;p40">
              <a:extLst>
                <a:ext uri="{FF2B5EF4-FFF2-40B4-BE49-F238E27FC236}">
                  <a16:creationId xmlns:a16="http://schemas.microsoft.com/office/drawing/2014/main" id="{2E953E66-BA92-9C05-D575-6AD829D17A1C}"/>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35;p40">
              <a:extLst>
                <a:ext uri="{FF2B5EF4-FFF2-40B4-BE49-F238E27FC236}">
                  <a16:creationId xmlns:a16="http://schemas.microsoft.com/office/drawing/2014/main" id="{22598982-A545-DB0D-0610-0626939A86A7}"/>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36;p40">
              <a:extLst>
                <a:ext uri="{FF2B5EF4-FFF2-40B4-BE49-F238E27FC236}">
                  <a16:creationId xmlns:a16="http://schemas.microsoft.com/office/drawing/2014/main" id="{52DE25CE-2E64-DE7D-0D06-174C4E6718BB}"/>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399" name="Google Shape;337;p40">
              <a:extLst>
                <a:ext uri="{FF2B5EF4-FFF2-40B4-BE49-F238E27FC236}">
                  <a16:creationId xmlns:a16="http://schemas.microsoft.com/office/drawing/2014/main" id="{DAFE35D7-B704-D24D-5FC9-23062B9CDFC3}"/>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400" name="Google Shape;338;p40">
              <a:extLst>
                <a:ext uri="{FF2B5EF4-FFF2-40B4-BE49-F238E27FC236}">
                  <a16:creationId xmlns:a16="http://schemas.microsoft.com/office/drawing/2014/main" id="{909512CF-7BDA-612C-E802-BDFA655ABDDA}"/>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339;p40">
              <a:extLst>
                <a:ext uri="{FF2B5EF4-FFF2-40B4-BE49-F238E27FC236}">
                  <a16:creationId xmlns:a16="http://schemas.microsoft.com/office/drawing/2014/main" id="{F02E04E4-3774-C1C2-0FE6-4272F790BE3B}"/>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340;p40">
              <a:extLst>
                <a:ext uri="{FF2B5EF4-FFF2-40B4-BE49-F238E27FC236}">
                  <a16:creationId xmlns:a16="http://schemas.microsoft.com/office/drawing/2014/main" id="{0EB84D05-594B-6777-03E6-31D96522BAA7}"/>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3" name="Google Shape;352;p40">
            <a:extLst>
              <a:ext uri="{FF2B5EF4-FFF2-40B4-BE49-F238E27FC236}">
                <a16:creationId xmlns:a16="http://schemas.microsoft.com/office/drawing/2014/main" id="{E9D95665-2AEF-B58D-A6A2-8DA9FD75A769}"/>
              </a:ext>
            </a:extLst>
          </p:cNvPr>
          <p:cNvSpPr txBox="1">
            <a:spLocks/>
          </p:cNvSpPr>
          <p:nvPr/>
        </p:nvSpPr>
        <p:spPr>
          <a:xfrm>
            <a:off x="6032707" y="756245"/>
            <a:ext cx="967200" cy="8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Lexend Deca"/>
              <a:buNone/>
              <a:defRPr sz="3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2000" dirty="0"/>
              <a:t>07</a:t>
            </a:r>
          </a:p>
        </p:txBody>
      </p:sp>
      <p:grpSp>
        <p:nvGrpSpPr>
          <p:cNvPr id="404" name="Google Shape;328;p40">
            <a:extLst>
              <a:ext uri="{FF2B5EF4-FFF2-40B4-BE49-F238E27FC236}">
                <a16:creationId xmlns:a16="http://schemas.microsoft.com/office/drawing/2014/main" id="{1F1C3D93-A106-D18B-BED6-ED26F7F347FB}"/>
              </a:ext>
            </a:extLst>
          </p:cNvPr>
          <p:cNvGrpSpPr/>
          <p:nvPr/>
        </p:nvGrpSpPr>
        <p:grpSpPr>
          <a:xfrm>
            <a:off x="5875405" y="2385676"/>
            <a:ext cx="1190907" cy="972506"/>
            <a:chOff x="715088" y="1404675"/>
            <a:chExt cx="1520764" cy="1421126"/>
          </a:xfrm>
        </p:grpSpPr>
        <p:sp>
          <p:nvSpPr>
            <p:cNvPr id="405" name="Google Shape;329;p40">
              <a:extLst>
                <a:ext uri="{FF2B5EF4-FFF2-40B4-BE49-F238E27FC236}">
                  <a16:creationId xmlns:a16="http://schemas.microsoft.com/office/drawing/2014/main" id="{6C4404D6-13CC-9C85-5D18-94E69BAA50D9}"/>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330;p40">
              <a:extLst>
                <a:ext uri="{FF2B5EF4-FFF2-40B4-BE49-F238E27FC236}">
                  <a16:creationId xmlns:a16="http://schemas.microsoft.com/office/drawing/2014/main" id="{3A955C2E-82CF-C3E8-65AD-87963813BE11}"/>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331;p40">
              <a:extLst>
                <a:ext uri="{FF2B5EF4-FFF2-40B4-BE49-F238E27FC236}">
                  <a16:creationId xmlns:a16="http://schemas.microsoft.com/office/drawing/2014/main" id="{513B8A1C-2113-7D4A-F165-F290B78A2F30}"/>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332;p40">
              <a:extLst>
                <a:ext uri="{FF2B5EF4-FFF2-40B4-BE49-F238E27FC236}">
                  <a16:creationId xmlns:a16="http://schemas.microsoft.com/office/drawing/2014/main" id="{FF1D8BF7-FD83-ECEF-16E4-D3F59434296F}"/>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409" name="Google Shape;333;p40">
              <a:extLst>
                <a:ext uri="{FF2B5EF4-FFF2-40B4-BE49-F238E27FC236}">
                  <a16:creationId xmlns:a16="http://schemas.microsoft.com/office/drawing/2014/main" id="{7373A0D1-9B33-048B-0BF9-97FA7E44C407}"/>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334;p40">
              <a:extLst>
                <a:ext uri="{FF2B5EF4-FFF2-40B4-BE49-F238E27FC236}">
                  <a16:creationId xmlns:a16="http://schemas.microsoft.com/office/drawing/2014/main" id="{E0B23FFB-CBF0-265F-36DD-A3BF662CA89E}"/>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335;p40">
              <a:extLst>
                <a:ext uri="{FF2B5EF4-FFF2-40B4-BE49-F238E27FC236}">
                  <a16:creationId xmlns:a16="http://schemas.microsoft.com/office/drawing/2014/main" id="{8C01EF42-0D52-72A0-E10D-39F2A1EAE7DB}"/>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336;p40">
              <a:extLst>
                <a:ext uri="{FF2B5EF4-FFF2-40B4-BE49-F238E27FC236}">
                  <a16:creationId xmlns:a16="http://schemas.microsoft.com/office/drawing/2014/main" id="{55B5BDBF-5096-F238-2FD0-311684A6E3DC}"/>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413" name="Google Shape;337;p40">
              <a:extLst>
                <a:ext uri="{FF2B5EF4-FFF2-40B4-BE49-F238E27FC236}">
                  <a16:creationId xmlns:a16="http://schemas.microsoft.com/office/drawing/2014/main" id="{E8C840A0-0C52-706E-1B45-94AFDCFBBDF1}"/>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414" name="Google Shape;338;p40">
              <a:extLst>
                <a:ext uri="{FF2B5EF4-FFF2-40B4-BE49-F238E27FC236}">
                  <a16:creationId xmlns:a16="http://schemas.microsoft.com/office/drawing/2014/main" id="{320BC431-CE87-B4AE-1864-CE44922AB1EA}"/>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339;p40">
              <a:extLst>
                <a:ext uri="{FF2B5EF4-FFF2-40B4-BE49-F238E27FC236}">
                  <a16:creationId xmlns:a16="http://schemas.microsoft.com/office/drawing/2014/main" id="{D82716E8-43F2-A2EC-04DF-E4A1E015F05A}"/>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340;p40">
              <a:extLst>
                <a:ext uri="{FF2B5EF4-FFF2-40B4-BE49-F238E27FC236}">
                  <a16:creationId xmlns:a16="http://schemas.microsoft.com/office/drawing/2014/main" id="{B844BC5F-302B-55E5-B9D6-ACEFB528461B}"/>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7" name="Google Shape;346;p40">
            <a:extLst>
              <a:ext uri="{FF2B5EF4-FFF2-40B4-BE49-F238E27FC236}">
                <a16:creationId xmlns:a16="http://schemas.microsoft.com/office/drawing/2014/main" id="{7CF26AA4-D1E3-7D82-4DA6-CEA36C21DE07}"/>
              </a:ext>
            </a:extLst>
          </p:cNvPr>
          <p:cNvSpPr txBox="1">
            <a:spLocks/>
          </p:cNvSpPr>
          <p:nvPr/>
        </p:nvSpPr>
        <p:spPr>
          <a:xfrm>
            <a:off x="6075947" y="2324608"/>
            <a:ext cx="967200" cy="8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Lexend Deca"/>
              <a:buNone/>
              <a:defRPr sz="3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2000" dirty="0"/>
              <a:t>08</a:t>
            </a:r>
          </a:p>
        </p:txBody>
      </p:sp>
      <p:grpSp>
        <p:nvGrpSpPr>
          <p:cNvPr id="418" name="Google Shape;328;p40">
            <a:extLst>
              <a:ext uri="{FF2B5EF4-FFF2-40B4-BE49-F238E27FC236}">
                <a16:creationId xmlns:a16="http://schemas.microsoft.com/office/drawing/2014/main" id="{E5297810-A68A-1C6D-8354-D860896E6B4D}"/>
              </a:ext>
            </a:extLst>
          </p:cNvPr>
          <p:cNvGrpSpPr/>
          <p:nvPr/>
        </p:nvGrpSpPr>
        <p:grpSpPr>
          <a:xfrm>
            <a:off x="5881294" y="3978655"/>
            <a:ext cx="1190907" cy="972506"/>
            <a:chOff x="715088" y="1404675"/>
            <a:chExt cx="1520764" cy="1421126"/>
          </a:xfrm>
        </p:grpSpPr>
        <p:sp>
          <p:nvSpPr>
            <p:cNvPr id="419" name="Google Shape;329;p40">
              <a:extLst>
                <a:ext uri="{FF2B5EF4-FFF2-40B4-BE49-F238E27FC236}">
                  <a16:creationId xmlns:a16="http://schemas.microsoft.com/office/drawing/2014/main" id="{59A89977-B9D3-49EC-D858-941367F590E0}"/>
                </a:ext>
              </a:extLst>
            </p:cNvPr>
            <p:cNvSpPr/>
            <p:nvPr/>
          </p:nvSpPr>
          <p:spPr>
            <a:xfrm>
              <a:off x="1044097" y="1496294"/>
              <a:ext cx="1191754"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330;p40">
              <a:extLst>
                <a:ext uri="{FF2B5EF4-FFF2-40B4-BE49-F238E27FC236}">
                  <a16:creationId xmlns:a16="http://schemas.microsoft.com/office/drawing/2014/main" id="{EB1E6F45-2314-7921-03A1-48E481F90365}"/>
                </a:ext>
              </a:extLst>
            </p:cNvPr>
            <p:cNvSpPr/>
            <p:nvPr/>
          </p:nvSpPr>
          <p:spPr>
            <a:xfrm>
              <a:off x="965839" y="1454229"/>
              <a:ext cx="559397" cy="1053109"/>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331;p40">
              <a:extLst>
                <a:ext uri="{FF2B5EF4-FFF2-40B4-BE49-F238E27FC236}">
                  <a16:creationId xmlns:a16="http://schemas.microsoft.com/office/drawing/2014/main" id="{E7D3A939-E10B-0AD1-E41D-ACD8F8ABBBDA}"/>
                </a:ext>
              </a:extLst>
            </p:cNvPr>
            <p:cNvSpPr/>
            <p:nvPr/>
          </p:nvSpPr>
          <p:spPr>
            <a:xfrm rot="-126946">
              <a:off x="1170956" y="2353967"/>
              <a:ext cx="329903" cy="253439"/>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332;p40">
              <a:extLst>
                <a:ext uri="{FF2B5EF4-FFF2-40B4-BE49-F238E27FC236}">
                  <a16:creationId xmlns:a16="http://schemas.microsoft.com/office/drawing/2014/main" id="{C25260E4-21D8-7959-2577-EA64AEA69AA2}"/>
                </a:ext>
              </a:extLst>
            </p:cNvPr>
            <p:cNvSpPr/>
            <p:nvPr/>
          </p:nvSpPr>
          <p:spPr>
            <a:xfrm>
              <a:off x="1255448" y="1441247"/>
              <a:ext cx="328500" cy="98500"/>
            </a:xfrm>
            <a:custGeom>
              <a:avLst/>
              <a:gdLst/>
              <a:ahLst/>
              <a:cxnLst/>
              <a:rect l="l" t="t" r="r" b="b"/>
              <a:pathLst>
                <a:path w="13140" h="3940" extrusionOk="0">
                  <a:moveTo>
                    <a:pt x="48" y="2078"/>
                  </a:moveTo>
                  <a:cubicBezTo>
                    <a:pt x="-309" y="1669"/>
                    <a:pt x="1442" y="1058"/>
                    <a:pt x="2025" y="721"/>
                  </a:cubicBezTo>
                  <a:cubicBezTo>
                    <a:pt x="2608" y="384"/>
                    <a:pt x="3179" y="165"/>
                    <a:pt x="3544" y="54"/>
                  </a:cubicBezTo>
                  <a:cubicBezTo>
                    <a:pt x="3909" y="-57"/>
                    <a:pt x="4021" y="34"/>
                    <a:pt x="4216" y="54"/>
                  </a:cubicBezTo>
                  <a:cubicBezTo>
                    <a:pt x="4411" y="74"/>
                    <a:pt x="3642" y="-2"/>
                    <a:pt x="4716" y="173"/>
                  </a:cubicBezTo>
                  <a:cubicBezTo>
                    <a:pt x="5791" y="348"/>
                    <a:pt x="9259" y="820"/>
                    <a:pt x="10663" y="1102"/>
                  </a:cubicBezTo>
                  <a:cubicBezTo>
                    <a:pt x="12067" y="1384"/>
                    <a:pt x="13155" y="1590"/>
                    <a:pt x="13140" y="1864"/>
                  </a:cubicBezTo>
                  <a:cubicBezTo>
                    <a:pt x="13125" y="2138"/>
                    <a:pt x="11350" y="2491"/>
                    <a:pt x="10573" y="2745"/>
                  </a:cubicBezTo>
                  <a:cubicBezTo>
                    <a:pt x="9796" y="2999"/>
                    <a:pt x="9046" y="3194"/>
                    <a:pt x="8478" y="3388"/>
                  </a:cubicBezTo>
                  <a:cubicBezTo>
                    <a:pt x="7911" y="3583"/>
                    <a:pt x="7474" y="3845"/>
                    <a:pt x="7168" y="3912"/>
                  </a:cubicBezTo>
                  <a:cubicBezTo>
                    <a:pt x="6862" y="3980"/>
                    <a:pt x="7144" y="3916"/>
                    <a:pt x="6644" y="3793"/>
                  </a:cubicBezTo>
                  <a:cubicBezTo>
                    <a:pt x="6144" y="3670"/>
                    <a:pt x="5267" y="3459"/>
                    <a:pt x="4168" y="3173"/>
                  </a:cubicBezTo>
                  <a:cubicBezTo>
                    <a:pt x="3069" y="2887"/>
                    <a:pt x="405" y="2487"/>
                    <a:pt x="48" y="2078"/>
                  </a:cubicBezTo>
                  <a:close/>
                </a:path>
              </a:pathLst>
            </a:custGeom>
            <a:solidFill>
              <a:schemeClr val="lt2"/>
            </a:solidFill>
            <a:ln>
              <a:noFill/>
            </a:ln>
          </p:spPr>
          <p:txBody>
            <a:bodyPr/>
            <a:lstStyle/>
            <a:p>
              <a:endParaRPr lang="de-DE" dirty="0"/>
            </a:p>
          </p:txBody>
        </p:sp>
        <p:sp>
          <p:nvSpPr>
            <p:cNvPr id="423" name="Google Shape;333;p40">
              <a:extLst>
                <a:ext uri="{FF2B5EF4-FFF2-40B4-BE49-F238E27FC236}">
                  <a16:creationId xmlns:a16="http://schemas.microsoft.com/office/drawing/2014/main" id="{2466FD8E-3E06-3662-C63F-44C159EB0D1D}"/>
                </a:ext>
              </a:extLst>
            </p:cNvPr>
            <p:cNvSpPr/>
            <p:nvPr/>
          </p:nvSpPr>
          <p:spPr>
            <a:xfrm>
              <a:off x="1339263" y="1404675"/>
              <a:ext cx="585231" cy="98704"/>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334;p40">
              <a:extLst>
                <a:ext uri="{FF2B5EF4-FFF2-40B4-BE49-F238E27FC236}">
                  <a16:creationId xmlns:a16="http://schemas.microsoft.com/office/drawing/2014/main" id="{F36ABC24-B335-17C9-1BE1-413EE995F4EA}"/>
                </a:ext>
              </a:extLst>
            </p:cNvPr>
            <p:cNvSpPr/>
            <p:nvPr/>
          </p:nvSpPr>
          <p:spPr>
            <a:xfrm>
              <a:off x="1585073" y="2704929"/>
              <a:ext cx="550587" cy="101434"/>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335;p40">
              <a:extLst>
                <a:ext uri="{FF2B5EF4-FFF2-40B4-BE49-F238E27FC236}">
                  <a16:creationId xmlns:a16="http://schemas.microsoft.com/office/drawing/2014/main" id="{43093F04-BACD-AA68-9C0F-4CAA8C1A015B}"/>
                </a:ext>
              </a:extLst>
            </p:cNvPr>
            <p:cNvSpPr/>
            <p:nvPr/>
          </p:nvSpPr>
          <p:spPr>
            <a:xfrm flipH="1">
              <a:off x="1578324" y="1437505"/>
              <a:ext cx="621302" cy="1006846"/>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336;p40">
              <a:extLst>
                <a:ext uri="{FF2B5EF4-FFF2-40B4-BE49-F238E27FC236}">
                  <a16:creationId xmlns:a16="http://schemas.microsoft.com/office/drawing/2014/main" id="{E6BE125D-7C01-A13C-A121-EFAD38109CE8}"/>
                </a:ext>
              </a:extLst>
            </p:cNvPr>
            <p:cNvSpPr/>
            <p:nvPr/>
          </p:nvSpPr>
          <p:spPr>
            <a:xfrm>
              <a:off x="1334854" y="1433048"/>
              <a:ext cx="280000" cy="59075"/>
            </a:xfrm>
            <a:custGeom>
              <a:avLst/>
              <a:gdLst/>
              <a:ahLst/>
              <a:cxnLst/>
              <a:rect l="l" t="t" r="r" b="b"/>
              <a:pathLst>
                <a:path w="11200" h="2363" extrusionOk="0">
                  <a:moveTo>
                    <a:pt x="176" y="406"/>
                  </a:moveTo>
                  <a:cubicBezTo>
                    <a:pt x="-272" y="481"/>
                    <a:pt x="232" y="434"/>
                    <a:pt x="605" y="501"/>
                  </a:cubicBezTo>
                  <a:cubicBezTo>
                    <a:pt x="978" y="569"/>
                    <a:pt x="858" y="513"/>
                    <a:pt x="2414" y="811"/>
                  </a:cubicBezTo>
                  <a:cubicBezTo>
                    <a:pt x="3970" y="1109"/>
                    <a:pt x="8554" y="2073"/>
                    <a:pt x="9939" y="2287"/>
                  </a:cubicBezTo>
                  <a:cubicBezTo>
                    <a:pt x="11324" y="2501"/>
                    <a:pt x="10618" y="2208"/>
                    <a:pt x="10725" y="2097"/>
                  </a:cubicBezTo>
                  <a:cubicBezTo>
                    <a:pt x="10832" y="1986"/>
                    <a:pt x="11820" y="1961"/>
                    <a:pt x="10582" y="1620"/>
                  </a:cubicBezTo>
                  <a:cubicBezTo>
                    <a:pt x="9344" y="1279"/>
                    <a:pt x="5029" y="251"/>
                    <a:pt x="3295" y="49"/>
                  </a:cubicBezTo>
                  <a:cubicBezTo>
                    <a:pt x="1561" y="-153"/>
                    <a:pt x="624" y="331"/>
                    <a:pt x="176" y="406"/>
                  </a:cubicBezTo>
                  <a:close/>
                </a:path>
              </a:pathLst>
            </a:custGeom>
            <a:solidFill>
              <a:schemeClr val="accent1"/>
            </a:solidFill>
            <a:ln>
              <a:noFill/>
            </a:ln>
          </p:spPr>
          <p:txBody>
            <a:bodyPr/>
            <a:lstStyle/>
            <a:p>
              <a:endParaRPr lang="de-DE" dirty="0"/>
            </a:p>
          </p:txBody>
        </p:sp>
        <p:sp>
          <p:nvSpPr>
            <p:cNvPr id="427" name="Google Shape;337;p40">
              <a:extLst>
                <a:ext uri="{FF2B5EF4-FFF2-40B4-BE49-F238E27FC236}">
                  <a16:creationId xmlns:a16="http://schemas.microsoft.com/office/drawing/2014/main" id="{15D0E7AE-3823-4FDD-399E-4379F45B895A}"/>
                </a:ext>
              </a:extLst>
            </p:cNvPr>
            <p:cNvSpPr/>
            <p:nvPr/>
          </p:nvSpPr>
          <p:spPr>
            <a:xfrm>
              <a:off x="1591920" y="1410756"/>
              <a:ext cx="272650" cy="77000"/>
            </a:xfrm>
            <a:custGeom>
              <a:avLst/>
              <a:gdLst/>
              <a:ahLst/>
              <a:cxnLst/>
              <a:rect l="l" t="t" r="r" b="b"/>
              <a:pathLst>
                <a:path w="10906" h="3080" extrusionOk="0">
                  <a:moveTo>
                    <a:pt x="180" y="1086"/>
                  </a:moveTo>
                  <a:cubicBezTo>
                    <a:pt x="-276" y="1283"/>
                    <a:pt x="236" y="1114"/>
                    <a:pt x="609" y="1181"/>
                  </a:cubicBezTo>
                  <a:cubicBezTo>
                    <a:pt x="982" y="1249"/>
                    <a:pt x="862" y="1193"/>
                    <a:pt x="2418" y="1491"/>
                  </a:cubicBezTo>
                  <a:cubicBezTo>
                    <a:pt x="3974" y="1789"/>
                    <a:pt x="8558" y="2753"/>
                    <a:pt x="9943" y="2967"/>
                  </a:cubicBezTo>
                  <a:cubicBezTo>
                    <a:pt x="11328" y="3181"/>
                    <a:pt x="10848" y="3073"/>
                    <a:pt x="10729" y="2777"/>
                  </a:cubicBezTo>
                  <a:cubicBezTo>
                    <a:pt x="10610" y="2481"/>
                    <a:pt x="10460" y="1654"/>
                    <a:pt x="9230" y="1191"/>
                  </a:cubicBezTo>
                  <a:cubicBezTo>
                    <a:pt x="8000" y="728"/>
                    <a:pt x="4856" y="18"/>
                    <a:pt x="3348" y="0"/>
                  </a:cubicBezTo>
                  <a:cubicBezTo>
                    <a:pt x="1840" y="-17"/>
                    <a:pt x="637" y="889"/>
                    <a:pt x="180" y="1086"/>
                  </a:cubicBezTo>
                  <a:close/>
                </a:path>
              </a:pathLst>
            </a:custGeom>
            <a:solidFill>
              <a:schemeClr val="accent1"/>
            </a:solidFill>
            <a:ln>
              <a:noFill/>
            </a:ln>
          </p:spPr>
          <p:txBody>
            <a:bodyPr/>
            <a:lstStyle/>
            <a:p>
              <a:endParaRPr lang="de-DE" dirty="0"/>
            </a:p>
          </p:txBody>
        </p:sp>
        <p:sp>
          <p:nvSpPr>
            <p:cNvPr id="428" name="Google Shape;338;p40">
              <a:extLst>
                <a:ext uri="{FF2B5EF4-FFF2-40B4-BE49-F238E27FC236}">
                  <a16:creationId xmlns:a16="http://schemas.microsoft.com/office/drawing/2014/main" id="{82A5DB70-562C-AEE8-81F8-CC8CD39A5A28}"/>
                </a:ext>
              </a:extLst>
            </p:cNvPr>
            <p:cNvSpPr/>
            <p:nvPr/>
          </p:nvSpPr>
          <p:spPr>
            <a:xfrm flipH="1">
              <a:off x="715088" y="1426139"/>
              <a:ext cx="1456002" cy="1329507"/>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339;p40">
              <a:extLst>
                <a:ext uri="{FF2B5EF4-FFF2-40B4-BE49-F238E27FC236}">
                  <a16:creationId xmlns:a16="http://schemas.microsoft.com/office/drawing/2014/main" id="{6AADE532-1A2A-2593-C73A-B233603F1B7C}"/>
                </a:ext>
              </a:extLst>
            </p:cNvPr>
            <p:cNvSpPr/>
            <p:nvPr/>
          </p:nvSpPr>
          <p:spPr>
            <a:xfrm rot="10530626" flipH="1">
              <a:off x="855644" y="2679082"/>
              <a:ext cx="433431" cy="2676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340;p40">
              <a:extLst>
                <a:ext uri="{FF2B5EF4-FFF2-40B4-BE49-F238E27FC236}">
                  <a16:creationId xmlns:a16="http://schemas.microsoft.com/office/drawing/2014/main" id="{3829A9BE-693E-30D1-52C7-130B2DDCB69D}"/>
                </a:ext>
              </a:extLst>
            </p:cNvPr>
            <p:cNvSpPr/>
            <p:nvPr/>
          </p:nvSpPr>
          <p:spPr>
            <a:xfrm>
              <a:off x="1578342" y="2413274"/>
              <a:ext cx="237616" cy="171352"/>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1" name="Google Shape;346;p40">
            <a:extLst>
              <a:ext uri="{FF2B5EF4-FFF2-40B4-BE49-F238E27FC236}">
                <a16:creationId xmlns:a16="http://schemas.microsoft.com/office/drawing/2014/main" id="{4DA0A520-3725-FCF4-DC48-1648C571367C}"/>
              </a:ext>
            </a:extLst>
          </p:cNvPr>
          <p:cNvSpPr txBox="1">
            <a:spLocks/>
          </p:cNvSpPr>
          <p:nvPr/>
        </p:nvSpPr>
        <p:spPr>
          <a:xfrm>
            <a:off x="6063717" y="3978655"/>
            <a:ext cx="967200" cy="8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Lexend Deca"/>
              <a:buNone/>
              <a:defRPr sz="3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2000" dirty="0"/>
              <a:t>09</a:t>
            </a:r>
          </a:p>
        </p:txBody>
      </p:sp>
      <p:sp>
        <p:nvSpPr>
          <p:cNvPr id="432" name="Google Shape;341;p40">
            <a:extLst>
              <a:ext uri="{FF2B5EF4-FFF2-40B4-BE49-F238E27FC236}">
                <a16:creationId xmlns:a16="http://schemas.microsoft.com/office/drawing/2014/main" id="{DE075DC7-21C2-42A4-9652-8CB254A9851A}"/>
              </a:ext>
            </a:extLst>
          </p:cNvPr>
          <p:cNvSpPr txBox="1">
            <a:spLocks/>
          </p:cNvSpPr>
          <p:nvPr/>
        </p:nvSpPr>
        <p:spPr>
          <a:xfrm>
            <a:off x="7059780" y="823843"/>
            <a:ext cx="2074800" cy="81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lt1"/>
                </a:solidFill>
                <a:highlight>
                  <a:schemeClr val="lt2"/>
                </a:highlight>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de-DE" sz="1400" dirty="0"/>
              <a:t>INTERPRETATION UND ERGEBNISSE</a:t>
            </a:r>
          </a:p>
        </p:txBody>
      </p:sp>
      <p:sp>
        <p:nvSpPr>
          <p:cNvPr id="433" name="Google Shape;341;p40">
            <a:extLst>
              <a:ext uri="{FF2B5EF4-FFF2-40B4-BE49-F238E27FC236}">
                <a16:creationId xmlns:a16="http://schemas.microsoft.com/office/drawing/2014/main" id="{9CAF554C-E11C-07E6-8E83-0ED89491F77D}"/>
              </a:ext>
            </a:extLst>
          </p:cNvPr>
          <p:cNvSpPr txBox="1">
            <a:spLocks/>
          </p:cNvSpPr>
          <p:nvPr/>
        </p:nvSpPr>
        <p:spPr>
          <a:xfrm>
            <a:off x="7069200" y="2279513"/>
            <a:ext cx="2074800" cy="81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lt1"/>
                </a:solidFill>
                <a:highlight>
                  <a:schemeClr val="lt2"/>
                </a:highlight>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de-DE" sz="1400" dirty="0"/>
              <a:t>SCHLUSSFOLGERUNG</a:t>
            </a:r>
          </a:p>
        </p:txBody>
      </p:sp>
      <p:sp>
        <p:nvSpPr>
          <p:cNvPr id="434" name="Google Shape;341;p40">
            <a:extLst>
              <a:ext uri="{FF2B5EF4-FFF2-40B4-BE49-F238E27FC236}">
                <a16:creationId xmlns:a16="http://schemas.microsoft.com/office/drawing/2014/main" id="{2C1D66D2-4CE7-922B-BE96-264FC08D1D96}"/>
              </a:ext>
            </a:extLst>
          </p:cNvPr>
          <p:cNvSpPr txBox="1">
            <a:spLocks/>
          </p:cNvSpPr>
          <p:nvPr/>
        </p:nvSpPr>
        <p:spPr>
          <a:xfrm>
            <a:off x="7101117" y="3736387"/>
            <a:ext cx="2074800" cy="81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1" i="0" u="none" strike="noStrike" cap="none">
                <a:solidFill>
                  <a:schemeClr val="lt1"/>
                </a:solidFill>
                <a:highlight>
                  <a:schemeClr val="lt2"/>
                </a:highlight>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de-DE" sz="1200" dirty="0"/>
              <a:t>HANDLUNGSEMPFEHLUNG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3"/>
          <p:cNvSpPr txBox="1">
            <a:spLocks noGrp="1"/>
          </p:cNvSpPr>
          <p:nvPr>
            <p:ph type="title"/>
          </p:nvPr>
        </p:nvSpPr>
        <p:spPr>
          <a:xfrm flipH="1">
            <a:off x="2099724" y="131214"/>
            <a:ext cx="4838700" cy="727200"/>
          </a:xfrm>
          <a:prstGeom prst="rect">
            <a:avLst/>
          </a:prstGeom>
        </p:spPr>
        <p:txBody>
          <a:bodyPr spcFirstLastPara="1" wrap="square" lIns="91425" tIns="91425" rIns="91425" bIns="91425" anchor="b" anchorCtr="0">
            <a:noAutofit/>
          </a:bodyPr>
          <a:lstStyle/>
          <a:p>
            <a:pPr algn="ctr"/>
            <a:r>
              <a:rPr lang="de-DE" sz="2800" dirty="0">
                <a:highlight>
                  <a:srgbClr val="800080"/>
                </a:highlight>
              </a:rPr>
              <a:t>HINTERGRUND &amp; BEDEUTUNG </a:t>
            </a:r>
            <a:endParaRPr sz="2800" dirty="0">
              <a:highlight>
                <a:srgbClr val="800080"/>
              </a:highlight>
            </a:endParaRPr>
          </a:p>
        </p:txBody>
      </p:sp>
      <p:sp>
        <p:nvSpPr>
          <p:cNvPr id="393" name="Google Shape;393;p43"/>
          <p:cNvSpPr txBox="1">
            <a:spLocks noGrp="1"/>
          </p:cNvSpPr>
          <p:nvPr>
            <p:ph type="subTitle" idx="1"/>
          </p:nvPr>
        </p:nvSpPr>
        <p:spPr>
          <a:xfrm flipH="1">
            <a:off x="2099092" y="943112"/>
            <a:ext cx="4838700" cy="37422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200" dirty="0"/>
              <a:t>Thema: Gewalt gegen Frauen und Mädchen – Fokus auf häusliche Gewalt in ländlichen Gebieten eines Entwicklungslandes</a:t>
            </a:r>
          </a:p>
          <a:p>
            <a:pPr marL="0" lvl="0" indent="0" algn="l" rtl="0">
              <a:spcBef>
                <a:spcPts val="0"/>
              </a:spcBef>
              <a:spcAft>
                <a:spcPts val="0"/>
              </a:spcAft>
              <a:buNone/>
            </a:pPr>
            <a:endParaRPr lang="de-DE" sz="1200" dirty="0"/>
          </a:p>
          <a:p>
            <a:pPr marL="171450" lvl="0" indent="-171450" algn="l" rtl="0">
              <a:spcBef>
                <a:spcPts val="0"/>
              </a:spcBef>
              <a:spcAft>
                <a:spcPts val="0"/>
              </a:spcAft>
              <a:buFont typeface="Arial" panose="020B0604020202020204" pitchFamily="34" charset="0"/>
              <a:buChar char="•"/>
            </a:pPr>
            <a:r>
              <a:rPr lang="de-DE" sz="1200" dirty="0"/>
              <a:t>Gewalt gegen Frauen und Mädchen zählt zu den am weitesten verbreiteten und verheerendsten Menschenrechtsverletzungen weltweit.</a:t>
            </a:r>
          </a:p>
          <a:p>
            <a:pPr marL="0" lvl="0" indent="0" algn="l" rtl="0">
              <a:spcBef>
                <a:spcPts val="0"/>
              </a:spcBef>
              <a:spcAft>
                <a:spcPts val="0"/>
              </a:spcAft>
              <a:buNone/>
            </a:pPr>
            <a:endParaRPr lang="de-DE" sz="1200" dirty="0"/>
          </a:p>
          <a:p>
            <a:pPr marL="171450" lvl="0" indent="-171450" algn="l" rtl="0">
              <a:spcBef>
                <a:spcPts val="0"/>
              </a:spcBef>
              <a:spcAft>
                <a:spcPts val="0"/>
              </a:spcAft>
              <a:buFont typeface="Arial" panose="020B0604020202020204" pitchFamily="34" charset="0"/>
              <a:buChar char="•"/>
            </a:pPr>
            <a:r>
              <a:rPr lang="de-DE" sz="1200" dirty="0"/>
              <a:t>Häusliche Gewalt bleibt oft unerkannt – Gründe: Straflosigkeit, Schweigen, Stigmatisierung und Scham.</a:t>
            </a:r>
          </a:p>
          <a:p>
            <a:pPr marL="171450" lvl="0" indent="-171450" algn="l" rtl="0">
              <a:spcBef>
                <a:spcPts val="0"/>
              </a:spcBef>
              <a:spcAft>
                <a:spcPts val="0"/>
              </a:spcAft>
              <a:buFont typeface="Arial" panose="020B0604020202020204" pitchFamily="34" charset="0"/>
              <a:buChar char="•"/>
            </a:pPr>
            <a:endParaRPr lang="de-DE" sz="1200" dirty="0"/>
          </a:p>
          <a:p>
            <a:pPr marL="171450" lvl="0" indent="-171450" algn="l" rtl="0">
              <a:spcBef>
                <a:spcPts val="0"/>
              </a:spcBef>
              <a:spcAft>
                <a:spcPts val="0"/>
              </a:spcAft>
              <a:buFont typeface="Arial" panose="020B0604020202020204" pitchFamily="34" charset="0"/>
              <a:buChar char="•"/>
            </a:pPr>
            <a:r>
              <a:rPr lang="de-DE" sz="1200" dirty="0"/>
              <a:t>Persönlicher Bezug: Eine Freundin ist selbst von häuslicher Gewalt betroffen, daher berührt mich das Thema besonders.</a:t>
            </a:r>
          </a:p>
          <a:p>
            <a:pPr marL="0" lvl="0" indent="0" algn="l" rtl="0">
              <a:spcBef>
                <a:spcPts val="0"/>
              </a:spcBef>
              <a:spcAft>
                <a:spcPts val="0"/>
              </a:spcAft>
              <a:buNone/>
            </a:pPr>
            <a:endParaRPr lang="de-DE" sz="1200" dirty="0"/>
          </a:p>
          <a:p>
            <a:pPr marL="0" lvl="0" indent="0" algn="l" rtl="0">
              <a:spcBef>
                <a:spcPts val="0"/>
              </a:spcBef>
              <a:spcAft>
                <a:spcPts val="0"/>
              </a:spcAft>
              <a:buNone/>
            </a:pPr>
            <a:r>
              <a:rPr lang="de-DE" sz="1200" dirty="0"/>
              <a:t>Anzeichen von Gewalt:</a:t>
            </a:r>
          </a:p>
          <a:p>
            <a:pPr marL="171450" lvl="0" indent="-171450" algn="l" rtl="0">
              <a:spcBef>
                <a:spcPts val="0"/>
              </a:spcBef>
              <a:spcAft>
                <a:spcPts val="0"/>
              </a:spcAft>
              <a:buFont typeface="Arial" panose="020B0604020202020204" pitchFamily="34" charset="0"/>
              <a:buChar char="•"/>
            </a:pPr>
            <a:r>
              <a:rPr lang="de-DE" sz="1200" dirty="0"/>
              <a:t>wenig selbstwertgefühl</a:t>
            </a:r>
          </a:p>
          <a:p>
            <a:pPr marL="171450" lvl="0" indent="-171450" algn="l" rtl="0">
              <a:spcBef>
                <a:spcPts val="0"/>
              </a:spcBef>
              <a:spcAft>
                <a:spcPts val="0"/>
              </a:spcAft>
              <a:buFont typeface="Arial" panose="020B0604020202020204" pitchFamily="34" charset="0"/>
              <a:buChar char="•"/>
            </a:pPr>
            <a:r>
              <a:rPr lang="de-DE" sz="1200" dirty="0"/>
              <a:t>Depression</a:t>
            </a:r>
          </a:p>
          <a:p>
            <a:pPr marL="171450" lvl="0" indent="-171450" algn="l" rtl="0">
              <a:spcBef>
                <a:spcPts val="0"/>
              </a:spcBef>
              <a:spcAft>
                <a:spcPts val="0"/>
              </a:spcAft>
              <a:buFont typeface="Arial" panose="020B0604020202020204" pitchFamily="34" charset="0"/>
              <a:buChar char="•"/>
            </a:pPr>
            <a:r>
              <a:rPr lang="de-DE" sz="1200" dirty="0"/>
              <a:t>Emotional abhängigkeit von partnern</a:t>
            </a:r>
          </a:p>
          <a:p>
            <a:pPr marL="171450" lvl="0" indent="-171450" algn="l" rtl="0">
              <a:spcBef>
                <a:spcPts val="0"/>
              </a:spcBef>
              <a:spcAft>
                <a:spcPts val="0"/>
              </a:spcAft>
              <a:buFont typeface="Arial" panose="020B0604020202020204" pitchFamily="34" charset="0"/>
              <a:buChar char="•"/>
            </a:pPr>
            <a:r>
              <a:rPr lang="de-DE" sz="1200" dirty="0"/>
              <a:t> Isolation von Familie und Freunde</a:t>
            </a:r>
          </a:p>
        </p:txBody>
      </p:sp>
      <p:grpSp>
        <p:nvGrpSpPr>
          <p:cNvPr id="394" name="Google Shape;394;p43"/>
          <p:cNvGrpSpPr/>
          <p:nvPr/>
        </p:nvGrpSpPr>
        <p:grpSpPr>
          <a:xfrm rot="709869">
            <a:off x="6757944" y="2130863"/>
            <a:ext cx="1742208" cy="2018411"/>
            <a:chOff x="3780525" y="364025"/>
            <a:chExt cx="3543233" cy="3531159"/>
          </a:xfrm>
        </p:grpSpPr>
        <p:sp>
          <p:nvSpPr>
            <p:cNvPr id="395" name="Google Shape;395;p43"/>
            <p:cNvSpPr/>
            <p:nvPr/>
          </p:nvSpPr>
          <p:spPr>
            <a:xfrm>
              <a:off x="4486853" y="1388064"/>
              <a:ext cx="2836905" cy="2507120"/>
            </a:xfrm>
            <a:custGeom>
              <a:avLst/>
              <a:gdLst/>
              <a:ahLst/>
              <a:cxnLst/>
              <a:rect l="l" t="t" r="r" b="b"/>
              <a:pathLst>
                <a:path w="93782" h="82880" extrusionOk="0">
                  <a:moveTo>
                    <a:pt x="36936" y="40136"/>
                  </a:moveTo>
                  <a:cubicBezTo>
                    <a:pt x="37818" y="40207"/>
                    <a:pt x="38699" y="40255"/>
                    <a:pt x="39556" y="40350"/>
                  </a:cubicBezTo>
                  <a:cubicBezTo>
                    <a:pt x="41009" y="40517"/>
                    <a:pt x="42342" y="40898"/>
                    <a:pt x="43724" y="41303"/>
                  </a:cubicBezTo>
                  <a:cubicBezTo>
                    <a:pt x="45605" y="41874"/>
                    <a:pt x="47391" y="42279"/>
                    <a:pt x="49368" y="42541"/>
                  </a:cubicBezTo>
                  <a:cubicBezTo>
                    <a:pt x="50630" y="42731"/>
                    <a:pt x="52130" y="42779"/>
                    <a:pt x="53345" y="43208"/>
                  </a:cubicBezTo>
                  <a:cubicBezTo>
                    <a:pt x="53583" y="43303"/>
                    <a:pt x="54226" y="43541"/>
                    <a:pt x="54392" y="43755"/>
                  </a:cubicBezTo>
                  <a:cubicBezTo>
                    <a:pt x="54464" y="43875"/>
                    <a:pt x="54512" y="43994"/>
                    <a:pt x="54559" y="44113"/>
                  </a:cubicBezTo>
                  <a:cubicBezTo>
                    <a:pt x="54773" y="44446"/>
                    <a:pt x="55035" y="44779"/>
                    <a:pt x="55345" y="45089"/>
                  </a:cubicBezTo>
                  <a:cubicBezTo>
                    <a:pt x="56083" y="46089"/>
                    <a:pt x="55655" y="46446"/>
                    <a:pt x="54607" y="46732"/>
                  </a:cubicBezTo>
                  <a:cubicBezTo>
                    <a:pt x="54107" y="46851"/>
                    <a:pt x="53821" y="46994"/>
                    <a:pt x="53368" y="47280"/>
                  </a:cubicBezTo>
                  <a:cubicBezTo>
                    <a:pt x="52297" y="47994"/>
                    <a:pt x="51201" y="48685"/>
                    <a:pt x="50106" y="49376"/>
                  </a:cubicBezTo>
                  <a:cubicBezTo>
                    <a:pt x="49034" y="50066"/>
                    <a:pt x="47748" y="50638"/>
                    <a:pt x="46915" y="51567"/>
                  </a:cubicBezTo>
                  <a:cubicBezTo>
                    <a:pt x="46391" y="52162"/>
                    <a:pt x="45962" y="52924"/>
                    <a:pt x="45557" y="53591"/>
                  </a:cubicBezTo>
                  <a:cubicBezTo>
                    <a:pt x="45200" y="54210"/>
                    <a:pt x="44962" y="54853"/>
                    <a:pt x="44700" y="55520"/>
                  </a:cubicBezTo>
                  <a:cubicBezTo>
                    <a:pt x="44367" y="56377"/>
                    <a:pt x="43724" y="57139"/>
                    <a:pt x="43247" y="57949"/>
                  </a:cubicBezTo>
                  <a:cubicBezTo>
                    <a:pt x="42461" y="59282"/>
                    <a:pt x="41937" y="60783"/>
                    <a:pt x="40913" y="62021"/>
                  </a:cubicBezTo>
                  <a:cubicBezTo>
                    <a:pt x="40604" y="62426"/>
                    <a:pt x="40390" y="62759"/>
                    <a:pt x="40223" y="63212"/>
                  </a:cubicBezTo>
                  <a:cubicBezTo>
                    <a:pt x="40151" y="63355"/>
                    <a:pt x="40080" y="63712"/>
                    <a:pt x="39937" y="63831"/>
                  </a:cubicBezTo>
                  <a:cubicBezTo>
                    <a:pt x="39913" y="63855"/>
                    <a:pt x="39389" y="64045"/>
                    <a:pt x="39389" y="64045"/>
                  </a:cubicBezTo>
                  <a:cubicBezTo>
                    <a:pt x="39127" y="63998"/>
                    <a:pt x="39294" y="63855"/>
                    <a:pt x="39175" y="63688"/>
                  </a:cubicBezTo>
                  <a:cubicBezTo>
                    <a:pt x="38913" y="63355"/>
                    <a:pt x="38556" y="63355"/>
                    <a:pt x="38127" y="63283"/>
                  </a:cubicBezTo>
                  <a:cubicBezTo>
                    <a:pt x="37389" y="63117"/>
                    <a:pt x="36841" y="62950"/>
                    <a:pt x="36246" y="62545"/>
                  </a:cubicBezTo>
                  <a:cubicBezTo>
                    <a:pt x="35698" y="62188"/>
                    <a:pt x="35698" y="62069"/>
                    <a:pt x="35770" y="61545"/>
                  </a:cubicBezTo>
                  <a:cubicBezTo>
                    <a:pt x="35936" y="60402"/>
                    <a:pt x="36008" y="59259"/>
                    <a:pt x="36103" y="58116"/>
                  </a:cubicBezTo>
                  <a:cubicBezTo>
                    <a:pt x="36174" y="57115"/>
                    <a:pt x="36008" y="56258"/>
                    <a:pt x="35531" y="55329"/>
                  </a:cubicBezTo>
                  <a:cubicBezTo>
                    <a:pt x="35007" y="54329"/>
                    <a:pt x="34007" y="53567"/>
                    <a:pt x="33412" y="52567"/>
                  </a:cubicBezTo>
                  <a:cubicBezTo>
                    <a:pt x="32983" y="51852"/>
                    <a:pt x="32721" y="51186"/>
                    <a:pt x="32245" y="50495"/>
                  </a:cubicBezTo>
                  <a:cubicBezTo>
                    <a:pt x="31602" y="49566"/>
                    <a:pt x="30911" y="48590"/>
                    <a:pt x="30530" y="47566"/>
                  </a:cubicBezTo>
                  <a:cubicBezTo>
                    <a:pt x="30340" y="46994"/>
                    <a:pt x="30173" y="46494"/>
                    <a:pt x="29864" y="45946"/>
                  </a:cubicBezTo>
                  <a:lnTo>
                    <a:pt x="29840" y="45946"/>
                  </a:lnTo>
                  <a:cubicBezTo>
                    <a:pt x="29459" y="45232"/>
                    <a:pt x="29959" y="44422"/>
                    <a:pt x="30816" y="44232"/>
                  </a:cubicBezTo>
                  <a:cubicBezTo>
                    <a:pt x="31935" y="43970"/>
                    <a:pt x="33055" y="43517"/>
                    <a:pt x="33912" y="42970"/>
                  </a:cubicBezTo>
                  <a:cubicBezTo>
                    <a:pt x="34984" y="42279"/>
                    <a:pt x="35103" y="41636"/>
                    <a:pt x="35841" y="40755"/>
                  </a:cubicBezTo>
                  <a:cubicBezTo>
                    <a:pt x="36055" y="40350"/>
                    <a:pt x="36436" y="40136"/>
                    <a:pt x="36936" y="40136"/>
                  </a:cubicBezTo>
                  <a:close/>
                  <a:moveTo>
                    <a:pt x="87864" y="1"/>
                  </a:moveTo>
                  <a:cubicBezTo>
                    <a:pt x="84461" y="1"/>
                    <a:pt x="82287" y="4084"/>
                    <a:pt x="81565" y="5176"/>
                  </a:cubicBezTo>
                  <a:cubicBezTo>
                    <a:pt x="80279" y="7105"/>
                    <a:pt x="79636" y="9272"/>
                    <a:pt x="79731" y="11534"/>
                  </a:cubicBezTo>
                  <a:cubicBezTo>
                    <a:pt x="79731" y="11701"/>
                    <a:pt x="76540" y="14845"/>
                    <a:pt x="74206" y="19489"/>
                  </a:cubicBezTo>
                  <a:cubicBezTo>
                    <a:pt x="72063" y="23799"/>
                    <a:pt x="72491" y="28705"/>
                    <a:pt x="70562" y="29467"/>
                  </a:cubicBezTo>
                  <a:cubicBezTo>
                    <a:pt x="70249" y="29591"/>
                    <a:pt x="69946" y="29646"/>
                    <a:pt x="69650" y="29646"/>
                  </a:cubicBezTo>
                  <a:cubicBezTo>
                    <a:pt x="67053" y="29646"/>
                    <a:pt x="65071" y="25335"/>
                    <a:pt x="62013" y="25228"/>
                  </a:cubicBezTo>
                  <a:cubicBezTo>
                    <a:pt x="61902" y="25224"/>
                    <a:pt x="61792" y="25223"/>
                    <a:pt x="61682" y="25223"/>
                  </a:cubicBezTo>
                  <a:cubicBezTo>
                    <a:pt x="57884" y="25223"/>
                    <a:pt x="54426" y="27172"/>
                    <a:pt x="50654" y="27705"/>
                  </a:cubicBezTo>
                  <a:cubicBezTo>
                    <a:pt x="49845" y="27823"/>
                    <a:pt x="49035" y="27874"/>
                    <a:pt x="48226" y="27874"/>
                  </a:cubicBezTo>
                  <a:cubicBezTo>
                    <a:pt x="44624" y="27874"/>
                    <a:pt x="41018" y="26857"/>
                    <a:pt x="37460" y="26157"/>
                  </a:cubicBezTo>
                  <a:cubicBezTo>
                    <a:pt x="35606" y="25792"/>
                    <a:pt x="33635" y="25530"/>
                    <a:pt x="31709" y="25530"/>
                  </a:cubicBezTo>
                  <a:cubicBezTo>
                    <a:pt x="29109" y="25530"/>
                    <a:pt x="26591" y="26007"/>
                    <a:pt x="24553" y="27347"/>
                  </a:cubicBezTo>
                  <a:cubicBezTo>
                    <a:pt x="21719" y="29205"/>
                    <a:pt x="20481" y="32301"/>
                    <a:pt x="19599" y="35254"/>
                  </a:cubicBezTo>
                  <a:cubicBezTo>
                    <a:pt x="18528" y="38897"/>
                    <a:pt x="17599" y="43232"/>
                    <a:pt x="13622" y="45422"/>
                  </a:cubicBezTo>
                  <a:cubicBezTo>
                    <a:pt x="7954" y="48566"/>
                    <a:pt x="1667" y="45994"/>
                    <a:pt x="762" y="53472"/>
                  </a:cubicBezTo>
                  <a:cubicBezTo>
                    <a:pt x="0" y="59806"/>
                    <a:pt x="3406" y="66570"/>
                    <a:pt x="8454" y="71094"/>
                  </a:cubicBezTo>
                  <a:cubicBezTo>
                    <a:pt x="12979" y="75119"/>
                    <a:pt x="19195" y="77763"/>
                    <a:pt x="25696" y="78382"/>
                  </a:cubicBezTo>
                  <a:cubicBezTo>
                    <a:pt x="30006" y="78787"/>
                    <a:pt x="34412" y="78358"/>
                    <a:pt x="38675" y="78977"/>
                  </a:cubicBezTo>
                  <a:cubicBezTo>
                    <a:pt x="42604" y="79549"/>
                    <a:pt x="46296" y="80977"/>
                    <a:pt x="50106" y="81954"/>
                  </a:cubicBezTo>
                  <a:cubicBezTo>
                    <a:pt x="52243" y="82498"/>
                    <a:pt x="54507" y="82880"/>
                    <a:pt x="56722" y="82880"/>
                  </a:cubicBezTo>
                  <a:cubicBezTo>
                    <a:pt x="58481" y="82880"/>
                    <a:pt x="60210" y="82639"/>
                    <a:pt x="61823" y="82049"/>
                  </a:cubicBezTo>
                  <a:cubicBezTo>
                    <a:pt x="66038" y="80501"/>
                    <a:pt x="68634" y="76905"/>
                    <a:pt x="70539" y="73357"/>
                  </a:cubicBezTo>
                  <a:cubicBezTo>
                    <a:pt x="75897" y="63260"/>
                    <a:pt x="77588" y="51781"/>
                    <a:pt x="75349" y="40850"/>
                  </a:cubicBezTo>
                  <a:cubicBezTo>
                    <a:pt x="75016" y="39278"/>
                    <a:pt x="75421" y="37635"/>
                    <a:pt x="76564" y="36349"/>
                  </a:cubicBezTo>
                  <a:cubicBezTo>
                    <a:pt x="77564" y="35230"/>
                    <a:pt x="78350" y="33730"/>
                    <a:pt x="79398" y="32634"/>
                  </a:cubicBezTo>
                  <a:cubicBezTo>
                    <a:pt x="81565" y="30419"/>
                    <a:pt x="84113" y="24013"/>
                    <a:pt x="84994" y="22299"/>
                  </a:cubicBezTo>
                  <a:cubicBezTo>
                    <a:pt x="86399" y="19512"/>
                    <a:pt x="86351" y="17440"/>
                    <a:pt x="86280" y="15607"/>
                  </a:cubicBezTo>
                  <a:cubicBezTo>
                    <a:pt x="86280" y="15345"/>
                    <a:pt x="87352" y="14035"/>
                    <a:pt x="87971" y="13368"/>
                  </a:cubicBezTo>
                  <a:cubicBezTo>
                    <a:pt x="90662" y="10534"/>
                    <a:pt x="93782" y="3080"/>
                    <a:pt x="91091" y="1175"/>
                  </a:cubicBezTo>
                  <a:cubicBezTo>
                    <a:pt x="89918" y="337"/>
                    <a:pt x="88840" y="1"/>
                    <a:pt x="87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6" name="Google Shape;396;p43"/>
            <p:cNvSpPr/>
            <p:nvPr/>
          </p:nvSpPr>
          <p:spPr>
            <a:xfrm>
              <a:off x="6418168" y="629374"/>
              <a:ext cx="415696" cy="798449"/>
            </a:xfrm>
            <a:custGeom>
              <a:avLst/>
              <a:gdLst/>
              <a:ahLst/>
              <a:cxnLst/>
              <a:rect l="l" t="t" r="r" b="b"/>
              <a:pathLst>
                <a:path w="13742" h="26395" extrusionOk="0">
                  <a:moveTo>
                    <a:pt x="9878" y="0"/>
                  </a:moveTo>
                  <a:cubicBezTo>
                    <a:pt x="7238" y="0"/>
                    <a:pt x="5368" y="1552"/>
                    <a:pt x="4597" y="3180"/>
                  </a:cubicBezTo>
                  <a:cubicBezTo>
                    <a:pt x="3001" y="6562"/>
                    <a:pt x="1" y="11872"/>
                    <a:pt x="477" y="16159"/>
                  </a:cubicBezTo>
                  <a:cubicBezTo>
                    <a:pt x="763" y="18778"/>
                    <a:pt x="310" y="20374"/>
                    <a:pt x="549" y="21088"/>
                  </a:cubicBezTo>
                  <a:cubicBezTo>
                    <a:pt x="810" y="21803"/>
                    <a:pt x="977" y="24899"/>
                    <a:pt x="1668" y="25375"/>
                  </a:cubicBezTo>
                  <a:cubicBezTo>
                    <a:pt x="2714" y="26121"/>
                    <a:pt x="3683" y="26394"/>
                    <a:pt x="4534" y="26394"/>
                  </a:cubicBezTo>
                  <a:cubicBezTo>
                    <a:pt x="5911" y="26394"/>
                    <a:pt x="6976" y="25678"/>
                    <a:pt x="7550" y="25089"/>
                  </a:cubicBezTo>
                  <a:cubicBezTo>
                    <a:pt x="11718" y="20850"/>
                    <a:pt x="13742" y="10134"/>
                    <a:pt x="13742" y="4609"/>
                  </a:cubicBezTo>
                  <a:cubicBezTo>
                    <a:pt x="13742" y="3656"/>
                    <a:pt x="13670" y="2680"/>
                    <a:pt x="13218" y="1823"/>
                  </a:cubicBezTo>
                  <a:cubicBezTo>
                    <a:pt x="12789" y="941"/>
                    <a:pt x="11884" y="203"/>
                    <a:pt x="10789" y="60"/>
                  </a:cubicBezTo>
                  <a:cubicBezTo>
                    <a:pt x="10476" y="20"/>
                    <a:pt x="10172" y="0"/>
                    <a:pt x="98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7" name="Google Shape;397;p43"/>
            <p:cNvSpPr/>
            <p:nvPr/>
          </p:nvSpPr>
          <p:spPr>
            <a:xfrm>
              <a:off x="5670065" y="364025"/>
              <a:ext cx="470448" cy="992624"/>
            </a:xfrm>
            <a:custGeom>
              <a:avLst/>
              <a:gdLst/>
              <a:ahLst/>
              <a:cxnLst/>
              <a:rect l="l" t="t" r="r" b="b"/>
              <a:pathLst>
                <a:path w="15552" h="32814" extrusionOk="0">
                  <a:moveTo>
                    <a:pt x="5439" y="1"/>
                  </a:moveTo>
                  <a:cubicBezTo>
                    <a:pt x="4042" y="1"/>
                    <a:pt x="2792" y="562"/>
                    <a:pt x="2287" y="1926"/>
                  </a:cubicBezTo>
                  <a:cubicBezTo>
                    <a:pt x="1025" y="5332"/>
                    <a:pt x="1" y="9547"/>
                    <a:pt x="358" y="13095"/>
                  </a:cubicBezTo>
                  <a:cubicBezTo>
                    <a:pt x="572" y="15262"/>
                    <a:pt x="1620" y="21692"/>
                    <a:pt x="2334" y="23764"/>
                  </a:cubicBezTo>
                  <a:cubicBezTo>
                    <a:pt x="2787" y="25145"/>
                    <a:pt x="6311" y="32813"/>
                    <a:pt x="7955" y="32813"/>
                  </a:cubicBezTo>
                  <a:cubicBezTo>
                    <a:pt x="15551" y="32813"/>
                    <a:pt x="11551" y="26050"/>
                    <a:pt x="12170" y="22454"/>
                  </a:cubicBezTo>
                  <a:cubicBezTo>
                    <a:pt x="13170" y="16786"/>
                    <a:pt x="13051" y="8332"/>
                    <a:pt x="10693" y="2974"/>
                  </a:cubicBezTo>
                  <a:cubicBezTo>
                    <a:pt x="9951" y="1260"/>
                    <a:pt x="7530" y="1"/>
                    <a:pt x="5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8" name="Google Shape;398;p43"/>
            <p:cNvSpPr/>
            <p:nvPr/>
          </p:nvSpPr>
          <p:spPr>
            <a:xfrm>
              <a:off x="5065316" y="1478783"/>
              <a:ext cx="333567" cy="486571"/>
            </a:xfrm>
            <a:custGeom>
              <a:avLst/>
              <a:gdLst/>
              <a:ahLst/>
              <a:cxnLst/>
              <a:rect l="l" t="t" r="r" b="b"/>
              <a:pathLst>
                <a:path w="11027" h="16085" extrusionOk="0">
                  <a:moveTo>
                    <a:pt x="5362" y="1"/>
                  </a:moveTo>
                  <a:cubicBezTo>
                    <a:pt x="4132" y="1"/>
                    <a:pt x="2637" y="362"/>
                    <a:pt x="2167" y="1010"/>
                  </a:cubicBezTo>
                  <a:cubicBezTo>
                    <a:pt x="1453" y="1986"/>
                    <a:pt x="0" y="2368"/>
                    <a:pt x="72" y="3463"/>
                  </a:cubicBezTo>
                  <a:cubicBezTo>
                    <a:pt x="262" y="6321"/>
                    <a:pt x="1310" y="9893"/>
                    <a:pt x="3072" y="12346"/>
                  </a:cubicBezTo>
                  <a:cubicBezTo>
                    <a:pt x="3572" y="13013"/>
                    <a:pt x="4930" y="16085"/>
                    <a:pt x="5859" y="16085"/>
                  </a:cubicBezTo>
                  <a:cubicBezTo>
                    <a:pt x="8526" y="16085"/>
                    <a:pt x="9812" y="11417"/>
                    <a:pt x="10074" y="10536"/>
                  </a:cubicBezTo>
                  <a:cubicBezTo>
                    <a:pt x="11026" y="7392"/>
                    <a:pt x="10860" y="5201"/>
                    <a:pt x="9312" y="2248"/>
                  </a:cubicBezTo>
                  <a:cubicBezTo>
                    <a:pt x="8812" y="1344"/>
                    <a:pt x="7764" y="772"/>
                    <a:pt x="6787" y="248"/>
                  </a:cubicBezTo>
                  <a:cubicBezTo>
                    <a:pt x="6460" y="81"/>
                    <a:pt x="5940" y="1"/>
                    <a:pt x="5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9" name="Google Shape;399;p43"/>
            <p:cNvSpPr/>
            <p:nvPr/>
          </p:nvSpPr>
          <p:spPr>
            <a:xfrm>
              <a:off x="4894557" y="671633"/>
              <a:ext cx="425436" cy="725728"/>
            </a:xfrm>
            <a:custGeom>
              <a:avLst/>
              <a:gdLst/>
              <a:ahLst/>
              <a:cxnLst/>
              <a:rect l="l" t="t" r="r" b="b"/>
              <a:pathLst>
                <a:path w="14064" h="23991" extrusionOk="0">
                  <a:moveTo>
                    <a:pt x="5788" y="0"/>
                  </a:moveTo>
                  <a:cubicBezTo>
                    <a:pt x="2677" y="0"/>
                    <a:pt x="1" y="3238"/>
                    <a:pt x="37" y="6379"/>
                  </a:cubicBezTo>
                  <a:cubicBezTo>
                    <a:pt x="61" y="10166"/>
                    <a:pt x="2252" y="14619"/>
                    <a:pt x="3681" y="18215"/>
                  </a:cubicBezTo>
                  <a:cubicBezTo>
                    <a:pt x="3990" y="19025"/>
                    <a:pt x="5657" y="22335"/>
                    <a:pt x="6300" y="22978"/>
                  </a:cubicBezTo>
                  <a:cubicBezTo>
                    <a:pt x="6907" y="23563"/>
                    <a:pt x="7771" y="23991"/>
                    <a:pt x="8676" y="23991"/>
                  </a:cubicBezTo>
                  <a:cubicBezTo>
                    <a:pt x="8765" y="23991"/>
                    <a:pt x="8854" y="23987"/>
                    <a:pt x="8944" y="23978"/>
                  </a:cubicBezTo>
                  <a:cubicBezTo>
                    <a:pt x="10658" y="23788"/>
                    <a:pt x="12301" y="19310"/>
                    <a:pt x="12706" y="17882"/>
                  </a:cubicBezTo>
                  <a:cubicBezTo>
                    <a:pt x="14064" y="13166"/>
                    <a:pt x="12778" y="7665"/>
                    <a:pt x="10444" y="3236"/>
                  </a:cubicBezTo>
                  <a:cubicBezTo>
                    <a:pt x="10039" y="2426"/>
                    <a:pt x="9539" y="1640"/>
                    <a:pt x="8753" y="1045"/>
                  </a:cubicBezTo>
                  <a:cubicBezTo>
                    <a:pt x="7769" y="315"/>
                    <a:pt x="6757" y="0"/>
                    <a:pt x="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00" name="Google Shape;400;p43"/>
            <p:cNvSpPr/>
            <p:nvPr/>
          </p:nvSpPr>
          <p:spPr>
            <a:xfrm>
              <a:off x="3780525" y="2213878"/>
              <a:ext cx="734107" cy="565947"/>
            </a:xfrm>
            <a:custGeom>
              <a:avLst/>
              <a:gdLst/>
              <a:ahLst/>
              <a:cxnLst/>
              <a:rect l="l" t="t" r="r" b="b"/>
              <a:pathLst>
                <a:path w="24268" h="18709" extrusionOk="0">
                  <a:moveTo>
                    <a:pt x="6967" y="1"/>
                  </a:moveTo>
                  <a:cubicBezTo>
                    <a:pt x="6400" y="1"/>
                    <a:pt x="5838" y="58"/>
                    <a:pt x="5287" y="190"/>
                  </a:cubicBezTo>
                  <a:cubicBezTo>
                    <a:pt x="3406" y="666"/>
                    <a:pt x="0" y="2857"/>
                    <a:pt x="310" y="4524"/>
                  </a:cubicBezTo>
                  <a:cubicBezTo>
                    <a:pt x="524" y="5739"/>
                    <a:pt x="4025" y="8525"/>
                    <a:pt x="5120" y="9359"/>
                  </a:cubicBezTo>
                  <a:cubicBezTo>
                    <a:pt x="9121" y="12455"/>
                    <a:pt x="12550" y="13098"/>
                    <a:pt x="16551" y="16217"/>
                  </a:cubicBezTo>
                  <a:cubicBezTo>
                    <a:pt x="17898" y="17271"/>
                    <a:pt x="19644" y="18709"/>
                    <a:pt x="21318" y="18709"/>
                  </a:cubicBezTo>
                  <a:cubicBezTo>
                    <a:pt x="21687" y="18709"/>
                    <a:pt x="22053" y="18639"/>
                    <a:pt x="22410" y="18480"/>
                  </a:cubicBezTo>
                  <a:cubicBezTo>
                    <a:pt x="24267" y="17622"/>
                    <a:pt x="22838" y="13955"/>
                    <a:pt x="21457" y="11502"/>
                  </a:cubicBezTo>
                  <a:cubicBezTo>
                    <a:pt x="20100" y="9097"/>
                    <a:pt x="18004" y="2881"/>
                    <a:pt x="11026" y="738"/>
                  </a:cubicBezTo>
                  <a:cubicBezTo>
                    <a:pt x="9729" y="334"/>
                    <a:pt x="8337" y="1"/>
                    <a:pt x="6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01" name="Google Shape;401;p43"/>
            <p:cNvSpPr/>
            <p:nvPr/>
          </p:nvSpPr>
          <p:spPr>
            <a:xfrm>
              <a:off x="5787131" y="1504888"/>
              <a:ext cx="254312" cy="304164"/>
            </a:xfrm>
            <a:custGeom>
              <a:avLst/>
              <a:gdLst/>
              <a:ahLst/>
              <a:cxnLst/>
              <a:rect l="l" t="t" r="r" b="b"/>
              <a:pathLst>
                <a:path w="8407" h="10055" extrusionOk="0">
                  <a:moveTo>
                    <a:pt x="3879" y="0"/>
                  </a:moveTo>
                  <a:cubicBezTo>
                    <a:pt x="3556" y="0"/>
                    <a:pt x="2629" y="361"/>
                    <a:pt x="2382" y="361"/>
                  </a:cubicBezTo>
                  <a:cubicBezTo>
                    <a:pt x="2048" y="361"/>
                    <a:pt x="1810" y="647"/>
                    <a:pt x="1596" y="838"/>
                  </a:cubicBezTo>
                  <a:cubicBezTo>
                    <a:pt x="1143" y="1266"/>
                    <a:pt x="572" y="1814"/>
                    <a:pt x="286" y="2362"/>
                  </a:cubicBezTo>
                  <a:cubicBezTo>
                    <a:pt x="0" y="2910"/>
                    <a:pt x="48" y="3553"/>
                    <a:pt x="72" y="4148"/>
                  </a:cubicBezTo>
                  <a:cubicBezTo>
                    <a:pt x="72" y="4743"/>
                    <a:pt x="238" y="5339"/>
                    <a:pt x="453" y="5934"/>
                  </a:cubicBezTo>
                  <a:cubicBezTo>
                    <a:pt x="739" y="6720"/>
                    <a:pt x="810" y="7553"/>
                    <a:pt x="1096" y="8315"/>
                  </a:cubicBezTo>
                  <a:cubicBezTo>
                    <a:pt x="1334" y="8911"/>
                    <a:pt x="1572" y="9554"/>
                    <a:pt x="2334" y="9697"/>
                  </a:cubicBezTo>
                  <a:cubicBezTo>
                    <a:pt x="2420" y="9712"/>
                    <a:pt x="2506" y="9717"/>
                    <a:pt x="2594" y="9717"/>
                  </a:cubicBezTo>
                  <a:cubicBezTo>
                    <a:pt x="2832" y="9717"/>
                    <a:pt x="3075" y="9676"/>
                    <a:pt x="3313" y="9676"/>
                  </a:cubicBezTo>
                  <a:cubicBezTo>
                    <a:pt x="3400" y="9676"/>
                    <a:pt x="3487" y="9682"/>
                    <a:pt x="3572" y="9697"/>
                  </a:cubicBezTo>
                  <a:cubicBezTo>
                    <a:pt x="3941" y="9779"/>
                    <a:pt x="4116" y="10054"/>
                    <a:pt x="4445" y="10054"/>
                  </a:cubicBezTo>
                  <a:cubicBezTo>
                    <a:pt x="4499" y="10054"/>
                    <a:pt x="4557" y="10047"/>
                    <a:pt x="4620" y="10030"/>
                  </a:cubicBezTo>
                  <a:cubicBezTo>
                    <a:pt x="5430" y="9816"/>
                    <a:pt x="5978" y="8935"/>
                    <a:pt x="6454" y="8411"/>
                  </a:cubicBezTo>
                  <a:cubicBezTo>
                    <a:pt x="7716" y="7029"/>
                    <a:pt x="8073" y="5458"/>
                    <a:pt x="8312" y="3791"/>
                  </a:cubicBezTo>
                  <a:cubicBezTo>
                    <a:pt x="8407" y="3148"/>
                    <a:pt x="8359" y="2457"/>
                    <a:pt x="8335" y="1838"/>
                  </a:cubicBezTo>
                  <a:cubicBezTo>
                    <a:pt x="8335" y="1409"/>
                    <a:pt x="8312" y="600"/>
                    <a:pt x="7954" y="266"/>
                  </a:cubicBezTo>
                  <a:cubicBezTo>
                    <a:pt x="7764" y="76"/>
                    <a:pt x="7561" y="16"/>
                    <a:pt x="7349" y="16"/>
                  </a:cubicBezTo>
                  <a:cubicBezTo>
                    <a:pt x="7057" y="16"/>
                    <a:pt x="6748" y="130"/>
                    <a:pt x="6430" y="171"/>
                  </a:cubicBezTo>
                  <a:cubicBezTo>
                    <a:pt x="6154" y="210"/>
                    <a:pt x="5889" y="226"/>
                    <a:pt x="5639" y="226"/>
                  </a:cubicBezTo>
                  <a:cubicBezTo>
                    <a:pt x="4961" y="226"/>
                    <a:pt x="4382" y="109"/>
                    <a:pt x="3930" y="4"/>
                  </a:cubicBezTo>
                  <a:cubicBezTo>
                    <a:pt x="3915" y="2"/>
                    <a:pt x="3898" y="0"/>
                    <a:pt x="38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02" name="Google Shape;402;p43"/>
            <p:cNvSpPr/>
            <p:nvPr/>
          </p:nvSpPr>
          <p:spPr>
            <a:xfrm>
              <a:off x="6302917" y="1480265"/>
              <a:ext cx="306916" cy="362304"/>
            </a:xfrm>
            <a:custGeom>
              <a:avLst/>
              <a:gdLst/>
              <a:ahLst/>
              <a:cxnLst/>
              <a:rect l="l" t="t" r="r" b="b"/>
              <a:pathLst>
                <a:path w="10146" h="11977" extrusionOk="0">
                  <a:moveTo>
                    <a:pt x="3840" y="1"/>
                  </a:moveTo>
                  <a:cubicBezTo>
                    <a:pt x="3819" y="1"/>
                    <a:pt x="3802" y="3"/>
                    <a:pt x="3787" y="9"/>
                  </a:cubicBezTo>
                  <a:cubicBezTo>
                    <a:pt x="2572" y="413"/>
                    <a:pt x="1977" y="1199"/>
                    <a:pt x="1286" y="2104"/>
                  </a:cubicBezTo>
                  <a:cubicBezTo>
                    <a:pt x="0" y="3771"/>
                    <a:pt x="429" y="5843"/>
                    <a:pt x="1191" y="7605"/>
                  </a:cubicBezTo>
                  <a:cubicBezTo>
                    <a:pt x="1582" y="8502"/>
                    <a:pt x="3106" y="11977"/>
                    <a:pt x="4648" y="11977"/>
                  </a:cubicBezTo>
                  <a:cubicBezTo>
                    <a:pt x="4702" y="11977"/>
                    <a:pt x="4757" y="11972"/>
                    <a:pt x="4811" y="11963"/>
                  </a:cubicBezTo>
                  <a:cubicBezTo>
                    <a:pt x="8502" y="11344"/>
                    <a:pt x="9526" y="4843"/>
                    <a:pt x="10003" y="2414"/>
                  </a:cubicBezTo>
                  <a:cubicBezTo>
                    <a:pt x="10074" y="2080"/>
                    <a:pt x="10145" y="1699"/>
                    <a:pt x="9979" y="1390"/>
                  </a:cubicBezTo>
                  <a:cubicBezTo>
                    <a:pt x="9856" y="1111"/>
                    <a:pt x="9654" y="1024"/>
                    <a:pt x="9373" y="1024"/>
                  </a:cubicBezTo>
                  <a:cubicBezTo>
                    <a:pt x="8905" y="1024"/>
                    <a:pt x="8217" y="1264"/>
                    <a:pt x="7304" y="1264"/>
                  </a:cubicBezTo>
                  <a:cubicBezTo>
                    <a:pt x="7168" y="1264"/>
                    <a:pt x="7028" y="1259"/>
                    <a:pt x="6883" y="1247"/>
                  </a:cubicBezTo>
                  <a:cubicBezTo>
                    <a:pt x="6041" y="1179"/>
                    <a:pt x="4285" y="1"/>
                    <a:pt x="3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grpSp>
        <p:nvGrpSpPr>
          <p:cNvPr id="403" name="Google Shape;403;p43"/>
          <p:cNvGrpSpPr/>
          <p:nvPr/>
        </p:nvGrpSpPr>
        <p:grpSpPr>
          <a:xfrm rot="991991">
            <a:off x="5940450" y="2963947"/>
            <a:ext cx="2439895" cy="1677225"/>
            <a:chOff x="3775325" y="2078600"/>
            <a:chExt cx="5258275" cy="2944025"/>
          </a:xfrm>
        </p:grpSpPr>
        <p:sp>
          <p:nvSpPr>
            <p:cNvPr id="404" name="Google Shape;404;p43"/>
            <p:cNvSpPr/>
            <p:nvPr/>
          </p:nvSpPr>
          <p:spPr>
            <a:xfrm>
              <a:off x="6519350" y="2113675"/>
              <a:ext cx="2514250" cy="2804275"/>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3"/>
            <p:cNvSpPr/>
            <p:nvPr/>
          </p:nvSpPr>
          <p:spPr>
            <a:xfrm>
              <a:off x="6434800" y="2154750"/>
              <a:ext cx="1072875" cy="2065325"/>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3"/>
            <p:cNvSpPr/>
            <p:nvPr/>
          </p:nvSpPr>
          <p:spPr>
            <a:xfrm>
              <a:off x="6858100" y="3968225"/>
              <a:ext cx="637675" cy="452500"/>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3"/>
            <p:cNvSpPr/>
            <p:nvPr/>
          </p:nvSpPr>
          <p:spPr>
            <a:xfrm>
              <a:off x="7660650" y="4663000"/>
              <a:ext cx="1161575" cy="213950"/>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3"/>
            <p:cNvSpPr/>
            <p:nvPr/>
          </p:nvSpPr>
          <p:spPr>
            <a:xfrm>
              <a:off x="7110550" y="2085250"/>
              <a:ext cx="768625" cy="176100"/>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3"/>
            <p:cNvSpPr/>
            <p:nvPr/>
          </p:nvSpPr>
          <p:spPr>
            <a:xfrm>
              <a:off x="3775325" y="2078600"/>
              <a:ext cx="4552750" cy="2944025"/>
            </a:xfrm>
            <a:custGeom>
              <a:avLst/>
              <a:gdLst/>
              <a:ahLst/>
              <a:cxnLst/>
              <a:rect l="l" t="t" r="r" b="b"/>
              <a:pathLst>
                <a:path w="182110" h="117761" extrusionOk="0">
                  <a:moveTo>
                    <a:pt x="147488" y="1"/>
                  </a:moveTo>
                  <a:cubicBezTo>
                    <a:pt x="145509" y="1"/>
                    <a:pt x="143594" y="198"/>
                    <a:pt x="141863" y="665"/>
                  </a:cubicBezTo>
                  <a:cubicBezTo>
                    <a:pt x="142090" y="657"/>
                    <a:pt x="142317" y="653"/>
                    <a:pt x="142543" y="653"/>
                  </a:cubicBezTo>
                  <a:cubicBezTo>
                    <a:pt x="150885" y="653"/>
                    <a:pt x="158663" y="6148"/>
                    <a:pt x="162558" y="12501"/>
                  </a:cubicBezTo>
                  <a:cubicBezTo>
                    <a:pt x="166583" y="19002"/>
                    <a:pt x="167012" y="26766"/>
                    <a:pt x="165630" y="34029"/>
                  </a:cubicBezTo>
                  <a:cubicBezTo>
                    <a:pt x="159189" y="67667"/>
                    <a:pt x="117586" y="85936"/>
                    <a:pt x="80779" y="85936"/>
                  </a:cubicBezTo>
                  <a:cubicBezTo>
                    <a:pt x="80167" y="85936"/>
                    <a:pt x="79555" y="85931"/>
                    <a:pt x="78946" y="85921"/>
                  </a:cubicBezTo>
                  <a:cubicBezTo>
                    <a:pt x="73458" y="85824"/>
                    <a:pt x="67920" y="85665"/>
                    <a:pt x="62385" y="85665"/>
                  </a:cubicBezTo>
                  <a:cubicBezTo>
                    <a:pt x="54252" y="85665"/>
                    <a:pt x="46125" y="86009"/>
                    <a:pt x="38175" y="87397"/>
                  </a:cubicBezTo>
                  <a:cubicBezTo>
                    <a:pt x="21314" y="90374"/>
                    <a:pt x="11455" y="97257"/>
                    <a:pt x="1" y="108354"/>
                  </a:cubicBezTo>
                  <a:lnTo>
                    <a:pt x="11170" y="107211"/>
                  </a:lnTo>
                  <a:lnTo>
                    <a:pt x="10074" y="117761"/>
                  </a:lnTo>
                  <a:cubicBezTo>
                    <a:pt x="17337" y="106639"/>
                    <a:pt x="31840" y="100162"/>
                    <a:pt x="46463" y="97590"/>
                  </a:cubicBezTo>
                  <a:cubicBezTo>
                    <a:pt x="61061" y="94994"/>
                    <a:pt x="76135" y="95709"/>
                    <a:pt x="91043" y="95447"/>
                  </a:cubicBezTo>
                  <a:cubicBezTo>
                    <a:pt x="93401" y="95399"/>
                    <a:pt x="95735" y="95328"/>
                    <a:pt x="98092" y="95208"/>
                  </a:cubicBezTo>
                  <a:cubicBezTo>
                    <a:pt x="113572" y="94470"/>
                    <a:pt x="126694" y="91589"/>
                    <a:pt x="139887" y="84468"/>
                  </a:cubicBezTo>
                  <a:cubicBezTo>
                    <a:pt x="162439" y="72299"/>
                    <a:pt x="182110" y="49318"/>
                    <a:pt x="181824" y="25670"/>
                  </a:cubicBezTo>
                  <a:cubicBezTo>
                    <a:pt x="181800" y="23622"/>
                    <a:pt x="181538" y="21693"/>
                    <a:pt x="181014" y="19907"/>
                  </a:cubicBezTo>
                  <a:cubicBezTo>
                    <a:pt x="178323" y="10215"/>
                    <a:pt x="170608" y="4999"/>
                    <a:pt x="158962" y="1737"/>
                  </a:cubicBezTo>
                  <a:cubicBezTo>
                    <a:pt x="155493" y="759"/>
                    <a:pt x="151367" y="1"/>
                    <a:pt x="147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3"/>
            <p:cNvSpPr/>
            <p:nvPr/>
          </p:nvSpPr>
          <p:spPr>
            <a:xfrm>
              <a:off x="7159375" y="3816400"/>
              <a:ext cx="501300" cy="361425"/>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3"/>
            <p:cNvSpPr/>
            <p:nvPr/>
          </p:nvSpPr>
          <p:spPr>
            <a:xfrm>
              <a:off x="5137525" y="4354750"/>
              <a:ext cx="914500" cy="5645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highlight>
                  <a:srgbClr val="800080"/>
                </a:highlight>
              </a:rPr>
              <a:t>FORMEN VON GEWALT</a:t>
            </a:r>
          </a:p>
        </p:txBody>
      </p:sp>
      <p:sp>
        <p:nvSpPr>
          <p:cNvPr id="878" name="Google Shape;878;p63"/>
          <p:cNvSpPr txBox="1"/>
          <p:nvPr/>
        </p:nvSpPr>
        <p:spPr>
          <a:xfrm>
            <a:off x="503180" y="2402289"/>
            <a:ext cx="2707800" cy="541200"/>
          </a:xfrm>
          <a:prstGeom prst="rect">
            <a:avLst/>
          </a:prstGeom>
          <a:noFill/>
          <a:ln>
            <a:noFill/>
          </a:ln>
        </p:spPr>
        <p:txBody>
          <a:bodyPr spcFirstLastPara="1" wrap="square" lIns="91425" tIns="91425" rIns="91425" bIns="91425" anchor="b" anchorCtr="0">
            <a:noAutofit/>
          </a:bodyPr>
          <a:lstStyle/>
          <a:p>
            <a:pPr algn="ctr"/>
            <a:r>
              <a:rPr lang="de-DE" sz="2100" b="1" dirty="0">
                <a:solidFill>
                  <a:schemeClr val="lt1"/>
                </a:solidFill>
                <a:highlight>
                  <a:schemeClr val="lt2"/>
                </a:highlight>
                <a:latin typeface="Lexend Deca"/>
                <a:ea typeface="Lexend Deca"/>
                <a:cs typeface="Lexend Deca"/>
                <a:sym typeface="Lexend Deca"/>
              </a:rPr>
              <a:t>ARTEN VON GEWALT</a:t>
            </a:r>
            <a:endParaRPr sz="2100" b="1" dirty="0">
              <a:solidFill>
                <a:schemeClr val="lt1"/>
              </a:solidFill>
              <a:highlight>
                <a:schemeClr val="lt2"/>
              </a:highlight>
              <a:latin typeface="Lexend Deca"/>
              <a:ea typeface="Lexend Deca"/>
              <a:cs typeface="Lexend Deca"/>
              <a:sym typeface="Lexend Deca"/>
            </a:endParaRPr>
          </a:p>
        </p:txBody>
      </p:sp>
      <p:sp>
        <p:nvSpPr>
          <p:cNvPr id="879" name="Google Shape;879;p63"/>
          <p:cNvSpPr txBox="1"/>
          <p:nvPr/>
        </p:nvSpPr>
        <p:spPr>
          <a:xfrm>
            <a:off x="3857325" y="1354882"/>
            <a:ext cx="1929600" cy="54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100" b="1" dirty="0">
                <a:solidFill>
                  <a:schemeClr val="lt1"/>
                </a:solidFill>
                <a:highlight>
                  <a:schemeClr val="lt2"/>
                </a:highlight>
                <a:latin typeface="Lexend Deca"/>
                <a:ea typeface="Lexend Deca"/>
                <a:cs typeface="Lexend Deca"/>
                <a:sym typeface="Lexend Deca"/>
              </a:rPr>
              <a:t>EMOTIONAL</a:t>
            </a:r>
            <a:endParaRPr sz="2100" b="1" dirty="0">
              <a:solidFill>
                <a:schemeClr val="lt1"/>
              </a:solidFill>
              <a:highlight>
                <a:schemeClr val="lt2"/>
              </a:highlight>
              <a:latin typeface="Lexend Deca"/>
              <a:ea typeface="Lexend Deca"/>
              <a:cs typeface="Lexend Deca"/>
              <a:sym typeface="Lexend Deca"/>
            </a:endParaRPr>
          </a:p>
        </p:txBody>
      </p:sp>
      <p:sp>
        <p:nvSpPr>
          <p:cNvPr id="880" name="Google Shape;880;p63"/>
          <p:cNvSpPr txBox="1"/>
          <p:nvPr/>
        </p:nvSpPr>
        <p:spPr>
          <a:xfrm>
            <a:off x="5444024" y="1373562"/>
            <a:ext cx="2743891" cy="724971"/>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FFFFFF"/>
              </a:buClr>
              <a:buSzPts val="1400"/>
              <a:buFont typeface="Arial" panose="020B0604020202020204" pitchFamily="34" charset="0"/>
              <a:buChar char="•"/>
              <a:tabLst/>
              <a:defRPr/>
            </a:pPr>
            <a:r>
              <a:rPr kumimoji="0" lang="de-DE" sz="1200" b="0" i="0" u="none" strike="noStrike" kern="0" cap="none" spc="0" normalizeH="0" baseline="0" noProof="0" dirty="0">
                <a:ln>
                  <a:noFill/>
                </a:ln>
                <a:solidFill>
                  <a:srgbClr val="FFFFFF"/>
                </a:solidFill>
                <a:effectLst/>
                <a:uLnTx/>
                <a:uFillTx/>
                <a:latin typeface="Jost"/>
                <a:sym typeface="Jost"/>
              </a:rPr>
              <a:t>Psychischer Missbrauch</a:t>
            </a:r>
          </a:p>
          <a:p>
            <a:pPr marL="171450" marR="0" lvl="0" indent="-171450" algn="l" defTabSz="914400" rtl="0" eaLnBrk="1" fontAlgn="auto" latinLnBrk="0" hangingPunct="1">
              <a:lnSpc>
                <a:spcPct val="100000"/>
              </a:lnSpc>
              <a:spcBef>
                <a:spcPts val="0"/>
              </a:spcBef>
              <a:spcAft>
                <a:spcPts val="0"/>
              </a:spcAft>
              <a:buClr>
                <a:srgbClr val="FFFFFF"/>
              </a:buClr>
              <a:buSzPts val="1400"/>
              <a:buFont typeface="Arial" panose="020B0604020202020204" pitchFamily="34" charset="0"/>
              <a:buChar char="•"/>
              <a:tabLst/>
              <a:defRPr/>
            </a:pPr>
            <a:r>
              <a:rPr lang="de-DE" sz="1200" dirty="0">
                <a:solidFill>
                  <a:srgbClr val="FFFFFF"/>
                </a:solidFill>
                <a:latin typeface="Jost"/>
                <a:sym typeface="Jost"/>
              </a:rPr>
              <a:t>Beleidigungen, Erpressen, Drohungen,Gaslighten</a:t>
            </a:r>
            <a:endParaRPr kumimoji="0" lang="de-DE" sz="1200" b="0" i="0" u="none" strike="noStrike" kern="0" cap="none" spc="0" normalizeH="0" baseline="0" noProof="0" dirty="0">
              <a:ln>
                <a:noFill/>
              </a:ln>
              <a:solidFill>
                <a:srgbClr val="FFFFFF"/>
              </a:solidFill>
              <a:effectLst/>
              <a:uLnTx/>
              <a:uFillTx/>
              <a:latin typeface="Jost"/>
              <a:sym typeface="Jost"/>
            </a:endParaRPr>
          </a:p>
          <a:p>
            <a:endParaRPr sz="1200" dirty="0">
              <a:solidFill>
                <a:schemeClr val="lt1"/>
              </a:solidFill>
              <a:latin typeface="Jost"/>
              <a:ea typeface="Jost"/>
              <a:cs typeface="Jost"/>
              <a:sym typeface="Jost"/>
            </a:endParaRPr>
          </a:p>
        </p:txBody>
      </p:sp>
      <p:sp>
        <p:nvSpPr>
          <p:cNvPr id="881" name="Google Shape;881;p63"/>
          <p:cNvSpPr txBox="1"/>
          <p:nvPr/>
        </p:nvSpPr>
        <p:spPr>
          <a:xfrm>
            <a:off x="3857325" y="2402290"/>
            <a:ext cx="1929600" cy="54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de-DE" sz="2100" b="1" dirty="0">
                <a:solidFill>
                  <a:schemeClr val="lt1"/>
                </a:solidFill>
                <a:highlight>
                  <a:schemeClr val="lt2"/>
                </a:highlight>
                <a:latin typeface="Lexend Deca"/>
                <a:ea typeface="Lexend Deca"/>
                <a:cs typeface="Lexend Deca"/>
                <a:sym typeface="Lexend Deca"/>
              </a:rPr>
              <a:t>KÖRPERLICH</a:t>
            </a:r>
            <a:endParaRPr sz="2100" b="1" dirty="0">
              <a:solidFill>
                <a:schemeClr val="lt1"/>
              </a:solidFill>
              <a:highlight>
                <a:schemeClr val="lt2"/>
              </a:highlight>
              <a:latin typeface="Lexend Deca"/>
              <a:ea typeface="Lexend Deca"/>
              <a:cs typeface="Lexend Deca"/>
              <a:sym typeface="Lexend Deca"/>
            </a:endParaRPr>
          </a:p>
        </p:txBody>
      </p:sp>
      <p:sp>
        <p:nvSpPr>
          <p:cNvPr id="884" name="Google Shape;884;p63"/>
          <p:cNvSpPr txBox="1"/>
          <p:nvPr/>
        </p:nvSpPr>
        <p:spPr>
          <a:xfrm>
            <a:off x="5444025" y="2449584"/>
            <a:ext cx="1842895" cy="446611"/>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FFFFFF"/>
              </a:buClr>
              <a:buSzPts val="1400"/>
              <a:buFont typeface="Arial" panose="020B0604020202020204" pitchFamily="34" charset="0"/>
              <a:buChar char="•"/>
              <a:tabLst/>
              <a:defRPr/>
            </a:pPr>
            <a:r>
              <a:rPr lang="de-DE" sz="1200" dirty="0">
                <a:solidFill>
                  <a:srgbClr val="FFFFFF"/>
                </a:solidFill>
                <a:latin typeface="Jost"/>
                <a:sym typeface="Jost"/>
              </a:rPr>
              <a:t>Körperliche Übergriffe </a:t>
            </a:r>
            <a:endParaRPr kumimoji="0" lang="de-DE" sz="1200" b="0" i="0" u="none" strike="noStrike" kern="0" cap="none" spc="0" normalizeH="0" baseline="0" noProof="0" dirty="0">
              <a:ln>
                <a:noFill/>
              </a:ln>
              <a:solidFill>
                <a:srgbClr val="FFFFFF"/>
              </a:solidFill>
              <a:effectLst/>
              <a:uLnTx/>
              <a:uFillTx/>
              <a:latin typeface="Jost"/>
              <a:sym typeface="Jost"/>
            </a:endParaRPr>
          </a:p>
        </p:txBody>
      </p:sp>
      <p:sp>
        <p:nvSpPr>
          <p:cNvPr id="887" name="Google Shape;887;p63"/>
          <p:cNvSpPr txBox="1"/>
          <p:nvPr/>
        </p:nvSpPr>
        <p:spPr>
          <a:xfrm>
            <a:off x="3857325" y="3389373"/>
            <a:ext cx="1929600" cy="54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de-DE" sz="2100" b="1" dirty="0">
                <a:solidFill>
                  <a:schemeClr val="lt1"/>
                </a:solidFill>
                <a:highlight>
                  <a:schemeClr val="lt2"/>
                </a:highlight>
                <a:latin typeface="Lexend Deca"/>
                <a:ea typeface="Lexend Deca"/>
                <a:cs typeface="Lexend Deca"/>
                <a:sym typeface="Lexend Deca"/>
              </a:rPr>
              <a:t>CYBER</a:t>
            </a:r>
            <a:endParaRPr sz="2100" b="1" dirty="0">
              <a:solidFill>
                <a:schemeClr val="lt1"/>
              </a:solidFill>
              <a:highlight>
                <a:schemeClr val="lt2"/>
              </a:highlight>
              <a:latin typeface="Lexend Deca"/>
              <a:ea typeface="Lexend Deca"/>
              <a:cs typeface="Lexend Deca"/>
              <a:sym typeface="Lexend Deca"/>
            </a:endParaRPr>
          </a:p>
        </p:txBody>
      </p:sp>
      <p:sp>
        <p:nvSpPr>
          <p:cNvPr id="888" name="Google Shape;888;p63"/>
          <p:cNvSpPr txBox="1"/>
          <p:nvPr/>
        </p:nvSpPr>
        <p:spPr>
          <a:xfrm>
            <a:off x="5444025" y="3405211"/>
            <a:ext cx="2571900" cy="819656"/>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FFFFFF"/>
              </a:buClr>
              <a:buSzPts val="1400"/>
              <a:buFont typeface="Arial" panose="020B0604020202020204" pitchFamily="34" charset="0"/>
              <a:buChar char="•"/>
              <a:tabLst/>
              <a:defRPr/>
            </a:pPr>
            <a:r>
              <a:rPr kumimoji="0" lang="de-DE" sz="1200" b="0" i="0" u="none" strike="noStrike" kern="0" cap="none" spc="0" normalizeH="0" baseline="0" noProof="0" dirty="0">
                <a:ln>
                  <a:noFill/>
                </a:ln>
                <a:solidFill>
                  <a:srgbClr val="FFFFFF"/>
                </a:solidFill>
                <a:effectLst/>
                <a:uLnTx/>
                <a:uFillTx/>
                <a:latin typeface="Jost"/>
                <a:sym typeface="Jost"/>
              </a:rPr>
              <a:t>Cyber-Belästgung</a:t>
            </a:r>
          </a:p>
          <a:p>
            <a:pPr marL="171450" marR="0" lvl="0" indent="-171450" algn="l" defTabSz="914400" rtl="0" eaLnBrk="1" fontAlgn="auto" latinLnBrk="0" hangingPunct="1">
              <a:lnSpc>
                <a:spcPct val="100000"/>
              </a:lnSpc>
              <a:spcBef>
                <a:spcPts val="0"/>
              </a:spcBef>
              <a:spcAft>
                <a:spcPts val="0"/>
              </a:spcAft>
              <a:buClr>
                <a:srgbClr val="FFFFFF"/>
              </a:buClr>
              <a:buSzPts val="1400"/>
              <a:buFont typeface="Arial" panose="020B0604020202020204" pitchFamily="34" charset="0"/>
              <a:buChar char="•"/>
              <a:tabLst/>
              <a:defRPr/>
            </a:pPr>
            <a:r>
              <a:rPr lang="de-DE" sz="1200" dirty="0">
                <a:solidFill>
                  <a:srgbClr val="FFFFFF"/>
                </a:solidFill>
                <a:latin typeface="Jost"/>
                <a:sym typeface="Jost"/>
              </a:rPr>
              <a:t>Cyber-Stalking</a:t>
            </a:r>
          </a:p>
          <a:p>
            <a:pPr marL="171450" marR="0" lvl="0" indent="-171450" algn="l" defTabSz="914400" rtl="0" eaLnBrk="1" fontAlgn="auto" latinLnBrk="0" hangingPunct="1">
              <a:lnSpc>
                <a:spcPct val="100000"/>
              </a:lnSpc>
              <a:spcBef>
                <a:spcPts val="0"/>
              </a:spcBef>
              <a:spcAft>
                <a:spcPts val="0"/>
              </a:spcAft>
              <a:buClr>
                <a:srgbClr val="FFFFFF"/>
              </a:buClr>
              <a:buSzPts val="1400"/>
              <a:buFont typeface="Arial" panose="020B0604020202020204" pitchFamily="34" charset="0"/>
              <a:buChar char="•"/>
              <a:tabLst/>
              <a:defRPr/>
            </a:pPr>
            <a:r>
              <a:rPr kumimoji="0" lang="de-DE" sz="1200" b="0" i="0" u="none" strike="noStrike" kern="0" cap="none" spc="0" normalizeH="0" baseline="0" noProof="0" dirty="0">
                <a:ln>
                  <a:noFill/>
                </a:ln>
                <a:solidFill>
                  <a:srgbClr val="FFFFFF"/>
                </a:solidFill>
                <a:effectLst/>
                <a:uLnTx/>
                <a:uFillTx/>
                <a:latin typeface="Jost"/>
                <a:sym typeface="Jost"/>
              </a:rPr>
              <a:t>Pyschoterror über Anrufe</a:t>
            </a:r>
          </a:p>
        </p:txBody>
      </p:sp>
      <p:cxnSp>
        <p:nvCxnSpPr>
          <p:cNvPr id="890" name="Google Shape;890;p63"/>
          <p:cNvCxnSpPr>
            <a:cxnSpLocks/>
          </p:cNvCxnSpPr>
          <p:nvPr/>
        </p:nvCxnSpPr>
        <p:spPr>
          <a:xfrm>
            <a:off x="3492825" y="2687727"/>
            <a:ext cx="364500" cy="600"/>
          </a:xfrm>
          <a:prstGeom prst="bentConnector3">
            <a:avLst>
              <a:gd name="adj1" fmla="val 49979"/>
            </a:avLst>
          </a:prstGeom>
          <a:noFill/>
          <a:ln w="19050" cap="flat" cmpd="sng">
            <a:solidFill>
              <a:schemeClr val="lt1"/>
            </a:solidFill>
            <a:prstDash val="solid"/>
            <a:round/>
            <a:headEnd type="none" w="med" len="med"/>
            <a:tailEnd type="none" w="med" len="med"/>
          </a:ln>
        </p:spPr>
      </p:cxnSp>
      <p:cxnSp>
        <p:nvCxnSpPr>
          <p:cNvPr id="893" name="Google Shape;893;p63"/>
          <p:cNvCxnSpPr>
            <a:cxnSpLocks/>
          </p:cNvCxnSpPr>
          <p:nvPr/>
        </p:nvCxnSpPr>
        <p:spPr>
          <a:xfrm rot="16200000" flipH="1">
            <a:off x="2662674" y="2547650"/>
            <a:ext cx="2049850" cy="24750"/>
          </a:xfrm>
          <a:prstGeom prst="bentConnector3">
            <a:avLst>
              <a:gd name="adj1" fmla="val 50000"/>
            </a:avLst>
          </a:prstGeom>
          <a:noFill/>
          <a:ln w="19050" cap="flat" cmpd="sng">
            <a:solidFill>
              <a:schemeClr val="lt1"/>
            </a:solidFill>
            <a:prstDash val="solid"/>
            <a:round/>
            <a:headEnd type="none" w="med" len="med"/>
            <a:tailEnd type="none" w="med" len="med"/>
          </a:ln>
        </p:spPr>
      </p:cxnSp>
      <p:cxnSp>
        <p:nvCxnSpPr>
          <p:cNvPr id="7" name="Google Shape;890;p63">
            <a:extLst>
              <a:ext uri="{FF2B5EF4-FFF2-40B4-BE49-F238E27FC236}">
                <a16:creationId xmlns:a16="http://schemas.microsoft.com/office/drawing/2014/main" id="{BF22AD18-D61B-392F-FE99-3B426A7B587F}"/>
              </a:ext>
            </a:extLst>
          </p:cNvPr>
          <p:cNvCxnSpPr>
            <a:cxnSpLocks/>
            <a:stCxn id="887" idx="1"/>
          </p:cNvCxnSpPr>
          <p:nvPr/>
        </p:nvCxnSpPr>
        <p:spPr>
          <a:xfrm rot="10800000">
            <a:off x="3699975" y="3481171"/>
            <a:ext cx="157350" cy="178802"/>
          </a:xfrm>
          <a:prstGeom prst="bentConnector2">
            <a:avLst/>
          </a:prstGeom>
          <a:noFill/>
          <a:ln w="19050" cap="flat" cmpd="sng">
            <a:solidFill>
              <a:schemeClr val="lt1"/>
            </a:solidFill>
            <a:prstDash val="solid"/>
            <a:round/>
            <a:headEnd type="none" w="med" len="med"/>
            <a:tailEnd type="none" w="med" len="med"/>
          </a:ln>
        </p:spPr>
      </p:cxnSp>
      <p:cxnSp>
        <p:nvCxnSpPr>
          <p:cNvPr id="10" name="Google Shape;890;p63">
            <a:extLst>
              <a:ext uri="{FF2B5EF4-FFF2-40B4-BE49-F238E27FC236}">
                <a16:creationId xmlns:a16="http://schemas.microsoft.com/office/drawing/2014/main" id="{5423C690-5696-F4AE-7DFB-00A10F053123}"/>
              </a:ext>
            </a:extLst>
          </p:cNvPr>
          <p:cNvCxnSpPr>
            <a:cxnSpLocks/>
          </p:cNvCxnSpPr>
          <p:nvPr/>
        </p:nvCxnSpPr>
        <p:spPr>
          <a:xfrm>
            <a:off x="3492825" y="1557951"/>
            <a:ext cx="364500" cy="600"/>
          </a:xfrm>
          <a:prstGeom prst="bentConnector3">
            <a:avLst>
              <a:gd name="adj1" fmla="val 49979"/>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6B7020CC-F257-E349-97D0-34ACBD433F76}"/>
            </a:ext>
          </a:extLst>
        </p:cNvPr>
        <p:cNvGrpSpPr/>
        <p:nvPr/>
      </p:nvGrpSpPr>
      <p:grpSpPr>
        <a:xfrm>
          <a:off x="0" y="0"/>
          <a:ext cx="0" cy="0"/>
          <a:chOff x="0" y="0"/>
          <a:chExt cx="0" cy="0"/>
        </a:xfrm>
      </p:grpSpPr>
      <p:sp>
        <p:nvSpPr>
          <p:cNvPr id="392" name="Google Shape;392;p43">
            <a:extLst>
              <a:ext uri="{FF2B5EF4-FFF2-40B4-BE49-F238E27FC236}">
                <a16:creationId xmlns:a16="http://schemas.microsoft.com/office/drawing/2014/main" id="{2989FAAC-F89C-0260-F3E3-E31F11A7836D}"/>
              </a:ext>
            </a:extLst>
          </p:cNvPr>
          <p:cNvSpPr txBox="1">
            <a:spLocks noGrp="1"/>
          </p:cNvSpPr>
          <p:nvPr>
            <p:ph type="title"/>
          </p:nvPr>
        </p:nvSpPr>
        <p:spPr>
          <a:xfrm flipH="1">
            <a:off x="1916480" y="186768"/>
            <a:ext cx="4838700" cy="727200"/>
          </a:xfrm>
          <a:prstGeom prst="rect">
            <a:avLst/>
          </a:prstGeom>
        </p:spPr>
        <p:txBody>
          <a:bodyPr spcFirstLastPara="1" wrap="square" lIns="91425" tIns="91425" rIns="91425" bIns="91425" anchor="b" anchorCtr="0">
            <a:noAutofit/>
          </a:bodyPr>
          <a:lstStyle/>
          <a:p>
            <a:pPr algn="ctr"/>
            <a:r>
              <a:rPr lang="de-DE" sz="2800" dirty="0">
                <a:highlight>
                  <a:srgbClr val="800080"/>
                </a:highlight>
              </a:rPr>
              <a:t>DATENQUELLE UND METHODIK</a:t>
            </a:r>
            <a:endParaRPr sz="2800" dirty="0">
              <a:highlight>
                <a:srgbClr val="800080"/>
              </a:highlight>
            </a:endParaRPr>
          </a:p>
        </p:txBody>
      </p:sp>
      <p:sp>
        <p:nvSpPr>
          <p:cNvPr id="393" name="Google Shape;393;p43">
            <a:extLst>
              <a:ext uri="{FF2B5EF4-FFF2-40B4-BE49-F238E27FC236}">
                <a16:creationId xmlns:a16="http://schemas.microsoft.com/office/drawing/2014/main" id="{E854349D-403C-E0A9-C9A4-31872A95F71D}"/>
              </a:ext>
            </a:extLst>
          </p:cNvPr>
          <p:cNvSpPr txBox="1">
            <a:spLocks noGrp="1"/>
          </p:cNvSpPr>
          <p:nvPr>
            <p:ph type="subTitle" idx="1"/>
          </p:nvPr>
        </p:nvSpPr>
        <p:spPr>
          <a:xfrm flipH="1">
            <a:off x="1704714" y="1128936"/>
            <a:ext cx="4838700" cy="3827795"/>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de-DE" sz="1200" dirty="0"/>
              <a:t>Datensatz von Kaggle (Region: USA)</a:t>
            </a:r>
          </a:p>
          <a:p>
            <a:pPr marL="171450" indent="-171450">
              <a:buFont typeface="Arial" panose="020B0604020202020204" pitchFamily="34" charset="0"/>
              <a:buChar char="•"/>
            </a:pPr>
            <a:r>
              <a:rPr lang="de-DE" sz="1200" dirty="0"/>
              <a:t>347 Zeilen, 7 Spalten</a:t>
            </a:r>
          </a:p>
          <a:p>
            <a:pPr marL="171450" indent="-171450">
              <a:buFont typeface="Arial" panose="020B0604020202020204" pitchFamily="34" charset="0"/>
              <a:buChar char="•"/>
            </a:pPr>
            <a:r>
              <a:rPr lang="de-DE" sz="1200" dirty="0"/>
              <a:t>Arbeit mit Excel und Python</a:t>
            </a:r>
          </a:p>
          <a:p>
            <a:pPr marL="171450" indent="-171450">
              <a:buFont typeface="Arial" panose="020B0604020202020204" pitchFamily="34" charset="0"/>
              <a:buChar char="•"/>
            </a:pPr>
            <a:r>
              <a:rPr lang="de-DE" sz="1200" dirty="0"/>
              <a:t>Datenprüfung mit Pandas:</a:t>
            </a:r>
          </a:p>
          <a:p>
            <a:pPr marL="171450" indent="-171450">
              <a:buFont typeface="Arial" panose="020B0604020202020204" pitchFamily="34" charset="0"/>
              <a:buChar char="•"/>
            </a:pPr>
            <a:r>
              <a:rPr lang="de-DE" sz="1200" dirty="0"/>
              <a:t>Fehlende Werte identifiziert</a:t>
            </a:r>
          </a:p>
          <a:p>
            <a:pPr marL="171450" indent="-171450">
              <a:buFont typeface="Arial" panose="020B0604020202020204" pitchFamily="34" charset="0"/>
              <a:buChar char="•"/>
            </a:pPr>
            <a:r>
              <a:rPr lang="de-DE" sz="1200" dirty="0"/>
              <a:t>Duplikate überprüft</a:t>
            </a:r>
          </a:p>
          <a:p>
            <a:pPr marL="171450" indent="-171450">
              <a:buFont typeface="Arial" panose="020B0604020202020204" pitchFamily="34" charset="0"/>
              <a:buChar char="•"/>
            </a:pPr>
            <a:r>
              <a:rPr lang="de-DE" sz="1200" dirty="0"/>
              <a:t>Datensatz bereinigt</a:t>
            </a:r>
          </a:p>
          <a:p>
            <a:pPr marL="171450" indent="-171450">
              <a:buFont typeface="Arial" panose="020B0604020202020204" pitchFamily="34" charset="0"/>
              <a:buChar char="•"/>
            </a:pPr>
            <a:r>
              <a:rPr lang="de-DE" sz="1200" dirty="0"/>
              <a:t>Neue Spalte Gewaltarten hinzugefügt</a:t>
            </a:r>
          </a:p>
          <a:p>
            <a:pPr marL="171450" indent="-171450">
              <a:buFont typeface="Arial" panose="020B0604020202020204" pitchFamily="34" charset="0"/>
              <a:buChar char="•"/>
            </a:pPr>
            <a:r>
              <a:rPr lang="de-DE" sz="1200" dirty="0"/>
              <a:t>Pivot-Tabellen erstellt</a:t>
            </a:r>
          </a:p>
          <a:p>
            <a:pPr marL="171450" indent="-171450">
              <a:buFont typeface="Arial" panose="020B0604020202020204" pitchFamily="34" charset="0"/>
              <a:buChar char="•"/>
            </a:pPr>
            <a:endParaRPr lang="de-DE" sz="1200" dirty="0"/>
          </a:p>
          <a:p>
            <a:pPr marL="171450" indent="-171450">
              <a:buFont typeface="Arial" panose="020B0604020202020204" pitchFamily="34" charset="0"/>
              <a:buChar char="•"/>
            </a:pPr>
            <a:r>
              <a:rPr lang="de-DE" sz="1200" dirty="0"/>
              <a:t>Visualisierung in Excel:</a:t>
            </a:r>
          </a:p>
          <a:p>
            <a:pPr marL="171450" indent="-171450">
              <a:buFont typeface="Arial" panose="020B0604020202020204" pitchFamily="34" charset="0"/>
              <a:buChar char="•"/>
            </a:pPr>
            <a:r>
              <a:rPr lang="de-DE" sz="1200" dirty="0"/>
              <a:t>Pivot-Diagramme</a:t>
            </a:r>
          </a:p>
          <a:p>
            <a:pPr marL="171450" indent="-171450">
              <a:buFont typeface="Arial" panose="020B0604020202020204" pitchFamily="34" charset="0"/>
              <a:buChar char="•"/>
            </a:pPr>
            <a:r>
              <a:rPr lang="de-DE" sz="1200" dirty="0"/>
              <a:t>KPIs</a:t>
            </a:r>
          </a:p>
          <a:p>
            <a:pPr marL="171450" indent="-171450">
              <a:buFont typeface="Arial" panose="020B0604020202020204" pitchFamily="34" charset="0"/>
              <a:buChar char="•"/>
            </a:pPr>
            <a:r>
              <a:rPr lang="de-DE" sz="1200" dirty="0"/>
              <a:t>Schnittstellen (Slicer) genutzt</a:t>
            </a:r>
          </a:p>
          <a:p>
            <a:pPr marL="0" indent="0"/>
            <a:br>
              <a:rPr lang="de-DE" sz="1000" dirty="0"/>
            </a:br>
            <a:endParaRPr lang="de-DE" sz="1000" dirty="0"/>
          </a:p>
        </p:txBody>
      </p:sp>
      <p:grpSp>
        <p:nvGrpSpPr>
          <p:cNvPr id="394" name="Google Shape;394;p43">
            <a:extLst>
              <a:ext uri="{FF2B5EF4-FFF2-40B4-BE49-F238E27FC236}">
                <a16:creationId xmlns:a16="http://schemas.microsoft.com/office/drawing/2014/main" id="{575729DD-D21E-E8E5-3147-25D27B6A7698}"/>
              </a:ext>
            </a:extLst>
          </p:cNvPr>
          <p:cNvGrpSpPr/>
          <p:nvPr/>
        </p:nvGrpSpPr>
        <p:grpSpPr>
          <a:xfrm rot="767775">
            <a:off x="6755180" y="2173959"/>
            <a:ext cx="1742208" cy="2018411"/>
            <a:chOff x="3780525" y="364025"/>
            <a:chExt cx="3543233" cy="3531159"/>
          </a:xfrm>
        </p:grpSpPr>
        <p:sp>
          <p:nvSpPr>
            <p:cNvPr id="395" name="Google Shape;395;p43">
              <a:extLst>
                <a:ext uri="{FF2B5EF4-FFF2-40B4-BE49-F238E27FC236}">
                  <a16:creationId xmlns:a16="http://schemas.microsoft.com/office/drawing/2014/main" id="{99551D71-30CA-2156-F30E-A5A36B0A02AF}"/>
                </a:ext>
              </a:extLst>
            </p:cNvPr>
            <p:cNvSpPr/>
            <p:nvPr/>
          </p:nvSpPr>
          <p:spPr>
            <a:xfrm>
              <a:off x="4486853" y="1388064"/>
              <a:ext cx="2836905" cy="2507120"/>
            </a:xfrm>
            <a:custGeom>
              <a:avLst/>
              <a:gdLst/>
              <a:ahLst/>
              <a:cxnLst/>
              <a:rect l="l" t="t" r="r" b="b"/>
              <a:pathLst>
                <a:path w="93782" h="82880" extrusionOk="0">
                  <a:moveTo>
                    <a:pt x="36936" y="40136"/>
                  </a:moveTo>
                  <a:cubicBezTo>
                    <a:pt x="37818" y="40207"/>
                    <a:pt x="38699" y="40255"/>
                    <a:pt x="39556" y="40350"/>
                  </a:cubicBezTo>
                  <a:cubicBezTo>
                    <a:pt x="41009" y="40517"/>
                    <a:pt x="42342" y="40898"/>
                    <a:pt x="43724" y="41303"/>
                  </a:cubicBezTo>
                  <a:cubicBezTo>
                    <a:pt x="45605" y="41874"/>
                    <a:pt x="47391" y="42279"/>
                    <a:pt x="49368" y="42541"/>
                  </a:cubicBezTo>
                  <a:cubicBezTo>
                    <a:pt x="50630" y="42731"/>
                    <a:pt x="52130" y="42779"/>
                    <a:pt x="53345" y="43208"/>
                  </a:cubicBezTo>
                  <a:cubicBezTo>
                    <a:pt x="53583" y="43303"/>
                    <a:pt x="54226" y="43541"/>
                    <a:pt x="54392" y="43755"/>
                  </a:cubicBezTo>
                  <a:cubicBezTo>
                    <a:pt x="54464" y="43875"/>
                    <a:pt x="54512" y="43994"/>
                    <a:pt x="54559" y="44113"/>
                  </a:cubicBezTo>
                  <a:cubicBezTo>
                    <a:pt x="54773" y="44446"/>
                    <a:pt x="55035" y="44779"/>
                    <a:pt x="55345" y="45089"/>
                  </a:cubicBezTo>
                  <a:cubicBezTo>
                    <a:pt x="56083" y="46089"/>
                    <a:pt x="55655" y="46446"/>
                    <a:pt x="54607" y="46732"/>
                  </a:cubicBezTo>
                  <a:cubicBezTo>
                    <a:pt x="54107" y="46851"/>
                    <a:pt x="53821" y="46994"/>
                    <a:pt x="53368" y="47280"/>
                  </a:cubicBezTo>
                  <a:cubicBezTo>
                    <a:pt x="52297" y="47994"/>
                    <a:pt x="51201" y="48685"/>
                    <a:pt x="50106" y="49376"/>
                  </a:cubicBezTo>
                  <a:cubicBezTo>
                    <a:pt x="49034" y="50066"/>
                    <a:pt x="47748" y="50638"/>
                    <a:pt x="46915" y="51567"/>
                  </a:cubicBezTo>
                  <a:cubicBezTo>
                    <a:pt x="46391" y="52162"/>
                    <a:pt x="45962" y="52924"/>
                    <a:pt x="45557" y="53591"/>
                  </a:cubicBezTo>
                  <a:cubicBezTo>
                    <a:pt x="45200" y="54210"/>
                    <a:pt x="44962" y="54853"/>
                    <a:pt x="44700" y="55520"/>
                  </a:cubicBezTo>
                  <a:cubicBezTo>
                    <a:pt x="44367" y="56377"/>
                    <a:pt x="43724" y="57139"/>
                    <a:pt x="43247" y="57949"/>
                  </a:cubicBezTo>
                  <a:cubicBezTo>
                    <a:pt x="42461" y="59282"/>
                    <a:pt x="41937" y="60783"/>
                    <a:pt x="40913" y="62021"/>
                  </a:cubicBezTo>
                  <a:cubicBezTo>
                    <a:pt x="40604" y="62426"/>
                    <a:pt x="40390" y="62759"/>
                    <a:pt x="40223" y="63212"/>
                  </a:cubicBezTo>
                  <a:cubicBezTo>
                    <a:pt x="40151" y="63355"/>
                    <a:pt x="40080" y="63712"/>
                    <a:pt x="39937" y="63831"/>
                  </a:cubicBezTo>
                  <a:cubicBezTo>
                    <a:pt x="39913" y="63855"/>
                    <a:pt x="39389" y="64045"/>
                    <a:pt x="39389" y="64045"/>
                  </a:cubicBezTo>
                  <a:cubicBezTo>
                    <a:pt x="39127" y="63998"/>
                    <a:pt x="39294" y="63855"/>
                    <a:pt x="39175" y="63688"/>
                  </a:cubicBezTo>
                  <a:cubicBezTo>
                    <a:pt x="38913" y="63355"/>
                    <a:pt x="38556" y="63355"/>
                    <a:pt x="38127" y="63283"/>
                  </a:cubicBezTo>
                  <a:cubicBezTo>
                    <a:pt x="37389" y="63117"/>
                    <a:pt x="36841" y="62950"/>
                    <a:pt x="36246" y="62545"/>
                  </a:cubicBezTo>
                  <a:cubicBezTo>
                    <a:pt x="35698" y="62188"/>
                    <a:pt x="35698" y="62069"/>
                    <a:pt x="35770" y="61545"/>
                  </a:cubicBezTo>
                  <a:cubicBezTo>
                    <a:pt x="35936" y="60402"/>
                    <a:pt x="36008" y="59259"/>
                    <a:pt x="36103" y="58116"/>
                  </a:cubicBezTo>
                  <a:cubicBezTo>
                    <a:pt x="36174" y="57115"/>
                    <a:pt x="36008" y="56258"/>
                    <a:pt x="35531" y="55329"/>
                  </a:cubicBezTo>
                  <a:cubicBezTo>
                    <a:pt x="35007" y="54329"/>
                    <a:pt x="34007" y="53567"/>
                    <a:pt x="33412" y="52567"/>
                  </a:cubicBezTo>
                  <a:cubicBezTo>
                    <a:pt x="32983" y="51852"/>
                    <a:pt x="32721" y="51186"/>
                    <a:pt x="32245" y="50495"/>
                  </a:cubicBezTo>
                  <a:cubicBezTo>
                    <a:pt x="31602" y="49566"/>
                    <a:pt x="30911" y="48590"/>
                    <a:pt x="30530" y="47566"/>
                  </a:cubicBezTo>
                  <a:cubicBezTo>
                    <a:pt x="30340" y="46994"/>
                    <a:pt x="30173" y="46494"/>
                    <a:pt x="29864" y="45946"/>
                  </a:cubicBezTo>
                  <a:lnTo>
                    <a:pt x="29840" y="45946"/>
                  </a:lnTo>
                  <a:cubicBezTo>
                    <a:pt x="29459" y="45232"/>
                    <a:pt x="29959" y="44422"/>
                    <a:pt x="30816" y="44232"/>
                  </a:cubicBezTo>
                  <a:cubicBezTo>
                    <a:pt x="31935" y="43970"/>
                    <a:pt x="33055" y="43517"/>
                    <a:pt x="33912" y="42970"/>
                  </a:cubicBezTo>
                  <a:cubicBezTo>
                    <a:pt x="34984" y="42279"/>
                    <a:pt x="35103" y="41636"/>
                    <a:pt x="35841" y="40755"/>
                  </a:cubicBezTo>
                  <a:cubicBezTo>
                    <a:pt x="36055" y="40350"/>
                    <a:pt x="36436" y="40136"/>
                    <a:pt x="36936" y="40136"/>
                  </a:cubicBezTo>
                  <a:close/>
                  <a:moveTo>
                    <a:pt x="87864" y="1"/>
                  </a:moveTo>
                  <a:cubicBezTo>
                    <a:pt x="84461" y="1"/>
                    <a:pt x="82287" y="4084"/>
                    <a:pt x="81565" y="5176"/>
                  </a:cubicBezTo>
                  <a:cubicBezTo>
                    <a:pt x="80279" y="7105"/>
                    <a:pt x="79636" y="9272"/>
                    <a:pt x="79731" y="11534"/>
                  </a:cubicBezTo>
                  <a:cubicBezTo>
                    <a:pt x="79731" y="11701"/>
                    <a:pt x="76540" y="14845"/>
                    <a:pt x="74206" y="19489"/>
                  </a:cubicBezTo>
                  <a:cubicBezTo>
                    <a:pt x="72063" y="23799"/>
                    <a:pt x="72491" y="28705"/>
                    <a:pt x="70562" y="29467"/>
                  </a:cubicBezTo>
                  <a:cubicBezTo>
                    <a:pt x="70249" y="29591"/>
                    <a:pt x="69946" y="29646"/>
                    <a:pt x="69650" y="29646"/>
                  </a:cubicBezTo>
                  <a:cubicBezTo>
                    <a:pt x="67053" y="29646"/>
                    <a:pt x="65071" y="25335"/>
                    <a:pt x="62013" y="25228"/>
                  </a:cubicBezTo>
                  <a:cubicBezTo>
                    <a:pt x="61902" y="25224"/>
                    <a:pt x="61792" y="25223"/>
                    <a:pt x="61682" y="25223"/>
                  </a:cubicBezTo>
                  <a:cubicBezTo>
                    <a:pt x="57884" y="25223"/>
                    <a:pt x="54426" y="27172"/>
                    <a:pt x="50654" y="27705"/>
                  </a:cubicBezTo>
                  <a:cubicBezTo>
                    <a:pt x="49845" y="27823"/>
                    <a:pt x="49035" y="27874"/>
                    <a:pt x="48226" y="27874"/>
                  </a:cubicBezTo>
                  <a:cubicBezTo>
                    <a:pt x="44624" y="27874"/>
                    <a:pt x="41018" y="26857"/>
                    <a:pt x="37460" y="26157"/>
                  </a:cubicBezTo>
                  <a:cubicBezTo>
                    <a:pt x="35606" y="25792"/>
                    <a:pt x="33635" y="25530"/>
                    <a:pt x="31709" y="25530"/>
                  </a:cubicBezTo>
                  <a:cubicBezTo>
                    <a:pt x="29109" y="25530"/>
                    <a:pt x="26591" y="26007"/>
                    <a:pt x="24553" y="27347"/>
                  </a:cubicBezTo>
                  <a:cubicBezTo>
                    <a:pt x="21719" y="29205"/>
                    <a:pt x="20481" y="32301"/>
                    <a:pt x="19599" y="35254"/>
                  </a:cubicBezTo>
                  <a:cubicBezTo>
                    <a:pt x="18528" y="38897"/>
                    <a:pt x="17599" y="43232"/>
                    <a:pt x="13622" y="45422"/>
                  </a:cubicBezTo>
                  <a:cubicBezTo>
                    <a:pt x="7954" y="48566"/>
                    <a:pt x="1667" y="45994"/>
                    <a:pt x="762" y="53472"/>
                  </a:cubicBezTo>
                  <a:cubicBezTo>
                    <a:pt x="0" y="59806"/>
                    <a:pt x="3406" y="66570"/>
                    <a:pt x="8454" y="71094"/>
                  </a:cubicBezTo>
                  <a:cubicBezTo>
                    <a:pt x="12979" y="75119"/>
                    <a:pt x="19195" y="77763"/>
                    <a:pt x="25696" y="78382"/>
                  </a:cubicBezTo>
                  <a:cubicBezTo>
                    <a:pt x="30006" y="78787"/>
                    <a:pt x="34412" y="78358"/>
                    <a:pt x="38675" y="78977"/>
                  </a:cubicBezTo>
                  <a:cubicBezTo>
                    <a:pt x="42604" y="79549"/>
                    <a:pt x="46296" y="80977"/>
                    <a:pt x="50106" y="81954"/>
                  </a:cubicBezTo>
                  <a:cubicBezTo>
                    <a:pt x="52243" y="82498"/>
                    <a:pt x="54507" y="82880"/>
                    <a:pt x="56722" y="82880"/>
                  </a:cubicBezTo>
                  <a:cubicBezTo>
                    <a:pt x="58481" y="82880"/>
                    <a:pt x="60210" y="82639"/>
                    <a:pt x="61823" y="82049"/>
                  </a:cubicBezTo>
                  <a:cubicBezTo>
                    <a:pt x="66038" y="80501"/>
                    <a:pt x="68634" y="76905"/>
                    <a:pt x="70539" y="73357"/>
                  </a:cubicBezTo>
                  <a:cubicBezTo>
                    <a:pt x="75897" y="63260"/>
                    <a:pt x="77588" y="51781"/>
                    <a:pt x="75349" y="40850"/>
                  </a:cubicBezTo>
                  <a:cubicBezTo>
                    <a:pt x="75016" y="39278"/>
                    <a:pt x="75421" y="37635"/>
                    <a:pt x="76564" y="36349"/>
                  </a:cubicBezTo>
                  <a:cubicBezTo>
                    <a:pt x="77564" y="35230"/>
                    <a:pt x="78350" y="33730"/>
                    <a:pt x="79398" y="32634"/>
                  </a:cubicBezTo>
                  <a:cubicBezTo>
                    <a:pt x="81565" y="30419"/>
                    <a:pt x="84113" y="24013"/>
                    <a:pt x="84994" y="22299"/>
                  </a:cubicBezTo>
                  <a:cubicBezTo>
                    <a:pt x="86399" y="19512"/>
                    <a:pt x="86351" y="17440"/>
                    <a:pt x="86280" y="15607"/>
                  </a:cubicBezTo>
                  <a:cubicBezTo>
                    <a:pt x="86280" y="15345"/>
                    <a:pt x="87352" y="14035"/>
                    <a:pt x="87971" y="13368"/>
                  </a:cubicBezTo>
                  <a:cubicBezTo>
                    <a:pt x="90662" y="10534"/>
                    <a:pt x="93782" y="3080"/>
                    <a:pt x="91091" y="1175"/>
                  </a:cubicBezTo>
                  <a:cubicBezTo>
                    <a:pt x="89918" y="337"/>
                    <a:pt x="88840" y="1"/>
                    <a:pt x="87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6" name="Google Shape;396;p43">
              <a:extLst>
                <a:ext uri="{FF2B5EF4-FFF2-40B4-BE49-F238E27FC236}">
                  <a16:creationId xmlns:a16="http://schemas.microsoft.com/office/drawing/2014/main" id="{D722B07B-2EBC-149D-C87A-1653CAAA1C29}"/>
                </a:ext>
              </a:extLst>
            </p:cNvPr>
            <p:cNvSpPr/>
            <p:nvPr/>
          </p:nvSpPr>
          <p:spPr>
            <a:xfrm>
              <a:off x="6418168" y="629374"/>
              <a:ext cx="415696" cy="798449"/>
            </a:xfrm>
            <a:custGeom>
              <a:avLst/>
              <a:gdLst/>
              <a:ahLst/>
              <a:cxnLst/>
              <a:rect l="l" t="t" r="r" b="b"/>
              <a:pathLst>
                <a:path w="13742" h="26395" extrusionOk="0">
                  <a:moveTo>
                    <a:pt x="9878" y="0"/>
                  </a:moveTo>
                  <a:cubicBezTo>
                    <a:pt x="7238" y="0"/>
                    <a:pt x="5368" y="1552"/>
                    <a:pt x="4597" y="3180"/>
                  </a:cubicBezTo>
                  <a:cubicBezTo>
                    <a:pt x="3001" y="6562"/>
                    <a:pt x="1" y="11872"/>
                    <a:pt x="477" y="16159"/>
                  </a:cubicBezTo>
                  <a:cubicBezTo>
                    <a:pt x="763" y="18778"/>
                    <a:pt x="310" y="20374"/>
                    <a:pt x="549" y="21088"/>
                  </a:cubicBezTo>
                  <a:cubicBezTo>
                    <a:pt x="810" y="21803"/>
                    <a:pt x="977" y="24899"/>
                    <a:pt x="1668" y="25375"/>
                  </a:cubicBezTo>
                  <a:cubicBezTo>
                    <a:pt x="2714" y="26121"/>
                    <a:pt x="3683" y="26394"/>
                    <a:pt x="4534" y="26394"/>
                  </a:cubicBezTo>
                  <a:cubicBezTo>
                    <a:pt x="5911" y="26394"/>
                    <a:pt x="6976" y="25678"/>
                    <a:pt x="7550" y="25089"/>
                  </a:cubicBezTo>
                  <a:cubicBezTo>
                    <a:pt x="11718" y="20850"/>
                    <a:pt x="13742" y="10134"/>
                    <a:pt x="13742" y="4609"/>
                  </a:cubicBezTo>
                  <a:cubicBezTo>
                    <a:pt x="13742" y="3656"/>
                    <a:pt x="13670" y="2680"/>
                    <a:pt x="13218" y="1823"/>
                  </a:cubicBezTo>
                  <a:cubicBezTo>
                    <a:pt x="12789" y="941"/>
                    <a:pt x="11884" y="203"/>
                    <a:pt x="10789" y="60"/>
                  </a:cubicBezTo>
                  <a:cubicBezTo>
                    <a:pt x="10476" y="20"/>
                    <a:pt x="10172" y="0"/>
                    <a:pt x="98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7" name="Google Shape;397;p43">
              <a:extLst>
                <a:ext uri="{FF2B5EF4-FFF2-40B4-BE49-F238E27FC236}">
                  <a16:creationId xmlns:a16="http://schemas.microsoft.com/office/drawing/2014/main" id="{68412703-2E7B-C4E4-F7C9-BB416320F92F}"/>
                </a:ext>
              </a:extLst>
            </p:cNvPr>
            <p:cNvSpPr/>
            <p:nvPr/>
          </p:nvSpPr>
          <p:spPr>
            <a:xfrm>
              <a:off x="5670065" y="364025"/>
              <a:ext cx="470448" cy="992624"/>
            </a:xfrm>
            <a:custGeom>
              <a:avLst/>
              <a:gdLst/>
              <a:ahLst/>
              <a:cxnLst/>
              <a:rect l="l" t="t" r="r" b="b"/>
              <a:pathLst>
                <a:path w="15552" h="32814" extrusionOk="0">
                  <a:moveTo>
                    <a:pt x="5439" y="1"/>
                  </a:moveTo>
                  <a:cubicBezTo>
                    <a:pt x="4042" y="1"/>
                    <a:pt x="2792" y="562"/>
                    <a:pt x="2287" y="1926"/>
                  </a:cubicBezTo>
                  <a:cubicBezTo>
                    <a:pt x="1025" y="5332"/>
                    <a:pt x="1" y="9547"/>
                    <a:pt x="358" y="13095"/>
                  </a:cubicBezTo>
                  <a:cubicBezTo>
                    <a:pt x="572" y="15262"/>
                    <a:pt x="1620" y="21692"/>
                    <a:pt x="2334" y="23764"/>
                  </a:cubicBezTo>
                  <a:cubicBezTo>
                    <a:pt x="2787" y="25145"/>
                    <a:pt x="6311" y="32813"/>
                    <a:pt x="7955" y="32813"/>
                  </a:cubicBezTo>
                  <a:cubicBezTo>
                    <a:pt x="15551" y="32813"/>
                    <a:pt x="11551" y="26050"/>
                    <a:pt x="12170" y="22454"/>
                  </a:cubicBezTo>
                  <a:cubicBezTo>
                    <a:pt x="13170" y="16786"/>
                    <a:pt x="13051" y="8332"/>
                    <a:pt x="10693" y="2974"/>
                  </a:cubicBezTo>
                  <a:cubicBezTo>
                    <a:pt x="9951" y="1260"/>
                    <a:pt x="7530" y="1"/>
                    <a:pt x="5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8" name="Google Shape;398;p43">
              <a:extLst>
                <a:ext uri="{FF2B5EF4-FFF2-40B4-BE49-F238E27FC236}">
                  <a16:creationId xmlns:a16="http://schemas.microsoft.com/office/drawing/2014/main" id="{A5C0FDFB-0DA5-3161-BA1E-1895B293797D}"/>
                </a:ext>
              </a:extLst>
            </p:cNvPr>
            <p:cNvSpPr/>
            <p:nvPr/>
          </p:nvSpPr>
          <p:spPr>
            <a:xfrm>
              <a:off x="5065316" y="1478783"/>
              <a:ext cx="333567" cy="486571"/>
            </a:xfrm>
            <a:custGeom>
              <a:avLst/>
              <a:gdLst/>
              <a:ahLst/>
              <a:cxnLst/>
              <a:rect l="l" t="t" r="r" b="b"/>
              <a:pathLst>
                <a:path w="11027" h="16085" extrusionOk="0">
                  <a:moveTo>
                    <a:pt x="5362" y="1"/>
                  </a:moveTo>
                  <a:cubicBezTo>
                    <a:pt x="4132" y="1"/>
                    <a:pt x="2637" y="362"/>
                    <a:pt x="2167" y="1010"/>
                  </a:cubicBezTo>
                  <a:cubicBezTo>
                    <a:pt x="1453" y="1986"/>
                    <a:pt x="0" y="2368"/>
                    <a:pt x="72" y="3463"/>
                  </a:cubicBezTo>
                  <a:cubicBezTo>
                    <a:pt x="262" y="6321"/>
                    <a:pt x="1310" y="9893"/>
                    <a:pt x="3072" y="12346"/>
                  </a:cubicBezTo>
                  <a:cubicBezTo>
                    <a:pt x="3572" y="13013"/>
                    <a:pt x="4930" y="16085"/>
                    <a:pt x="5859" y="16085"/>
                  </a:cubicBezTo>
                  <a:cubicBezTo>
                    <a:pt x="8526" y="16085"/>
                    <a:pt x="9812" y="11417"/>
                    <a:pt x="10074" y="10536"/>
                  </a:cubicBezTo>
                  <a:cubicBezTo>
                    <a:pt x="11026" y="7392"/>
                    <a:pt x="10860" y="5201"/>
                    <a:pt x="9312" y="2248"/>
                  </a:cubicBezTo>
                  <a:cubicBezTo>
                    <a:pt x="8812" y="1344"/>
                    <a:pt x="7764" y="772"/>
                    <a:pt x="6787" y="248"/>
                  </a:cubicBezTo>
                  <a:cubicBezTo>
                    <a:pt x="6460" y="81"/>
                    <a:pt x="5940" y="1"/>
                    <a:pt x="5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399" name="Google Shape;399;p43">
              <a:extLst>
                <a:ext uri="{FF2B5EF4-FFF2-40B4-BE49-F238E27FC236}">
                  <a16:creationId xmlns:a16="http://schemas.microsoft.com/office/drawing/2014/main" id="{4D23A14D-2301-1D33-FBE0-ED1FA77CFDA9}"/>
                </a:ext>
              </a:extLst>
            </p:cNvPr>
            <p:cNvSpPr/>
            <p:nvPr/>
          </p:nvSpPr>
          <p:spPr>
            <a:xfrm>
              <a:off x="4894557" y="671633"/>
              <a:ext cx="425436" cy="725728"/>
            </a:xfrm>
            <a:custGeom>
              <a:avLst/>
              <a:gdLst/>
              <a:ahLst/>
              <a:cxnLst/>
              <a:rect l="l" t="t" r="r" b="b"/>
              <a:pathLst>
                <a:path w="14064" h="23991" extrusionOk="0">
                  <a:moveTo>
                    <a:pt x="5788" y="0"/>
                  </a:moveTo>
                  <a:cubicBezTo>
                    <a:pt x="2677" y="0"/>
                    <a:pt x="1" y="3238"/>
                    <a:pt x="37" y="6379"/>
                  </a:cubicBezTo>
                  <a:cubicBezTo>
                    <a:pt x="61" y="10166"/>
                    <a:pt x="2252" y="14619"/>
                    <a:pt x="3681" y="18215"/>
                  </a:cubicBezTo>
                  <a:cubicBezTo>
                    <a:pt x="3990" y="19025"/>
                    <a:pt x="5657" y="22335"/>
                    <a:pt x="6300" y="22978"/>
                  </a:cubicBezTo>
                  <a:cubicBezTo>
                    <a:pt x="6907" y="23563"/>
                    <a:pt x="7771" y="23991"/>
                    <a:pt x="8676" y="23991"/>
                  </a:cubicBezTo>
                  <a:cubicBezTo>
                    <a:pt x="8765" y="23991"/>
                    <a:pt x="8854" y="23987"/>
                    <a:pt x="8944" y="23978"/>
                  </a:cubicBezTo>
                  <a:cubicBezTo>
                    <a:pt x="10658" y="23788"/>
                    <a:pt x="12301" y="19310"/>
                    <a:pt x="12706" y="17882"/>
                  </a:cubicBezTo>
                  <a:cubicBezTo>
                    <a:pt x="14064" y="13166"/>
                    <a:pt x="12778" y="7665"/>
                    <a:pt x="10444" y="3236"/>
                  </a:cubicBezTo>
                  <a:cubicBezTo>
                    <a:pt x="10039" y="2426"/>
                    <a:pt x="9539" y="1640"/>
                    <a:pt x="8753" y="1045"/>
                  </a:cubicBezTo>
                  <a:cubicBezTo>
                    <a:pt x="7769" y="315"/>
                    <a:pt x="6757" y="0"/>
                    <a:pt x="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00" name="Google Shape;400;p43">
              <a:extLst>
                <a:ext uri="{FF2B5EF4-FFF2-40B4-BE49-F238E27FC236}">
                  <a16:creationId xmlns:a16="http://schemas.microsoft.com/office/drawing/2014/main" id="{4BF4310F-0E5D-AB26-A52E-44B5FFAF344E}"/>
                </a:ext>
              </a:extLst>
            </p:cNvPr>
            <p:cNvSpPr/>
            <p:nvPr/>
          </p:nvSpPr>
          <p:spPr>
            <a:xfrm>
              <a:off x="3780525" y="2213878"/>
              <a:ext cx="734107" cy="565947"/>
            </a:xfrm>
            <a:custGeom>
              <a:avLst/>
              <a:gdLst/>
              <a:ahLst/>
              <a:cxnLst/>
              <a:rect l="l" t="t" r="r" b="b"/>
              <a:pathLst>
                <a:path w="24268" h="18709" extrusionOk="0">
                  <a:moveTo>
                    <a:pt x="6967" y="1"/>
                  </a:moveTo>
                  <a:cubicBezTo>
                    <a:pt x="6400" y="1"/>
                    <a:pt x="5838" y="58"/>
                    <a:pt x="5287" y="190"/>
                  </a:cubicBezTo>
                  <a:cubicBezTo>
                    <a:pt x="3406" y="666"/>
                    <a:pt x="0" y="2857"/>
                    <a:pt x="310" y="4524"/>
                  </a:cubicBezTo>
                  <a:cubicBezTo>
                    <a:pt x="524" y="5739"/>
                    <a:pt x="4025" y="8525"/>
                    <a:pt x="5120" y="9359"/>
                  </a:cubicBezTo>
                  <a:cubicBezTo>
                    <a:pt x="9121" y="12455"/>
                    <a:pt x="12550" y="13098"/>
                    <a:pt x="16551" y="16217"/>
                  </a:cubicBezTo>
                  <a:cubicBezTo>
                    <a:pt x="17898" y="17271"/>
                    <a:pt x="19644" y="18709"/>
                    <a:pt x="21318" y="18709"/>
                  </a:cubicBezTo>
                  <a:cubicBezTo>
                    <a:pt x="21687" y="18709"/>
                    <a:pt x="22053" y="18639"/>
                    <a:pt x="22410" y="18480"/>
                  </a:cubicBezTo>
                  <a:cubicBezTo>
                    <a:pt x="24267" y="17622"/>
                    <a:pt x="22838" y="13955"/>
                    <a:pt x="21457" y="11502"/>
                  </a:cubicBezTo>
                  <a:cubicBezTo>
                    <a:pt x="20100" y="9097"/>
                    <a:pt x="18004" y="2881"/>
                    <a:pt x="11026" y="738"/>
                  </a:cubicBezTo>
                  <a:cubicBezTo>
                    <a:pt x="9729" y="334"/>
                    <a:pt x="8337" y="1"/>
                    <a:pt x="6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01" name="Google Shape;401;p43">
              <a:extLst>
                <a:ext uri="{FF2B5EF4-FFF2-40B4-BE49-F238E27FC236}">
                  <a16:creationId xmlns:a16="http://schemas.microsoft.com/office/drawing/2014/main" id="{14DD6B91-2D9C-F728-46ED-2D3083FD5A22}"/>
                </a:ext>
              </a:extLst>
            </p:cNvPr>
            <p:cNvSpPr/>
            <p:nvPr/>
          </p:nvSpPr>
          <p:spPr>
            <a:xfrm>
              <a:off x="5787131" y="1504888"/>
              <a:ext cx="254312" cy="304164"/>
            </a:xfrm>
            <a:custGeom>
              <a:avLst/>
              <a:gdLst/>
              <a:ahLst/>
              <a:cxnLst/>
              <a:rect l="l" t="t" r="r" b="b"/>
              <a:pathLst>
                <a:path w="8407" h="10055" extrusionOk="0">
                  <a:moveTo>
                    <a:pt x="3879" y="0"/>
                  </a:moveTo>
                  <a:cubicBezTo>
                    <a:pt x="3556" y="0"/>
                    <a:pt x="2629" y="361"/>
                    <a:pt x="2382" y="361"/>
                  </a:cubicBezTo>
                  <a:cubicBezTo>
                    <a:pt x="2048" y="361"/>
                    <a:pt x="1810" y="647"/>
                    <a:pt x="1596" y="838"/>
                  </a:cubicBezTo>
                  <a:cubicBezTo>
                    <a:pt x="1143" y="1266"/>
                    <a:pt x="572" y="1814"/>
                    <a:pt x="286" y="2362"/>
                  </a:cubicBezTo>
                  <a:cubicBezTo>
                    <a:pt x="0" y="2910"/>
                    <a:pt x="48" y="3553"/>
                    <a:pt x="72" y="4148"/>
                  </a:cubicBezTo>
                  <a:cubicBezTo>
                    <a:pt x="72" y="4743"/>
                    <a:pt x="238" y="5339"/>
                    <a:pt x="453" y="5934"/>
                  </a:cubicBezTo>
                  <a:cubicBezTo>
                    <a:pt x="739" y="6720"/>
                    <a:pt x="810" y="7553"/>
                    <a:pt x="1096" y="8315"/>
                  </a:cubicBezTo>
                  <a:cubicBezTo>
                    <a:pt x="1334" y="8911"/>
                    <a:pt x="1572" y="9554"/>
                    <a:pt x="2334" y="9697"/>
                  </a:cubicBezTo>
                  <a:cubicBezTo>
                    <a:pt x="2420" y="9712"/>
                    <a:pt x="2506" y="9717"/>
                    <a:pt x="2594" y="9717"/>
                  </a:cubicBezTo>
                  <a:cubicBezTo>
                    <a:pt x="2832" y="9717"/>
                    <a:pt x="3075" y="9676"/>
                    <a:pt x="3313" y="9676"/>
                  </a:cubicBezTo>
                  <a:cubicBezTo>
                    <a:pt x="3400" y="9676"/>
                    <a:pt x="3487" y="9682"/>
                    <a:pt x="3572" y="9697"/>
                  </a:cubicBezTo>
                  <a:cubicBezTo>
                    <a:pt x="3941" y="9779"/>
                    <a:pt x="4116" y="10054"/>
                    <a:pt x="4445" y="10054"/>
                  </a:cubicBezTo>
                  <a:cubicBezTo>
                    <a:pt x="4499" y="10054"/>
                    <a:pt x="4557" y="10047"/>
                    <a:pt x="4620" y="10030"/>
                  </a:cubicBezTo>
                  <a:cubicBezTo>
                    <a:pt x="5430" y="9816"/>
                    <a:pt x="5978" y="8935"/>
                    <a:pt x="6454" y="8411"/>
                  </a:cubicBezTo>
                  <a:cubicBezTo>
                    <a:pt x="7716" y="7029"/>
                    <a:pt x="8073" y="5458"/>
                    <a:pt x="8312" y="3791"/>
                  </a:cubicBezTo>
                  <a:cubicBezTo>
                    <a:pt x="8407" y="3148"/>
                    <a:pt x="8359" y="2457"/>
                    <a:pt x="8335" y="1838"/>
                  </a:cubicBezTo>
                  <a:cubicBezTo>
                    <a:pt x="8335" y="1409"/>
                    <a:pt x="8312" y="600"/>
                    <a:pt x="7954" y="266"/>
                  </a:cubicBezTo>
                  <a:cubicBezTo>
                    <a:pt x="7764" y="76"/>
                    <a:pt x="7561" y="16"/>
                    <a:pt x="7349" y="16"/>
                  </a:cubicBezTo>
                  <a:cubicBezTo>
                    <a:pt x="7057" y="16"/>
                    <a:pt x="6748" y="130"/>
                    <a:pt x="6430" y="171"/>
                  </a:cubicBezTo>
                  <a:cubicBezTo>
                    <a:pt x="6154" y="210"/>
                    <a:pt x="5889" y="226"/>
                    <a:pt x="5639" y="226"/>
                  </a:cubicBezTo>
                  <a:cubicBezTo>
                    <a:pt x="4961" y="226"/>
                    <a:pt x="4382" y="109"/>
                    <a:pt x="3930" y="4"/>
                  </a:cubicBezTo>
                  <a:cubicBezTo>
                    <a:pt x="3915" y="2"/>
                    <a:pt x="3898" y="0"/>
                    <a:pt x="38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402" name="Google Shape;402;p43">
              <a:extLst>
                <a:ext uri="{FF2B5EF4-FFF2-40B4-BE49-F238E27FC236}">
                  <a16:creationId xmlns:a16="http://schemas.microsoft.com/office/drawing/2014/main" id="{4F8C6909-7014-458E-AC9C-981A4CDED5AE}"/>
                </a:ext>
              </a:extLst>
            </p:cNvPr>
            <p:cNvSpPr/>
            <p:nvPr/>
          </p:nvSpPr>
          <p:spPr>
            <a:xfrm>
              <a:off x="6302917" y="1480265"/>
              <a:ext cx="306916" cy="362304"/>
            </a:xfrm>
            <a:custGeom>
              <a:avLst/>
              <a:gdLst/>
              <a:ahLst/>
              <a:cxnLst/>
              <a:rect l="l" t="t" r="r" b="b"/>
              <a:pathLst>
                <a:path w="10146" h="11977" extrusionOk="0">
                  <a:moveTo>
                    <a:pt x="3840" y="1"/>
                  </a:moveTo>
                  <a:cubicBezTo>
                    <a:pt x="3819" y="1"/>
                    <a:pt x="3802" y="3"/>
                    <a:pt x="3787" y="9"/>
                  </a:cubicBezTo>
                  <a:cubicBezTo>
                    <a:pt x="2572" y="413"/>
                    <a:pt x="1977" y="1199"/>
                    <a:pt x="1286" y="2104"/>
                  </a:cubicBezTo>
                  <a:cubicBezTo>
                    <a:pt x="0" y="3771"/>
                    <a:pt x="429" y="5843"/>
                    <a:pt x="1191" y="7605"/>
                  </a:cubicBezTo>
                  <a:cubicBezTo>
                    <a:pt x="1582" y="8502"/>
                    <a:pt x="3106" y="11977"/>
                    <a:pt x="4648" y="11977"/>
                  </a:cubicBezTo>
                  <a:cubicBezTo>
                    <a:pt x="4702" y="11977"/>
                    <a:pt x="4757" y="11972"/>
                    <a:pt x="4811" y="11963"/>
                  </a:cubicBezTo>
                  <a:cubicBezTo>
                    <a:pt x="8502" y="11344"/>
                    <a:pt x="9526" y="4843"/>
                    <a:pt x="10003" y="2414"/>
                  </a:cubicBezTo>
                  <a:cubicBezTo>
                    <a:pt x="10074" y="2080"/>
                    <a:pt x="10145" y="1699"/>
                    <a:pt x="9979" y="1390"/>
                  </a:cubicBezTo>
                  <a:cubicBezTo>
                    <a:pt x="9856" y="1111"/>
                    <a:pt x="9654" y="1024"/>
                    <a:pt x="9373" y="1024"/>
                  </a:cubicBezTo>
                  <a:cubicBezTo>
                    <a:pt x="8905" y="1024"/>
                    <a:pt x="8217" y="1264"/>
                    <a:pt x="7304" y="1264"/>
                  </a:cubicBezTo>
                  <a:cubicBezTo>
                    <a:pt x="7168" y="1264"/>
                    <a:pt x="7028" y="1259"/>
                    <a:pt x="6883" y="1247"/>
                  </a:cubicBezTo>
                  <a:cubicBezTo>
                    <a:pt x="6041" y="1179"/>
                    <a:pt x="4285" y="1"/>
                    <a:pt x="3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grpSp>
        <p:nvGrpSpPr>
          <p:cNvPr id="403" name="Google Shape;403;p43">
            <a:extLst>
              <a:ext uri="{FF2B5EF4-FFF2-40B4-BE49-F238E27FC236}">
                <a16:creationId xmlns:a16="http://schemas.microsoft.com/office/drawing/2014/main" id="{39F5D329-415B-EE7F-B391-94B26790901C}"/>
              </a:ext>
            </a:extLst>
          </p:cNvPr>
          <p:cNvGrpSpPr/>
          <p:nvPr/>
        </p:nvGrpSpPr>
        <p:grpSpPr>
          <a:xfrm rot="769301">
            <a:off x="5707383" y="3016192"/>
            <a:ext cx="2745871" cy="1537664"/>
            <a:chOff x="3775325" y="2078600"/>
            <a:chExt cx="5258275" cy="2944025"/>
          </a:xfrm>
        </p:grpSpPr>
        <p:sp>
          <p:nvSpPr>
            <p:cNvPr id="404" name="Google Shape;404;p43">
              <a:extLst>
                <a:ext uri="{FF2B5EF4-FFF2-40B4-BE49-F238E27FC236}">
                  <a16:creationId xmlns:a16="http://schemas.microsoft.com/office/drawing/2014/main" id="{06AE3EEE-0B4B-9262-EE26-F7F5DBF0D780}"/>
                </a:ext>
              </a:extLst>
            </p:cNvPr>
            <p:cNvSpPr/>
            <p:nvPr/>
          </p:nvSpPr>
          <p:spPr>
            <a:xfrm>
              <a:off x="6519350" y="2113675"/>
              <a:ext cx="2514250" cy="2804275"/>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3">
              <a:extLst>
                <a:ext uri="{FF2B5EF4-FFF2-40B4-BE49-F238E27FC236}">
                  <a16:creationId xmlns:a16="http://schemas.microsoft.com/office/drawing/2014/main" id="{9F8CC478-1AAB-9E59-71EB-C69E7271C2F7}"/>
                </a:ext>
              </a:extLst>
            </p:cNvPr>
            <p:cNvSpPr/>
            <p:nvPr/>
          </p:nvSpPr>
          <p:spPr>
            <a:xfrm>
              <a:off x="6434800" y="2154750"/>
              <a:ext cx="1072875" cy="2065325"/>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3">
              <a:extLst>
                <a:ext uri="{FF2B5EF4-FFF2-40B4-BE49-F238E27FC236}">
                  <a16:creationId xmlns:a16="http://schemas.microsoft.com/office/drawing/2014/main" id="{5CDDD72E-6666-38CD-54B9-170AF6DA9DF7}"/>
                </a:ext>
              </a:extLst>
            </p:cNvPr>
            <p:cNvSpPr/>
            <p:nvPr/>
          </p:nvSpPr>
          <p:spPr>
            <a:xfrm>
              <a:off x="6858100" y="3968225"/>
              <a:ext cx="637675" cy="452500"/>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3">
              <a:extLst>
                <a:ext uri="{FF2B5EF4-FFF2-40B4-BE49-F238E27FC236}">
                  <a16:creationId xmlns:a16="http://schemas.microsoft.com/office/drawing/2014/main" id="{04ECFA2A-04CF-39B0-2217-EA8F942A7BEF}"/>
                </a:ext>
              </a:extLst>
            </p:cNvPr>
            <p:cNvSpPr/>
            <p:nvPr/>
          </p:nvSpPr>
          <p:spPr>
            <a:xfrm>
              <a:off x="7660650" y="4663000"/>
              <a:ext cx="1161575" cy="213950"/>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3">
              <a:extLst>
                <a:ext uri="{FF2B5EF4-FFF2-40B4-BE49-F238E27FC236}">
                  <a16:creationId xmlns:a16="http://schemas.microsoft.com/office/drawing/2014/main" id="{6BEEBA7F-8B7E-63E5-AC2B-0F5FB3DE11D1}"/>
                </a:ext>
              </a:extLst>
            </p:cNvPr>
            <p:cNvSpPr/>
            <p:nvPr/>
          </p:nvSpPr>
          <p:spPr>
            <a:xfrm>
              <a:off x="7110550" y="2085250"/>
              <a:ext cx="768625" cy="176100"/>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3">
              <a:extLst>
                <a:ext uri="{FF2B5EF4-FFF2-40B4-BE49-F238E27FC236}">
                  <a16:creationId xmlns:a16="http://schemas.microsoft.com/office/drawing/2014/main" id="{3272B8E5-09DE-BC67-5253-239BD1435800}"/>
                </a:ext>
              </a:extLst>
            </p:cNvPr>
            <p:cNvSpPr/>
            <p:nvPr/>
          </p:nvSpPr>
          <p:spPr>
            <a:xfrm>
              <a:off x="3775325" y="2078600"/>
              <a:ext cx="4552750" cy="2944025"/>
            </a:xfrm>
            <a:custGeom>
              <a:avLst/>
              <a:gdLst/>
              <a:ahLst/>
              <a:cxnLst/>
              <a:rect l="l" t="t" r="r" b="b"/>
              <a:pathLst>
                <a:path w="182110" h="117761" extrusionOk="0">
                  <a:moveTo>
                    <a:pt x="147488" y="1"/>
                  </a:moveTo>
                  <a:cubicBezTo>
                    <a:pt x="145509" y="1"/>
                    <a:pt x="143594" y="198"/>
                    <a:pt x="141863" y="665"/>
                  </a:cubicBezTo>
                  <a:cubicBezTo>
                    <a:pt x="142090" y="657"/>
                    <a:pt x="142317" y="653"/>
                    <a:pt x="142543" y="653"/>
                  </a:cubicBezTo>
                  <a:cubicBezTo>
                    <a:pt x="150885" y="653"/>
                    <a:pt x="158663" y="6148"/>
                    <a:pt x="162558" y="12501"/>
                  </a:cubicBezTo>
                  <a:cubicBezTo>
                    <a:pt x="166583" y="19002"/>
                    <a:pt x="167012" y="26766"/>
                    <a:pt x="165630" y="34029"/>
                  </a:cubicBezTo>
                  <a:cubicBezTo>
                    <a:pt x="159189" y="67667"/>
                    <a:pt x="117586" y="85936"/>
                    <a:pt x="80779" y="85936"/>
                  </a:cubicBezTo>
                  <a:cubicBezTo>
                    <a:pt x="80167" y="85936"/>
                    <a:pt x="79555" y="85931"/>
                    <a:pt x="78946" y="85921"/>
                  </a:cubicBezTo>
                  <a:cubicBezTo>
                    <a:pt x="73458" y="85824"/>
                    <a:pt x="67920" y="85665"/>
                    <a:pt x="62385" y="85665"/>
                  </a:cubicBezTo>
                  <a:cubicBezTo>
                    <a:pt x="54252" y="85665"/>
                    <a:pt x="46125" y="86009"/>
                    <a:pt x="38175" y="87397"/>
                  </a:cubicBezTo>
                  <a:cubicBezTo>
                    <a:pt x="21314" y="90374"/>
                    <a:pt x="11455" y="97257"/>
                    <a:pt x="1" y="108354"/>
                  </a:cubicBezTo>
                  <a:lnTo>
                    <a:pt x="11170" y="107211"/>
                  </a:lnTo>
                  <a:lnTo>
                    <a:pt x="10074" y="117761"/>
                  </a:lnTo>
                  <a:cubicBezTo>
                    <a:pt x="17337" y="106639"/>
                    <a:pt x="31840" y="100162"/>
                    <a:pt x="46463" y="97590"/>
                  </a:cubicBezTo>
                  <a:cubicBezTo>
                    <a:pt x="61061" y="94994"/>
                    <a:pt x="76135" y="95709"/>
                    <a:pt x="91043" y="95447"/>
                  </a:cubicBezTo>
                  <a:cubicBezTo>
                    <a:pt x="93401" y="95399"/>
                    <a:pt x="95735" y="95328"/>
                    <a:pt x="98092" y="95208"/>
                  </a:cubicBezTo>
                  <a:cubicBezTo>
                    <a:pt x="113572" y="94470"/>
                    <a:pt x="126694" y="91589"/>
                    <a:pt x="139887" y="84468"/>
                  </a:cubicBezTo>
                  <a:cubicBezTo>
                    <a:pt x="162439" y="72299"/>
                    <a:pt x="182110" y="49318"/>
                    <a:pt x="181824" y="25670"/>
                  </a:cubicBezTo>
                  <a:cubicBezTo>
                    <a:pt x="181800" y="23622"/>
                    <a:pt x="181538" y="21693"/>
                    <a:pt x="181014" y="19907"/>
                  </a:cubicBezTo>
                  <a:cubicBezTo>
                    <a:pt x="178323" y="10215"/>
                    <a:pt x="170608" y="4999"/>
                    <a:pt x="158962" y="1737"/>
                  </a:cubicBezTo>
                  <a:cubicBezTo>
                    <a:pt x="155493" y="759"/>
                    <a:pt x="151367" y="1"/>
                    <a:pt x="147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3">
              <a:extLst>
                <a:ext uri="{FF2B5EF4-FFF2-40B4-BE49-F238E27FC236}">
                  <a16:creationId xmlns:a16="http://schemas.microsoft.com/office/drawing/2014/main" id="{B1FE7DDF-2D6D-3BEF-2268-E356599BC85B}"/>
                </a:ext>
              </a:extLst>
            </p:cNvPr>
            <p:cNvSpPr/>
            <p:nvPr/>
          </p:nvSpPr>
          <p:spPr>
            <a:xfrm>
              <a:off x="7159375" y="3816400"/>
              <a:ext cx="501300" cy="361425"/>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3">
              <a:extLst>
                <a:ext uri="{FF2B5EF4-FFF2-40B4-BE49-F238E27FC236}">
                  <a16:creationId xmlns:a16="http://schemas.microsoft.com/office/drawing/2014/main" id="{D5BDF0E5-E7DD-C461-0D2B-37CE723B95E1}"/>
                </a:ext>
              </a:extLst>
            </p:cNvPr>
            <p:cNvSpPr/>
            <p:nvPr/>
          </p:nvSpPr>
          <p:spPr>
            <a:xfrm>
              <a:off x="5137525" y="4354750"/>
              <a:ext cx="914500" cy="5645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9094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7" name="Titel 6">
            <a:extLst>
              <a:ext uri="{FF2B5EF4-FFF2-40B4-BE49-F238E27FC236}">
                <a16:creationId xmlns:a16="http://schemas.microsoft.com/office/drawing/2014/main" id="{D838DA73-30CF-187A-6AD8-1C371F4F98DE}"/>
              </a:ext>
            </a:extLst>
          </p:cNvPr>
          <p:cNvSpPr>
            <a:spLocks noGrp="1"/>
          </p:cNvSpPr>
          <p:nvPr>
            <p:ph type="title"/>
          </p:nvPr>
        </p:nvSpPr>
        <p:spPr>
          <a:xfrm>
            <a:off x="501339" y="302413"/>
            <a:ext cx="7704000" cy="572700"/>
          </a:xfrm>
        </p:spPr>
        <p:txBody>
          <a:bodyPr/>
          <a:lstStyle/>
          <a:p>
            <a:pPr algn="ctr"/>
            <a:r>
              <a:rPr lang="de-DE" dirty="0">
                <a:highlight>
                  <a:srgbClr val="800080"/>
                </a:highlight>
              </a:rPr>
              <a:t>BEREINIGUNG DES DATENSATZ</a:t>
            </a:r>
            <a:br>
              <a:rPr lang="de-DE" dirty="0"/>
            </a:br>
            <a:endParaRPr lang="de-DE" dirty="0"/>
          </a:p>
        </p:txBody>
      </p:sp>
      <p:grpSp>
        <p:nvGrpSpPr>
          <p:cNvPr id="13" name="Google Shape;394;p43">
            <a:extLst>
              <a:ext uri="{FF2B5EF4-FFF2-40B4-BE49-F238E27FC236}">
                <a16:creationId xmlns:a16="http://schemas.microsoft.com/office/drawing/2014/main" id="{FDD28AA4-9671-D14C-8E77-1AB29E0416E1}"/>
              </a:ext>
            </a:extLst>
          </p:cNvPr>
          <p:cNvGrpSpPr/>
          <p:nvPr/>
        </p:nvGrpSpPr>
        <p:grpSpPr>
          <a:xfrm rot="677156">
            <a:off x="7388723" y="2803291"/>
            <a:ext cx="1633231" cy="1999318"/>
            <a:chOff x="3780525" y="364025"/>
            <a:chExt cx="3543233" cy="3531159"/>
          </a:xfrm>
        </p:grpSpPr>
        <p:sp>
          <p:nvSpPr>
            <p:cNvPr id="14" name="Google Shape;395;p43">
              <a:extLst>
                <a:ext uri="{FF2B5EF4-FFF2-40B4-BE49-F238E27FC236}">
                  <a16:creationId xmlns:a16="http://schemas.microsoft.com/office/drawing/2014/main" id="{9D58EE32-6475-1897-6D5C-E1F27958C313}"/>
                </a:ext>
              </a:extLst>
            </p:cNvPr>
            <p:cNvSpPr/>
            <p:nvPr/>
          </p:nvSpPr>
          <p:spPr>
            <a:xfrm>
              <a:off x="4486853" y="1388064"/>
              <a:ext cx="2836905" cy="2507120"/>
            </a:xfrm>
            <a:custGeom>
              <a:avLst/>
              <a:gdLst/>
              <a:ahLst/>
              <a:cxnLst/>
              <a:rect l="l" t="t" r="r" b="b"/>
              <a:pathLst>
                <a:path w="93782" h="82880" extrusionOk="0">
                  <a:moveTo>
                    <a:pt x="36936" y="40136"/>
                  </a:moveTo>
                  <a:cubicBezTo>
                    <a:pt x="37818" y="40207"/>
                    <a:pt x="38699" y="40255"/>
                    <a:pt x="39556" y="40350"/>
                  </a:cubicBezTo>
                  <a:cubicBezTo>
                    <a:pt x="41009" y="40517"/>
                    <a:pt x="42342" y="40898"/>
                    <a:pt x="43724" y="41303"/>
                  </a:cubicBezTo>
                  <a:cubicBezTo>
                    <a:pt x="45605" y="41874"/>
                    <a:pt x="47391" y="42279"/>
                    <a:pt x="49368" y="42541"/>
                  </a:cubicBezTo>
                  <a:cubicBezTo>
                    <a:pt x="50630" y="42731"/>
                    <a:pt x="52130" y="42779"/>
                    <a:pt x="53345" y="43208"/>
                  </a:cubicBezTo>
                  <a:cubicBezTo>
                    <a:pt x="53583" y="43303"/>
                    <a:pt x="54226" y="43541"/>
                    <a:pt x="54392" y="43755"/>
                  </a:cubicBezTo>
                  <a:cubicBezTo>
                    <a:pt x="54464" y="43875"/>
                    <a:pt x="54512" y="43994"/>
                    <a:pt x="54559" y="44113"/>
                  </a:cubicBezTo>
                  <a:cubicBezTo>
                    <a:pt x="54773" y="44446"/>
                    <a:pt x="55035" y="44779"/>
                    <a:pt x="55345" y="45089"/>
                  </a:cubicBezTo>
                  <a:cubicBezTo>
                    <a:pt x="56083" y="46089"/>
                    <a:pt x="55655" y="46446"/>
                    <a:pt x="54607" y="46732"/>
                  </a:cubicBezTo>
                  <a:cubicBezTo>
                    <a:pt x="54107" y="46851"/>
                    <a:pt x="53821" y="46994"/>
                    <a:pt x="53368" y="47280"/>
                  </a:cubicBezTo>
                  <a:cubicBezTo>
                    <a:pt x="52297" y="47994"/>
                    <a:pt x="51201" y="48685"/>
                    <a:pt x="50106" y="49376"/>
                  </a:cubicBezTo>
                  <a:cubicBezTo>
                    <a:pt x="49034" y="50066"/>
                    <a:pt x="47748" y="50638"/>
                    <a:pt x="46915" y="51567"/>
                  </a:cubicBezTo>
                  <a:cubicBezTo>
                    <a:pt x="46391" y="52162"/>
                    <a:pt x="45962" y="52924"/>
                    <a:pt x="45557" y="53591"/>
                  </a:cubicBezTo>
                  <a:cubicBezTo>
                    <a:pt x="45200" y="54210"/>
                    <a:pt x="44962" y="54853"/>
                    <a:pt x="44700" y="55520"/>
                  </a:cubicBezTo>
                  <a:cubicBezTo>
                    <a:pt x="44367" y="56377"/>
                    <a:pt x="43724" y="57139"/>
                    <a:pt x="43247" y="57949"/>
                  </a:cubicBezTo>
                  <a:cubicBezTo>
                    <a:pt x="42461" y="59282"/>
                    <a:pt x="41937" y="60783"/>
                    <a:pt x="40913" y="62021"/>
                  </a:cubicBezTo>
                  <a:cubicBezTo>
                    <a:pt x="40604" y="62426"/>
                    <a:pt x="40390" y="62759"/>
                    <a:pt x="40223" y="63212"/>
                  </a:cubicBezTo>
                  <a:cubicBezTo>
                    <a:pt x="40151" y="63355"/>
                    <a:pt x="40080" y="63712"/>
                    <a:pt x="39937" y="63831"/>
                  </a:cubicBezTo>
                  <a:cubicBezTo>
                    <a:pt x="39913" y="63855"/>
                    <a:pt x="39389" y="64045"/>
                    <a:pt x="39389" y="64045"/>
                  </a:cubicBezTo>
                  <a:cubicBezTo>
                    <a:pt x="39127" y="63998"/>
                    <a:pt x="39294" y="63855"/>
                    <a:pt x="39175" y="63688"/>
                  </a:cubicBezTo>
                  <a:cubicBezTo>
                    <a:pt x="38913" y="63355"/>
                    <a:pt x="38556" y="63355"/>
                    <a:pt x="38127" y="63283"/>
                  </a:cubicBezTo>
                  <a:cubicBezTo>
                    <a:pt x="37389" y="63117"/>
                    <a:pt x="36841" y="62950"/>
                    <a:pt x="36246" y="62545"/>
                  </a:cubicBezTo>
                  <a:cubicBezTo>
                    <a:pt x="35698" y="62188"/>
                    <a:pt x="35698" y="62069"/>
                    <a:pt x="35770" y="61545"/>
                  </a:cubicBezTo>
                  <a:cubicBezTo>
                    <a:pt x="35936" y="60402"/>
                    <a:pt x="36008" y="59259"/>
                    <a:pt x="36103" y="58116"/>
                  </a:cubicBezTo>
                  <a:cubicBezTo>
                    <a:pt x="36174" y="57115"/>
                    <a:pt x="36008" y="56258"/>
                    <a:pt x="35531" y="55329"/>
                  </a:cubicBezTo>
                  <a:cubicBezTo>
                    <a:pt x="35007" y="54329"/>
                    <a:pt x="34007" y="53567"/>
                    <a:pt x="33412" y="52567"/>
                  </a:cubicBezTo>
                  <a:cubicBezTo>
                    <a:pt x="32983" y="51852"/>
                    <a:pt x="32721" y="51186"/>
                    <a:pt x="32245" y="50495"/>
                  </a:cubicBezTo>
                  <a:cubicBezTo>
                    <a:pt x="31602" y="49566"/>
                    <a:pt x="30911" y="48590"/>
                    <a:pt x="30530" y="47566"/>
                  </a:cubicBezTo>
                  <a:cubicBezTo>
                    <a:pt x="30340" y="46994"/>
                    <a:pt x="30173" y="46494"/>
                    <a:pt x="29864" y="45946"/>
                  </a:cubicBezTo>
                  <a:lnTo>
                    <a:pt x="29840" y="45946"/>
                  </a:lnTo>
                  <a:cubicBezTo>
                    <a:pt x="29459" y="45232"/>
                    <a:pt x="29959" y="44422"/>
                    <a:pt x="30816" y="44232"/>
                  </a:cubicBezTo>
                  <a:cubicBezTo>
                    <a:pt x="31935" y="43970"/>
                    <a:pt x="33055" y="43517"/>
                    <a:pt x="33912" y="42970"/>
                  </a:cubicBezTo>
                  <a:cubicBezTo>
                    <a:pt x="34984" y="42279"/>
                    <a:pt x="35103" y="41636"/>
                    <a:pt x="35841" y="40755"/>
                  </a:cubicBezTo>
                  <a:cubicBezTo>
                    <a:pt x="36055" y="40350"/>
                    <a:pt x="36436" y="40136"/>
                    <a:pt x="36936" y="40136"/>
                  </a:cubicBezTo>
                  <a:close/>
                  <a:moveTo>
                    <a:pt x="87864" y="1"/>
                  </a:moveTo>
                  <a:cubicBezTo>
                    <a:pt x="84461" y="1"/>
                    <a:pt x="82287" y="4084"/>
                    <a:pt x="81565" y="5176"/>
                  </a:cubicBezTo>
                  <a:cubicBezTo>
                    <a:pt x="80279" y="7105"/>
                    <a:pt x="79636" y="9272"/>
                    <a:pt x="79731" y="11534"/>
                  </a:cubicBezTo>
                  <a:cubicBezTo>
                    <a:pt x="79731" y="11701"/>
                    <a:pt x="76540" y="14845"/>
                    <a:pt x="74206" y="19489"/>
                  </a:cubicBezTo>
                  <a:cubicBezTo>
                    <a:pt x="72063" y="23799"/>
                    <a:pt x="72491" y="28705"/>
                    <a:pt x="70562" y="29467"/>
                  </a:cubicBezTo>
                  <a:cubicBezTo>
                    <a:pt x="70249" y="29591"/>
                    <a:pt x="69946" y="29646"/>
                    <a:pt x="69650" y="29646"/>
                  </a:cubicBezTo>
                  <a:cubicBezTo>
                    <a:pt x="67053" y="29646"/>
                    <a:pt x="65071" y="25335"/>
                    <a:pt x="62013" y="25228"/>
                  </a:cubicBezTo>
                  <a:cubicBezTo>
                    <a:pt x="61902" y="25224"/>
                    <a:pt x="61792" y="25223"/>
                    <a:pt x="61682" y="25223"/>
                  </a:cubicBezTo>
                  <a:cubicBezTo>
                    <a:pt x="57884" y="25223"/>
                    <a:pt x="54426" y="27172"/>
                    <a:pt x="50654" y="27705"/>
                  </a:cubicBezTo>
                  <a:cubicBezTo>
                    <a:pt x="49845" y="27823"/>
                    <a:pt x="49035" y="27874"/>
                    <a:pt x="48226" y="27874"/>
                  </a:cubicBezTo>
                  <a:cubicBezTo>
                    <a:pt x="44624" y="27874"/>
                    <a:pt x="41018" y="26857"/>
                    <a:pt x="37460" y="26157"/>
                  </a:cubicBezTo>
                  <a:cubicBezTo>
                    <a:pt x="35606" y="25792"/>
                    <a:pt x="33635" y="25530"/>
                    <a:pt x="31709" y="25530"/>
                  </a:cubicBezTo>
                  <a:cubicBezTo>
                    <a:pt x="29109" y="25530"/>
                    <a:pt x="26591" y="26007"/>
                    <a:pt x="24553" y="27347"/>
                  </a:cubicBezTo>
                  <a:cubicBezTo>
                    <a:pt x="21719" y="29205"/>
                    <a:pt x="20481" y="32301"/>
                    <a:pt x="19599" y="35254"/>
                  </a:cubicBezTo>
                  <a:cubicBezTo>
                    <a:pt x="18528" y="38897"/>
                    <a:pt x="17599" y="43232"/>
                    <a:pt x="13622" y="45422"/>
                  </a:cubicBezTo>
                  <a:cubicBezTo>
                    <a:pt x="7954" y="48566"/>
                    <a:pt x="1667" y="45994"/>
                    <a:pt x="762" y="53472"/>
                  </a:cubicBezTo>
                  <a:cubicBezTo>
                    <a:pt x="0" y="59806"/>
                    <a:pt x="3406" y="66570"/>
                    <a:pt x="8454" y="71094"/>
                  </a:cubicBezTo>
                  <a:cubicBezTo>
                    <a:pt x="12979" y="75119"/>
                    <a:pt x="19195" y="77763"/>
                    <a:pt x="25696" y="78382"/>
                  </a:cubicBezTo>
                  <a:cubicBezTo>
                    <a:pt x="30006" y="78787"/>
                    <a:pt x="34412" y="78358"/>
                    <a:pt x="38675" y="78977"/>
                  </a:cubicBezTo>
                  <a:cubicBezTo>
                    <a:pt x="42604" y="79549"/>
                    <a:pt x="46296" y="80977"/>
                    <a:pt x="50106" y="81954"/>
                  </a:cubicBezTo>
                  <a:cubicBezTo>
                    <a:pt x="52243" y="82498"/>
                    <a:pt x="54507" y="82880"/>
                    <a:pt x="56722" y="82880"/>
                  </a:cubicBezTo>
                  <a:cubicBezTo>
                    <a:pt x="58481" y="82880"/>
                    <a:pt x="60210" y="82639"/>
                    <a:pt x="61823" y="82049"/>
                  </a:cubicBezTo>
                  <a:cubicBezTo>
                    <a:pt x="66038" y="80501"/>
                    <a:pt x="68634" y="76905"/>
                    <a:pt x="70539" y="73357"/>
                  </a:cubicBezTo>
                  <a:cubicBezTo>
                    <a:pt x="75897" y="63260"/>
                    <a:pt x="77588" y="51781"/>
                    <a:pt x="75349" y="40850"/>
                  </a:cubicBezTo>
                  <a:cubicBezTo>
                    <a:pt x="75016" y="39278"/>
                    <a:pt x="75421" y="37635"/>
                    <a:pt x="76564" y="36349"/>
                  </a:cubicBezTo>
                  <a:cubicBezTo>
                    <a:pt x="77564" y="35230"/>
                    <a:pt x="78350" y="33730"/>
                    <a:pt x="79398" y="32634"/>
                  </a:cubicBezTo>
                  <a:cubicBezTo>
                    <a:pt x="81565" y="30419"/>
                    <a:pt x="84113" y="24013"/>
                    <a:pt x="84994" y="22299"/>
                  </a:cubicBezTo>
                  <a:cubicBezTo>
                    <a:pt x="86399" y="19512"/>
                    <a:pt x="86351" y="17440"/>
                    <a:pt x="86280" y="15607"/>
                  </a:cubicBezTo>
                  <a:cubicBezTo>
                    <a:pt x="86280" y="15345"/>
                    <a:pt x="87352" y="14035"/>
                    <a:pt x="87971" y="13368"/>
                  </a:cubicBezTo>
                  <a:cubicBezTo>
                    <a:pt x="90662" y="10534"/>
                    <a:pt x="93782" y="3080"/>
                    <a:pt x="91091" y="1175"/>
                  </a:cubicBezTo>
                  <a:cubicBezTo>
                    <a:pt x="89918" y="337"/>
                    <a:pt x="88840" y="1"/>
                    <a:pt x="87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15" name="Google Shape;396;p43">
              <a:extLst>
                <a:ext uri="{FF2B5EF4-FFF2-40B4-BE49-F238E27FC236}">
                  <a16:creationId xmlns:a16="http://schemas.microsoft.com/office/drawing/2014/main" id="{7DFF0273-E15D-A1EA-6A1F-5289B92AF175}"/>
                </a:ext>
              </a:extLst>
            </p:cNvPr>
            <p:cNvSpPr/>
            <p:nvPr/>
          </p:nvSpPr>
          <p:spPr>
            <a:xfrm>
              <a:off x="6418168" y="629374"/>
              <a:ext cx="415696" cy="798449"/>
            </a:xfrm>
            <a:custGeom>
              <a:avLst/>
              <a:gdLst/>
              <a:ahLst/>
              <a:cxnLst/>
              <a:rect l="l" t="t" r="r" b="b"/>
              <a:pathLst>
                <a:path w="13742" h="26395" extrusionOk="0">
                  <a:moveTo>
                    <a:pt x="9878" y="0"/>
                  </a:moveTo>
                  <a:cubicBezTo>
                    <a:pt x="7238" y="0"/>
                    <a:pt x="5368" y="1552"/>
                    <a:pt x="4597" y="3180"/>
                  </a:cubicBezTo>
                  <a:cubicBezTo>
                    <a:pt x="3001" y="6562"/>
                    <a:pt x="1" y="11872"/>
                    <a:pt x="477" y="16159"/>
                  </a:cubicBezTo>
                  <a:cubicBezTo>
                    <a:pt x="763" y="18778"/>
                    <a:pt x="310" y="20374"/>
                    <a:pt x="549" y="21088"/>
                  </a:cubicBezTo>
                  <a:cubicBezTo>
                    <a:pt x="810" y="21803"/>
                    <a:pt x="977" y="24899"/>
                    <a:pt x="1668" y="25375"/>
                  </a:cubicBezTo>
                  <a:cubicBezTo>
                    <a:pt x="2714" y="26121"/>
                    <a:pt x="3683" y="26394"/>
                    <a:pt x="4534" y="26394"/>
                  </a:cubicBezTo>
                  <a:cubicBezTo>
                    <a:pt x="5911" y="26394"/>
                    <a:pt x="6976" y="25678"/>
                    <a:pt x="7550" y="25089"/>
                  </a:cubicBezTo>
                  <a:cubicBezTo>
                    <a:pt x="11718" y="20850"/>
                    <a:pt x="13742" y="10134"/>
                    <a:pt x="13742" y="4609"/>
                  </a:cubicBezTo>
                  <a:cubicBezTo>
                    <a:pt x="13742" y="3656"/>
                    <a:pt x="13670" y="2680"/>
                    <a:pt x="13218" y="1823"/>
                  </a:cubicBezTo>
                  <a:cubicBezTo>
                    <a:pt x="12789" y="941"/>
                    <a:pt x="11884" y="203"/>
                    <a:pt x="10789" y="60"/>
                  </a:cubicBezTo>
                  <a:cubicBezTo>
                    <a:pt x="10476" y="20"/>
                    <a:pt x="10172" y="0"/>
                    <a:pt x="98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16" name="Google Shape;397;p43">
              <a:extLst>
                <a:ext uri="{FF2B5EF4-FFF2-40B4-BE49-F238E27FC236}">
                  <a16:creationId xmlns:a16="http://schemas.microsoft.com/office/drawing/2014/main" id="{12E3CCB1-7C1D-3A4D-8173-CE5920614CA7}"/>
                </a:ext>
              </a:extLst>
            </p:cNvPr>
            <p:cNvSpPr/>
            <p:nvPr/>
          </p:nvSpPr>
          <p:spPr>
            <a:xfrm>
              <a:off x="5670065" y="364025"/>
              <a:ext cx="470448" cy="992624"/>
            </a:xfrm>
            <a:custGeom>
              <a:avLst/>
              <a:gdLst/>
              <a:ahLst/>
              <a:cxnLst/>
              <a:rect l="l" t="t" r="r" b="b"/>
              <a:pathLst>
                <a:path w="15552" h="32814" extrusionOk="0">
                  <a:moveTo>
                    <a:pt x="5439" y="1"/>
                  </a:moveTo>
                  <a:cubicBezTo>
                    <a:pt x="4042" y="1"/>
                    <a:pt x="2792" y="562"/>
                    <a:pt x="2287" y="1926"/>
                  </a:cubicBezTo>
                  <a:cubicBezTo>
                    <a:pt x="1025" y="5332"/>
                    <a:pt x="1" y="9547"/>
                    <a:pt x="358" y="13095"/>
                  </a:cubicBezTo>
                  <a:cubicBezTo>
                    <a:pt x="572" y="15262"/>
                    <a:pt x="1620" y="21692"/>
                    <a:pt x="2334" y="23764"/>
                  </a:cubicBezTo>
                  <a:cubicBezTo>
                    <a:pt x="2787" y="25145"/>
                    <a:pt x="6311" y="32813"/>
                    <a:pt x="7955" y="32813"/>
                  </a:cubicBezTo>
                  <a:cubicBezTo>
                    <a:pt x="15551" y="32813"/>
                    <a:pt x="11551" y="26050"/>
                    <a:pt x="12170" y="22454"/>
                  </a:cubicBezTo>
                  <a:cubicBezTo>
                    <a:pt x="13170" y="16786"/>
                    <a:pt x="13051" y="8332"/>
                    <a:pt x="10693" y="2974"/>
                  </a:cubicBezTo>
                  <a:cubicBezTo>
                    <a:pt x="9951" y="1260"/>
                    <a:pt x="7530" y="1"/>
                    <a:pt x="5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17" name="Google Shape;398;p43">
              <a:extLst>
                <a:ext uri="{FF2B5EF4-FFF2-40B4-BE49-F238E27FC236}">
                  <a16:creationId xmlns:a16="http://schemas.microsoft.com/office/drawing/2014/main" id="{6FD6843B-10C7-F776-46E6-56B2A518F203}"/>
                </a:ext>
              </a:extLst>
            </p:cNvPr>
            <p:cNvSpPr/>
            <p:nvPr/>
          </p:nvSpPr>
          <p:spPr>
            <a:xfrm>
              <a:off x="5065316" y="1478783"/>
              <a:ext cx="333567" cy="486571"/>
            </a:xfrm>
            <a:custGeom>
              <a:avLst/>
              <a:gdLst/>
              <a:ahLst/>
              <a:cxnLst/>
              <a:rect l="l" t="t" r="r" b="b"/>
              <a:pathLst>
                <a:path w="11027" h="16085" extrusionOk="0">
                  <a:moveTo>
                    <a:pt x="5362" y="1"/>
                  </a:moveTo>
                  <a:cubicBezTo>
                    <a:pt x="4132" y="1"/>
                    <a:pt x="2637" y="362"/>
                    <a:pt x="2167" y="1010"/>
                  </a:cubicBezTo>
                  <a:cubicBezTo>
                    <a:pt x="1453" y="1986"/>
                    <a:pt x="0" y="2368"/>
                    <a:pt x="72" y="3463"/>
                  </a:cubicBezTo>
                  <a:cubicBezTo>
                    <a:pt x="262" y="6321"/>
                    <a:pt x="1310" y="9893"/>
                    <a:pt x="3072" y="12346"/>
                  </a:cubicBezTo>
                  <a:cubicBezTo>
                    <a:pt x="3572" y="13013"/>
                    <a:pt x="4930" y="16085"/>
                    <a:pt x="5859" y="16085"/>
                  </a:cubicBezTo>
                  <a:cubicBezTo>
                    <a:pt x="8526" y="16085"/>
                    <a:pt x="9812" y="11417"/>
                    <a:pt x="10074" y="10536"/>
                  </a:cubicBezTo>
                  <a:cubicBezTo>
                    <a:pt x="11026" y="7392"/>
                    <a:pt x="10860" y="5201"/>
                    <a:pt x="9312" y="2248"/>
                  </a:cubicBezTo>
                  <a:cubicBezTo>
                    <a:pt x="8812" y="1344"/>
                    <a:pt x="7764" y="772"/>
                    <a:pt x="6787" y="248"/>
                  </a:cubicBezTo>
                  <a:cubicBezTo>
                    <a:pt x="6460" y="81"/>
                    <a:pt x="5940" y="1"/>
                    <a:pt x="5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18" name="Google Shape;399;p43">
              <a:extLst>
                <a:ext uri="{FF2B5EF4-FFF2-40B4-BE49-F238E27FC236}">
                  <a16:creationId xmlns:a16="http://schemas.microsoft.com/office/drawing/2014/main" id="{811DBF70-D393-260B-A0B6-786FC58632AA}"/>
                </a:ext>
              </a:extLst>
            </p:cNvPr>
            <p:cNvSpPr/>
            <p:nvPr/>
          </p:nvSpPr>
          <p:spPr>
            <a:xfrm>
              <a:off x="4894557" y="671633"/>
              <a:ext cx="425436" cy="725728"/>
            </a:xfrm>
            <a:custGeom>
              <a:avLst/>
              <a:gdLst/>
              <a:ahLst/>
              <a:cxnLst/>
              <a:rect l="l" t="t" r="r" b="b"/>
              <a:pathLst>
                <a:path w="14064" h="23991" extrusionOk="0">
                  <a:moveTo>
                    <a:pt x="5788" y="0"/>
                  </a:moveTo>
                  <a:cubicBezTo>
                    <a:pt x="2677" y="0"/>
                    <a:pt x="1" y="3238"/>
                    <a:pt x="37" y="6379"/>
                  </a:cubicBezTo>
                  <a:cubicBezTo>
                    <a:pt x="61" y="10166"/>
                    <a:pt x="2252" y="14619"/>
                    <a:pt x="3681" y="18215"/>
                  </a:cubicBezTo>
                  <a:cubicBezTo>
                    <a:pt x="3990" y="19025"/>
                    <a:pt x="5657" y="22335"/>
                    <a:pt x="6300" y="22978"/>
                  </a:cubicBezTo>
                  <a:cubicBezTo>
                    <a:pt x="6907" y="23563"/>
                    <a:pt x="7771" y="23991"/>
                    <a:pt x="8676" y="23991"/>
                  </a:cubicBezTo>
                  <a:cubicBezTo>
                    <a:pt x="8765" y="23991"/>
                    <a:pt x="8854" y="23987"/>
                    <a:pt x="8944" y="23978"/>
                  </a:cubicBezTo>
                  <a:cubicBezTo>
                    <a:pt x="10658" y="23788"/>
                    <a:pt x="12301" y="19310"/>
                    <a:pt x="12706" y="17882"/>
                  </a:cubicBezTo>
                  <a:cubicBezTo>
                    <a:pt x="14064" y="13166"/>
                    <a:pt x="12778" y="7665"/>
                    <a:pt x="10444" y="3236"/>
                  </a:cubicBezTo>
                  <a:cubicBezTo>
                    <a:pt x="10039" y="2426"/>
                    <a:pt x="9539" y="1640"/>
                    <a:pt x="8753" y="1045"/>
                  </a:cubicBezTo>
                  <a:cubicBezTo>
                    <a:pt x="7769" y="315"/>
                    <a:pt x="6757" y="0"/>
                    <a:pt x="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19" name="Google Shape;400;p43">
              <a:extLst>
                <a:ext uri="{FF2B5EF4-FFF2-40B4-BE49-F238E27FC236}">
                  <a16:creationId xmlns:a16="http://schemas.microsoft.com/office/drawing/2014/main" id="{8B906859-B95C-9EF4-580D-F91058903E2A}"/>
                </a:ext>
              </a:extLst>
            </p:cNvPr>
            <p:cNvSpPr/>
            <p:nvPr/>
          </p:nvSpPr>
          <p:spPr>
            <a:xfrm>
              <a:off x="3780525" y="2213878"/>
              <a:ext cx="734107" cy="565947"/>
            </a:xfrm>
            <a:custGeom>
              <a:avLst/>
              <a:gdLst/>
              <a:ahLst/>
              <a:cxnLst/>
              <a:rect l="l" t="t" r="r" b="b"/>
              <a:pathLst>
                <a:path w="24268" h="18709" extrusionOk="0">
                  <a:moveTo>
                    <a:pt x="6967" y="1"/>
                  </a:moveTo>
                  <a:cubicBezTo>
                    <a:pt x="6400" y="1"/>
                    <a:pt x="5838" y="58"/>
                    <a:pt x="5287" y="190"/>
                  </a:cubicBezTo>
                  <a:cubicBezTo>
                    <a:pt x="3406" y="666"/>
                    <a:pt x="0" y="2857"/>
                    <a:pt x="310" y="4524"/>
                  </a:cubicBezTo>
                  <a:cubicBezTo>
                    <a:pt x="524" y="5739"/>
                    <a:pt x="4025" y="8525"/>
                    <a:pt x="5120" y="9359"/>
                  </a:cubicBezTo>
                  <a:cubicBezTo>
                    <a:pt x="9121" y="12455"/>
                    <a:pt x="12550" y="13098"/>
                    <a:pt x="16551" y="16217"/>
                  </a:cubicBezTo>
                  <a:cubicBezTo>
                    <a:pt x="17898" y="17271"/>
                    <a:pt x="19644" y="18709"/>
                    <a:pt x="21318" y="18709"/>
                  </a:cubicBezTo>
                  <a:cubicBezTo>
                    <a:pt x="21687" y="18709"/>
                    <a:pt x="22053" y="18639"/>
                    <a:pt x="22410" y="18480"/>
                  </a:cubicBezTo>
                  <a:cubicBezTo>
                    <a:pt x="24267" y="17622"/>
                    <a:pt x="22838" y="13955"/>
                    <a:pt x="21457" y="11502"/>
                  </a:cubicBezTo>
                  <a:cubicBezTo>
                    <a:pt x="20100" y="9097"/>
                    <a:pt x="18004" y="2881"/>
                    <a:pt x="11026" y="738"/>
                  </a:cubicBezTo>
                  <a:cubicBezTo>
                    <a:pt x="9729" y="334"/>
                    <a:pt x="8337" y="1"/>
                    <a:pt x="6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0" name="Google Shape;401;p43">
              <a:extLst>
                <a:ext uri="{FF2B5EF4-FFF2-40B4-BE49-F238E27FC236}">
                  <a16:creationId xmlns:a16="http://schemas.microsoft.com/office/drawing/2014/main" id="{E81A3107-36A4-8F09-F652-52F6005E9CFC}"/>
                </a:ext>
              </a:extLst>
            </p:cNvPr>
            <p:cNvSpPr/>
            <p:nvPr/>
          </p:nvSpPr>
          <p:spPr>
            <a:xfrm>
              <a:off x="5787131" y="1504888"/>
              <a:ext cx="254312" cy="304164"/>
            </a:xfrm>
            <a:custGeom>
              <a:avLst/>
              <a:gdLst/>
              <a:ahLst/>
              <a:cxnLst/>
              <a:rect l="l" t="t" r="r" b="b"/>
              <a:pathLst>
                <a:path w="8407" h="10055" extrusionOk="0">
                  <a:moveTo>
                    <a:pt x="3879" y="0"/>
                  </a:moveTo>
                  <a:cubicBezTo>
                    <a:pt x="3556" y="0"/>
                    <a:pt x="2629" y="361"/>
                    <a:pt x="2382" y="361"/>
                  </a:cubicBezTo>
                  <a:cubicBezTo>
                    <a:pt x="2048" y="361"/>
                    <a:pt x="1810" y="647"/>
                    <a:pt x="1596" y="838"/>
                  </a:cubicBezTo>
                  <a:cubicBezTo>
                    <a:pt x="1143" y="1266"/>
                    <a:pt x="572" y="1814"/>
                    <a:pt x="286" y="2362"/>
                  </a:cubicBezTo>
                  <a:cubicBezTo>
                    <a:pt x="0" y="2910"/>
                    <a:pt x="48" y="3553"/>
                    <a:pt x="72" y="4148"/>
                  </a:cubicBezTo>
                  <a:cubicBezTo>
                    <a:pt x="72" y="4743"/>
                    <a:pt x="238" y="5339"/>
                    <a:pt x="453" y="5934"/>
                  </a:cubicBezTo>
                  <a:cubicBezTo>
                    <a:pt x="739" y="6720"/>
                    <a:pt x="810" y="7553"/>
                    <a:pt x="1096" y="8315"/>
                  </a:cubicBezTo>
                  <a:cubicBezTo>
                    <a:pt x="1334" y="8911"/>
                    <a:pt x="1572" y="9554"/>
                    <a:pt x="2334" y="9697"/>
                  </a:cubicBezTo>
                  <a:cubicBezTo>
                    <a:pt x="2420" y="9712"/>
                    <a:pt x="2506" y="9717"/>
                    <a:pt x="2594" y="9717"/>
                  </a:cubicBezTo>
                  <a:cubicBezTo>
                    <a:pt x="2832" y="9717"/>
                    <a:pt x="3075" y="9676"/>
                    <a:pt x="3313" y="9676"/>
                  </a:cubicBezTo>
                  <a:cubicBezTo>
                    <a:pt x="3400" y="9676"/>
                    <a:pt x="3487" y="9682"/>
                    <a:pt x="3572" y="9697"/>
                  </a:cubicBezTo>
                  <a:cubicBezTo>
                    <a:pt x="3941" y="9779"/>
                    <a:pt x="4116" y="10054"/>
                    <a:pt x="4445" y="10054"/>
                  </a:cubicBezTo>
                  <a:cubicBezTo>
                    <a:pt x="4499" y="10054"/>
                    <a:pt x="4557" y="10047"/>
                    <a:pt x="4620" y="10030"/>
                  </a:cubicBezTo>
                  <a:cubicBezTo>
                    <a:pt x="5430" y="9816"/>
                    <a:pt x="5978" y="8935"/>
                    <a:pt x="6454" y="8411"/>
                  </a:cubicBezTo>
                  <a:cubicBezTo>
                    <a:pt x="7716" y="7029"/>
                    <a:pt x="8073" y="5458"/>
                    <a:pt x="8312" y="3791"/>
                  </a:cubicBezTo>
                  <a:cubicBezTo>
                    <a:pt x="8407" y="3148"/>
                    <a:pt x="8359" y="2457"/>
                    <a:pt x="8335" y="1838"/>
                  </a:cubicBezTo>
                  <a:cubicBezTo>
                    <a:pt x="8335" y="1409"/>
                    <a:pt x="8312" y="600"/>
                    <a:pt x="7954" y="266"/>
                  </a:cubicBezTo>
                  <a:cubicBezTo>
                    <a:pt x="7764" y="76"/>
                    <a:pt x="7561" y="16"/>
                    <a:pt x="7349" y="16"/>
                  </a:cubicBezTo>
                  <a:cubicBezTo>
                    <a:pt x="7057" y="16"/>
                    <a:pt x="6748" y="130"/>
                    <a:pt x="6430" y="171"/>
                  </a:cubicBezTo>
                  <a:cubicBezTo>
                    <a:pt x="6154" y="210"/>
                    <a:pt x="5889" y="226"/>
                    <a:pt x="5639" y="226"/>
                  </a:cubicBezTo>
                  <a:cubicBezTo>
                    <a:pt x="4961" y="226"/>
                    <a:pt x="4382" y="109"/>
                    <a:pt x="3930" y="4"/>
                  </a:cubicBezTo>
                  <a:cubicBezTo>
                    <a:pt x="3915" y="2"/>
                    <a:pt x="3898" y="0"/>
                    <a:pt x="38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sp>
          <p:nvSpPr>
            <p:cNvPr id="21" name="Google Shape;402;p43">
              <a:extLst>
                <a:ext uri="{FF2B5EF4-FFF2-40B4-BE49-F238E27FC236}">
                  <a16:creationId xmlns:a16="http://schemas.microsoft.com/office/drawing/2014/main" id="{F06C20FD-85A4-2A27-03CF-B670D59C3D1E}"/>
                </a:ext>
              </a:extLst>
            </p:cNvPr>
            <p:cNvSpPr/>
            <p:nvPr/>
          </p:nvSpPr>
          <p:spPr>
            <a:xfrm>
              <a:off x="6302917" y="1480265"/>
              <a:ext cx="306916" cy="362304"/>
            </a:xfrm>
            <a:custGeom>
              <a:avLst/>
              <a:gdLst/>
              <a:ahLst/>
              <a:cxnLst/>
              <a:rect l="l" t="t" r="r" b="b"/>
              <a:pathLst>
                <a:path w="10146" h="11977" extrusionOk="0">
                  <a:moveTo>
                    <a:pt x="3840" y="1"/>
                  </a:moveTo>
                  <a:cubicBezTo>
                    <a:pt x="3819" y="1"/>
                    <a:pt x="3802" y="3"/>
                    <a:pt x="3787" y="9"/>
                  </a:cubicBezTo>
                  <a:cubicBezTo>
                    <a:pt x="2572" y="413"/>
                    <a:pt x="1977" y="1199"/>
                    <a:pt x="1286" y="2104"/>
                  </a:cubicBezTo>
                  <a:cubicBezTo>
                    <a:pt x="0" y="3771"/>
                    <a:pt x="429" y="5843"/>
                    <a:pt x="1191" y="7605"/>
                  </a:cubicBezTo>
                  <a:cubicBezTo>
                    <a:pt x="1582" y="8502"/>
                    <a:pt x="3106" y="11977"/>
                    <a:pt x="4648" y="11977"/>
                  </a:cubicBezTo>
                  <a:cubicBezTo>
                    <a:pt x="4702" y="11977"/>
                    <a:pt x="4757" y="11972"/>
                    <a:pt x="4811" y="11963"/>
                  </a:cubicBezTo>
                  <a:cubicBezTo>
                    <a:pt x="8502" y="11344"/>
                    <a:pt x="9526" y="4843"/>
                    <a:pt x="10003" y="2414"/>
                  </a:cubicBezTo>
                  <a:cubicBezTo>
                    <a:pt x="10074" y="2080"/>
                    <a:pt x="10145" y="1699"/>
                    <a:pt x="9979" y="1390"/>
                  </a:cubicBezTo>
                  <a:cubicBezTo>
                    <a:pt x="9856" y="1111"/>
                    <a:pt x="9654" y="1024"/>
                    <a:pt x="9373" y="1024"/>
                  </a:cubicBezTo>
                  <a:cubicBezTo>
                    <a:pt x="8905" y="1024"/>
                    <a:pt x="8217" y="1264"/>
                    <a:pt x="7304" y="1264"/>
                  </a:cubicBezTo>
                  <a:cubicBezTo>
                    <a:pt x="7168" y="1264"/>
                    <a:pt x="7028" y="1259"/>
                    <a:pt x="6883" y="1247"/>
                  </a:cubicBezTo>
                  <a:cubicBezTo>
                    <a:pt x="6041" y="1179"/>
                    <a:pt x="4285" y="1"/>
                    <a:pt x="3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Jost"/>
                <a:ea typeface="Jost"/>
                <a:cs typeface="Jost"/>
                <a:sym typeface="Jost"/>
              </a:endParaRPr>
            </a:p>
          </p:txBody>
        </p:sp>
      </p:grpSp>
      <p:grpSp>
        <p:nvGrpSpPr>
          <p:cNvPr id="22" name="Google Shape;403;p43">
            <a:extLst>
              <a:ext uri="{FF2B5EF4-FFF2-40B4-BE49-F238E27FC236}">
                <a16:creationId xmlns:a16="http://schemas.microsoft.com/office/drawing/2014/main" id="{B6BED355-F0BC-2F91-9603-DCBA49F03659}"/>
              </a:ext>
            </a:extLst>
          </p:cNvPr>
          <p:cNvGrpSpPr/>
          <p:nvPr/>
        </p:nvGrpSpPr>
        <p:grpSpPr>
          <a:xfrm rot="637777">
            <a:off x="6473381" y="3667959"/>
            <a:ext cx="2507268" cy="1441473"/>
            <a:chOff x="3775325" y="2078600"/>
            <a:chExt cx="5258275" cy="2944025"/>
          </a:xfrm>
        </p:grpSpPr>
        <p:sp>
          <p:nvSpPr>
            <p:cNvPr id="23" name="Google Shape;404;p43">
              <a:extLst>
                <a:ext uri="{FF2B5EF4-FFF2-40B4-BE49-F238E27FC236}">
                  <a16:creationId xmlns:a16="http://schemas.microsoft.com/office/drawing/2014/main" id="{BCB533C6-F772-4AA3-E7ED-90A821A250A5}"/>
                </a:ext>
              </a:extLst>
            </p:cNvPr>
            <p:cNvSpPr/>
            <p:nvPr/>
          </p:nvSpPr>
          <p:spPr>
            <a:xfrm>
              <a:off x="6519350" y="2113675"/>
              <a:ext cx="2514250" cy="2804275"/>
            </a:xfrm>
            <a:custGeom>
              <a:avLst/>
              <a:gdLst/>
              <a:ahLst/>
              <a:cxnLst/>
              <a:rect l="l" t="t" r="r" b="b"/>
              <a:pathLst>
                <a:path w="100570" h="112171" extrusionOk="0">
                  <a:moveTo>
                    <a:pt x="32007" y="0"/>
                  </a:moveTo>
                  <a:cubicBezTo>
                    <a:pt x="24934" y="477"/>
                    <a:pt x="18171" y="4168"/>
                    <a:pt x="13884" y="9169"/>
                  </a:cubicBezTo>
                  <a:cubicBezTo>
                    <a:pt x="8693" y="15242"/>
                    <a:pt x="2025" y="23291"/>
                    <a:pt x="1382" y="30816"/>
                  </a:cubicBezTo>
                  <a:cubicBezTo>
                    <a:pt x="667" y="39485"/>
                    <a:pt x="0" y="47963"/>
                    <a:pt x="2692" y="55893"/>
                  </a:cubicBezTo>
                  <a:cubicBezTo>
                    <a:pt x="4740" y="61870"/>
                    <a:pt x="8026" y="71968"/>
                    <a:pt x="11836" y="77326"/>
                  </a:cubicBezTo>
                  <a:cubicBezTo>
                    <a:pt x="18004" y="85994"/>
                    <a:pt x="28721" y="95020"/>
                    <a:pt x="38461" y="100759"/>
                  </a:cubicBezTo>
                  <a:cubicBezTo>
                    <a:pt x="47320" y="105998"/>
                    <a:pt x="57536" y="109571"/>
                    <a:pt x="68134" y="111261"/>
                  </a:cubicBezTo>
                  <a:cubicBezTo>
                    <a:pt x="72336" y="111927"/>
                    <a:pt x="76465" y="112170"/>
                    <a:pt x="80577" y="112170"/>
                  </a:cubicBezTo>
                  <a:cubicBezTo>
                    <a:pt x="87207" y="112170"/>
                    <a:pt x="93793" y="111538"/>
                    <a:pt x="100569" y="111023"/>
                  </a:cubicBezTo>
                  <a:lnTo>
                    <a:pt x="87590" y="102926"/>
                  </a:lnTo>
                  <a:lnTo>
                    <a:pt x="99616" y="92805"/>
                  </a:lnTo>
                  <a:lnTo>
                    <a:pt x="99616" y="92805"/>
                  </a:lnTo>
                  <a:cubicBezTo>
                    <a:pt x="94170" y="93945"/>
                    <a:pt x="88575" y="94501"/>
                    <a:pt x="82978" y="94501"/>
                  </a:cubicBezTo>
                  <a:cubicBezTo>
                    <a:pt x="73842" y="94501"/>
                    <a:pt x="64699" y="93021"/>
                    <a:pt x="56179" y="90186"/>
                  </a:cubicBezTo>
                  <a:cubicBezTo>
                    <a:pt x="49154" y="87828"/>
                    <a:pt x="42557" y="84565"/>
                    <a:pt x="36770" y="80422"/>
                  </a:cubicBezTo>
                  <a:cubicBezTo>
                    <a:pt x="36294" y="80112"/>
                    <a:pt x="35865" y="79779"/>
                    <a:pt x="35413" y="79445"/>
                  </a:cubicBezTo>
                  <a:cubicBezTo>
                    <a:pt x="31912" y="76826"/>
                    <a:pt x="28745" y="73897"/>
                    <a:pt x="25934" y="70729"/>
                  </a:cubicBezTo>
                  <a:cubicBezTo>
                    <a:pt x="22743" y="67133"/>
                    <a:pt x="20005" y="63228"/>
                    <a:pt x="17766" y="59132"/>
                  </a:cubicBezTo>
                  <a:cubicBezTo>
                    <a:pt x="12836" y="50011"/>
                    <a:pt x="10431" y="39913"/>
                    <a:pt x="11146" y="29887"/>
                  </a:cubicBezTo>
                  <a:cubicBezTo>
                    <a:pt x="11717" y="21457"/>
                    <a:pt x="14551" y="12860"/>
                    <a:pt x="21100" y="6549"/>
                  </a:cubicBezTo>
                  <a:cubicBezTo>
                    <a:pt x="24029" y="3692"/>
                    <a:pt x="27840" y="1405"/>
                    <a:pt x="32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05;p43">
              <a:extLst>
                <a:ext uri="{FF2B5EF4-FFF2-40B4-BE49-F238E27FC236}">
                  <a16:creationId xmlns:a16="http://schemas.microsoft.com/office/drawing/2014/main" id="{0CE1D014-7196-C662-0B0A-5F3C3F839D43}"/>
                </a:ext>
              </a:extLst>
            </p:cNvPr>
            <p:cNvSpPr/>
            <p:nvPr/>
          </p:nvSpPr>
          <p:spPr>
            <a:xfrm>
              <a:off x="6434800" y="2154750"/>
              <a:ext cx="1072875" cy="2065325"/>
            </a:xfrm>
            <a:custGeom>
              <a:avLst/>
              <a:gdLst/>
              <a:ahLst/>
              <a:cxnLst/>
              <a:rect l="l" t="t" r="r" b="b"/>
              <a:pathLst>
                <a:path w="42915" h="82613" extrusionOk="0">
                  <a:moveTo>
                    <a:pt x="27030" y="0"/>
                  </a:moveTo>
                  <a:cubicBezTo>
                    <a:pt x="16004" y="4811"/>
                    <a:pt x="7526" y="15123"/>
                    <a:pt x="4716" y="24791"/>
                  </a:cubicBezTo>
                  <a:cubicBezTo>
                    <a:pt x="1" y="40985"/>
                    <a:pt x="3502" y="59346"/>
                    <a:pt x="15218" y="75683"/>
                  </a:cubicBezTo>
                  <a:cubicBezTo>
                    <a:pt x="16076" y="76874"/>
                    <a:pt x="16076" y="75826"/>
                    <a:pt x="16933" y="77040"/>
                  </a:cubicBezTo>
                  <a:cubicBezTo>
                    <a:pt x="18100" y="78683"/>
                    <a:pt x="20577" y="81017"/>
                    <a:pt x="21910" y="82613"/>
                  </a:cubicBezTo>
                  <a:cubicBezTo>
                    <a:pt x="25720" y="80612"/>
                    <a:pt x="29197" y="74992"/>
                    <a:pt x="32627" y="72563"/>
                  </a:cubicBezTo>
                  <a:cubicBezTo>
                    <a:pt x="31484" y="71444"/>
                    <a:pt x="30364" y="70277"/>
                    <a:pt x="29316" y="69086"/>
                  </a:cubicBezTo>
                  <a:cubicBezTo>
                    <a:pt x="26125" y="65490"/>
                    <a:pt x="23387" y="61585"/>
                    <a:pt x="21148" y="57489"/>
                  </a:cubicBezTo>
                  <a:cubicBezTo>
                    <a:pt x="16218" y="48368"/>
                    <a:pt x="14456" y="39723"/>
                    <a:pt x="16909" y="29483"/>
                  </a:cubicBezTo>
                  <a:cubicBezTo>
                    <a:pt x="20886" y="12836"/>
                    <a:pt x="33508" y="6645"/>
                    <a:pt x="42915" y="4263"/>
                  </a:cubicBezTo>
                  <a:cubicBezTo>
                    <a:pt x="37771" y="2239"/>
                    <a:pt x="32555" y="548"/>
                    <a:pt x="2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06;p43">
              <a:extLst>
                <a:ext uri="{FF2B5EF4-FFF2-40B4-BE49-F238E27FC236}">
                  <a16:creationId xmlns:a16="http://schemas.microsoft.com/office/drawing/2014/main" id="{5074695A-F3C9-99E5-D977-F9A916DFFE26}"/>
                </a:ext>
              </a:extLst>
            </p:cNvPr>
            <p:cNvSpPr/>
            <p:nvPr/>
          </p:nvSpPr>
          <p:spPr>
            <a:xfrm>
              <a:off x="6858100" y="3968225"/>
              <a:ext cx="637675" cy="452500"/>
            </a:xfrm>
            <a:custGeom>
              <a:avLst/>
              <a:gdLst/>
              <a:ahLst/>
              <a:cxnLst/>
              <a:rect l="l" t="t" r="r" b="b"/>
              <a:pathLst>
                <a:path w="25507" h="18100" extrusionOk="0">
                  <a:moveTo>
                    <a:pt x="15695" y="0"/>
                  </a:moveTo>
                  <a:cubicBezTo>
                    <a:pt x="12265" y="2453"/>
                    <a:pt x="3811" y="2501"/>
                    <a:pt x="1" y="4501"/>
                  </a:cubicBezTo>
                  <a:cubicBezTo>
                    <a:pt x="1597" y="6406"/>
                    <a:pt x="2263" y="7978"/>
                    <a:pt x="4097" y="9788"/>
                  </a:cubicBezTo>
                  <a:cubicBezTo>
                    <a:pt x="5312" y="10979"/>
                    <a:pt x="8598" y="15123"/>
                    <a:pt x="13432" y="18099"/>
                  </a:cubicBezTo>
                  <a:cubicBezTo>
                    <a:pt x="17433" y="15551"/>
                    <a:pt x="21863" y="10717"/>
                    <a:pt x="25506" y="7811"/>
                  </a:cubicBezTo>
                  <a:cubicBezTo>
                    <a:pt x="24720" y="7311"/>
                    <a:pt x="23958" y="6787"/>
                    <a:pt x="23220" y="6240"/>
                  </a:cubicBezTo>
                  <a:cubicBezTo>
                    <a:pt x="22744" y="5930"/>
                    <a:pt x="22315" y="5597"/>
                    <a:pt x="21863" y="5263"/>
                  </a:cubicBezTo>
                  <a:cubicBezTo>
                    <a:pt x="19672" y="3620"/>
                    <a:pt x="17624" y="1858"/>
                    <a:pt x="15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07;p43">
              <a:extLst>
                <a:ext uri="{FF2B5EF4-FFF2-40B4-BE49-F238E27FC236}">
                  <a16:creationId xmlns:a16="http://schemas.microsoft.com/office/drawing/2014/main" id="{C4A2580C-7AB5-EB15-A0C3-4B473597FA8B}"/>
                </a:ext>
              </a:extLst>
            </p:cNvPr>
            <p:cNvSpPr/>
            <p:nvPr/>
          </p:nvSpPr>
          <p:spPr>
            <a:xfrm>
              <a:off x="7660650" y="4663000"/>
              <a:ext cx="1161575" cy="213950"/>
            </a:xfrm>
            <a:custGeom>
              <a:avLst/>
              <a:gdLst/>
              <a:ahLst/>
              <a:cxnLst/>
              <a:rect l="l" t="t" r="r" b="b"/>
              <a:pathLst>
                <a:path w="46463" h="8558" extrusionOk="0">
                  <a:moveTo>
                    <a:pt x="1" y="1"/>
                  </a:moveTo>
                  <a:lnTo>
                    <a:pt x="1" y="1"/>
                  </a:lnTo>
                  <a:cubicBezTo>
                    <a:pt x="8469" y="5270"/>
                    <a:pt x="22309" y="8558"/>
                    <a:pt x="34297" y="8558"/>
                  </a:cubicBezTo>
                  <a:cubicBezTo>
                    <a:pt x="38727" y="8558"/>
                    <a:pt x="42903" y="8109"/>
                    <a:pt x="46463" y="7145"/>
                  </a:cubicBezTo>
                  <a:lnTo>
                    <a:pt x="46463" y="7145"/>
                  </a:lnTo>
                  <a:cubicBezTo>
                    <a:pt x="44520" y="7309"/>
                    <a:pt x="42581" y="7382"/>
                    <a:pt x="40644" y="7382"/>
                  </a:cubicBezTo>
                  <a:cubicBezTo>
                    <a:pt x="34698" y="7382"/>
                    <a:pt x="28779" y="6692"/>
                    <a:pt x="22887" y="5812"/>
                  </a:cubicBezTo>
                  <a:cubicBezTo>
                    <a:pt x="15099" y="4549"/>
                    <a:pt x="7383" y="29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08;p43">
              <a:extLst>
                <a:ext uri="{FF2B5EF4-FFF2-40B4-BE49-F238E27FC236}">
                  <a16:creationId xmlns:a16="http://schemas.microsoft.com/office/drawing/2014/main" id="{576252E6-C7C8-606E-A4F0-89644FCAD0F1}"/>
                </a:ext>
              </a:extLst>
            </p:cNvPr>
            <p:cNvSpPr/>
            <p:nvPr/>
          </p:nvSpPr>
          <p:spPr>
            <a:xfrm>
              <a:off x="7110550" y="2085250"/>
              <a:ext cx="768625" cy="176100"/>
            </a:xfrm>
            <a:custGeom>
              <a:avLst/>
              <a:gdLst/>
              <a:ahLst/>
              <a:cxnLst/>
              <a:rect l="l" t="t" r="r" b="b"/>
              <a:pathLst>
                <a:path w="30745" h="7044" extrusionOk="0">
                  <a:moveTo>
                    <a:pt x="12969" y="0"/>
                  </a:moveTo>
                  <a:cubicBezTo>
                    <a:pt x="8407" y="0"/>
                    <a:pt x="4034" y="1036"/>
                    <a:pt x="0" y="2780"/>
                  </a:cubicBezTo>
                  <a:cubicBezTo>
                    <a:pt x="5525" y="3328"/>
                    <a:pt x="10741" y="5019"/>
                    <a:pt x="15885" y="7043"/>
                  </a:cubicBezTo>
                  <a:cubicBezTo>
                    <a:pt x="19156" y="6214"/>
                    <a:pt x="22210" y="5906"/>
                    <a:pt x="24759" y="5906"/>
                  </a:cubicBezTo>
                  <a:cubicBezTo>
                    <a:pt x="27405" y="5906"/>
                    <a:pt x="29507" y="6238"/>
                    <a:pt x="30745" y="6662"/>
                  </a:cubicBezTo>
                  <a:cubicBezTo>
                    <a:pt x="28673" y="5948"/>
                    <a:pt x="26625" y="3519"/>
                    <a:pt x="24505" y="2519"/>
                  </a:cubicBezTo>
                  <a:cubicBezTo>
                    <a:pt x="22076" y="1375"/>
                    <a:pt x="19433" y="590"/>
                    <a:pt x="16694" y="232"/>
                  </a:cubicBezTo>
                  <a:cubicBezTo>
                    <a:pt x="15441" y="76"/>
                    <a:pt x="14198" y="0"/>
                    <a:pt x="12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09;p43">
              <a:extLst>
                <a:ext uri="{FF2B5EF4-FFF2-40B4-BE49-F238E27FC236}">
                  <a16:creationId xmlns:a16="http://schemas.microsoft.com/office/drawing/2014/main" id="{694388CC-113C-C2C9-743F-1052F6E7D425}"/>
                </a:ext>
              </a:extLst>
            </p:cNvPr>
            <p:cNvSpPr/>
            <p:nvPr/>
          </p:nvSpPr>
          <p:spPr>
            <a:xfrm>
              <a:off x="3775325" y="2078600"/>
              <a:ext cx="4552750" cy="2944025"/>
            </a:xfrm>
            <a:custGeom>
              <a:avLst/>
              <a:gdLst/>
              <a:ahLst/>
              <a:cxnLst/>
              <a:rect l="l" t="t" r="r" b="b"/>
              <a:pathLst>
                <a:path w="182110" h="117761" extrusionOk="0">
                  <a:moveTo>
                    <a:pt x="147488" y="1"/>
                  </a:moveTo>
                  <a:cubicBezTo>
                    <a:pt x="145509" y="1"/>
                    <a:pt x="143594" y="198"/>
                    <a:pt x="141863" y="665"/>
                  </a:cubicBezTo>
                  <a:cubicBezTo>
                    <a:pt x="142090" y="657"/>
                    <a:pt x="142317" y="653"/>
                    <a:pt x="142543" y="653"/>
                  </a:cubicBezTo>
                  <a:cubicBezTo>
                    <a:pt x="150885" y="653"/>
                    <a:pt x="158663" y="6148"/>
                    <a:pt x="162558" y="12501"/>
                  </a:cubicBezTo>
                  <a:cubicBezTo>
                    <a:pt x="166583" y="19002"/>
                    <a:pt x="167012" y="26766"/>
                    <a:pt x="165630" y="34029"/>
                  </a:cubicBezTo>
                  <a:cubicBezTo>
                    <a:pt x="159189" y="67667"/>
                    <a:pt x="117586" y="85936"/>
                    <a:pt x="80779" y="85936"/>
                  </a:cubicBezTo>
                  <a:cubicBezTo>
                    <a:pt x="80167" y="85936"/>
                    <a:pt x="79555" y="85931"/>
                    <a:pt x="78946" y="85921"/>
                  </a:cubicBezTo>
                  <a:cubicBezTo>
                    <a:pt x="73458" y="85824"/>
                    <a:pt x="67920" y="85665"/>
                    <a:pt x="62385" y="85665"/>
                  </a:cubicBezTo>
                  <a:cubicBezTo>
                    <a:pt x="54252" y="85665"/>
                    <a:pt x="46125" y="86009"/>
                    <a:pt x="38175" y="87397"/>
                  </a:cubicBezTo>
                  <a:cubicBezTo>
                    <a:pt x="21314" y="90374"/>
                    <a:pt x="11455" y="97257"/>
                    <a:pt x="1" y="108354"/>
                  </a:cubicBezTo>
                  <a:lnTo>
                    <a:pt x="11170" y="107211"/>
                  </a:lnTo>
                  <a:lnTo>
                    <a:pt x="10074" y="117761"/>
                  </a:lnTo>
                  <a:cubicBezTo>
                    <a:pt x="17337" y="106639"/>
                    <a:pt x="31840" y="100162"/>
                    <a:pt x="46463" y="97590"/>
                  </a:cubicBezTo>
                  <a:cubicBezTo>
                    <a:pt x="61061" y="94994"/>
                    <a:pt x="76135" y="95709"/>
                    <a:pt x="91043" y="95447"/>
                  </a:cubicBezTo>
                  <a:cubicBezTo>
                    <a:pt x="93401" y="95399"/>
                    <a:pt x="95735" y="95328"/>
                    <a:pt x="98092" y="95208"/>
                  </a:cubicBezTo>
                  <a:cubicBezTo>
                    <a:pt x="113572" y="94470"/>
                    <a:pt x="126694" y="91589"/>
                    <a:pt x="139887" y="84468"/>
                  </a:cubicBezTo>
                  <a:cubicBezTo>
                    <a:pt x="162439" y="72299"/>
                    <a:pt x="182110" y="49318"/>
                    <a:pt x="181824" y="25670"/>
                  </a:cubicBezTo>
                  <a:cubicBezTo>
                    <a:pt x="181800" y="23622"/>
                    <a:pt x="181538" y="21693"/>
                    <a:pt x="181014" y="19907"/>
                  </a:cubicBezTo>
                  <a:cubicBezTo>
                    <a:pt x="178323" y="10215"/>
                    <a:pt x="170608" y="4999"/>
                    <a:pt x="158962" y="1737"/>
                  </a:cubicBezTo>
                  <a:cubicBezTo>
                    <a:pt x="155493" y="759"/>
                    <a:pt x="151367" y="1"/>
                    <a:pt x="147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10;p43">
              <a:extLst>
                <a:ext uri="{FF2B5EF4-FFF2-40B4-BE49-F238E27FC236}">
                  <a16:creationId xmlns:a16="http://schemas.microsoft.com/office/drawing/2014/main" id="{786A3445-9AB1-0D09-2B34-4DC78EE20296}"/>
                </a:ext>
              </a:extLst>
            </p:cNvPr>
            <p:cNvSpPr/>
            <p:nvPr/>
          </p:nvSpPr>
          <p:spPr>
            <a:xfrm>
              <a:off x="7159375" y="3816400"/>
              <a:ext cx="501300" cy="361425"/>
            </a:xfrm>
            <a:custGeom>
              <a:avLst/>
              <a:gdLst/>
              <a:ahLst/>
              <a:cxnLst/>
              <a:rect l="l" t="t" r="r" b="b"/>
              <a:pathLst>
                <a:path w="20052" h="14457" extrusionOk="0">
                  <a:moveTo>
                    <a:pt x="20052" y="1"/>
                  </a:moveTo>
                  <a:lnTo>
                    <a:pt x="20052" y="1"/>
                  </a:lnTo>
                  <a:cubicBezTo>
                    <a:pt x="16932" y="2739"/>
                    <a:pt x="13812" y="5383"/>
                    <a:pt x="10431" y="7788"/>
                  </a:cubicBezTo>
                  <a:cubicBezTo>
                    <a:pt x="7073" y="10193"/>
                    <a:pt x="3572" y="12313"/>
                    <a:pt x="0" y="14456"/>
                  </a:cubicBezTo>
                  <a:cubicBezTo>
                    <a:pt x="7954" y="12146"/>
                    <a:pt x="15456" y="6907"/>
                    <a:pt x="20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11;p43">
              <a:extLst>
                <a:ext uri="{FF2B5EF4-FFF2-40B4-BE49-F238E27FC236}">
                  <a16:creationId xmlns:a16="http://schemas.microsoft.com/office/drawing/2014/main" id="{EDF784DF-19B1-1966-ABC4-ED1C09DD6696}"/>
                </a:ext>
              </a:extLst>
            </p:cNvPr>
            <p:cNvSpPr/>
            <p:nvPr/>
          </p:nvSpPr>
          <p:spPr>
            <a:xfrm>
              <a:off x="5137525" y="4354750"/>
              <a:ext cx="914500" cy="56450"/>
            </a:xfrm>
            <a:custGeom>
              <a:avLst/>
              <a:gdLst/>
              <a:ahLst/>
              <a:cxnLst/>
              <a:rect l="l" t="t" r="r" b="b"/>
              <a:pathLst>
                <a:path w="36580" h="2258" extrusionOk="0">
                  <a:moveTo>
                    <a:pt x="16591" y="0"/>
                  </a:moveTo>
                  <a:cubicBezTo>
                    <a:pt x="10606" y="0"/>
                    <a:pt x="4752" y="600"/>
                    <a:pt x="0" y="2257"/>
                  </a:cubicBezTo>
                  <a:cubicBezTo>
                    <a:pt x="4477" y="1584"/>
                    <a:pt x="9013" y="1397"/>
                    <a:pt x="13558" y="1397"/>
                  </a:cubicBezTo>
                  <a:cubicBezTo>
                    <a:pt x="18176" y="1397"/>
                    <a:pt x="22802" y="1590"/>
                    <a:pt x="27387" y="1662"/>
                  </a:cubicBezTo>
                  <a:cubicBezTo>
                    <a:pt x="29542" y="1712"/>
                    <a:pt x="31710" y="1763"/>
                    <a:pt x="33880" y="1763"/>
                  </a:cubicBezTo>
                  <a:cubicBezTo>
                    <a:pt x="34780" y="1763"/>
                    <a:pt x="35679" y="1754"/>
                    <a:pt x="36579" y="1733"/>
                  </a:cubicBezTo>
                  <a:cubicBezTo>
                    <a:pt x="30775" y="822"/>
                    <a:pt x="23594" y="0"/>
                    <a:pt x="1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Grafik 3">
            <a:extLst>
              <a:ext uri="{FF2B5EF4-FFF2-40B4-BE49-F238E27FC236}">
                <a16:creationId xmlns:a16="http://schemas.microsoft.com/office/drawing/2014/main" id="{21F8AF06-7960-A39D-B498-B081BD279CC5}"/>
              </a:ext>
            </a:extLst>
          </p:cNvPr>
          <p:cNvPicPr>
            <a:picLocks noChangeAspect="1"/>
          </p:cNvPicPr>
          <p:nvPr/>
        </p:nvPicPr>
        <p:blipFill>
          <a:blip r:embed="rId3">
            <a:duotone>
              <a:schemeClr val="bg2">
                <a:shade val="45000"/>
                <a:satMod val="135000"/>
              </a:schemeClr>
              <a:prstClr val="white"/>
            </a:duotone>
          </a:blip>
          <a:stretch>
            <a:fillRect/>
          </a:stretch>
        </p:blipFill>
        <p:spPr>
          <a:xfrm>
            <a:off x="871313" y="1511826"/>
            <a:ext cx="3374848" cy="284584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2" name="Grafik 1">
            <a:extLst>
              <a:ext uri="{FF2B5EF4-FFF2-40B4-BE49-F238E27FC236}">
                <a16:creationId xmlns:a16="http://schemas.microsoft.com/office/drawing/2014/main" id="{BDC8501C-D04F-9740-CFF7-2F853BC03846}"/>
              </a:ext>
            </a:extLst>
          </p:cNvPr>
          <p:cNvPicPr>
            <a:picLocks noChangeAspect="1"/>
          </p:cNvPicPr>
          <p:nvPr/>
        </p:nvPicPr>
        <p:blipFill>
          <a:blip r:embed="rId4">
            <a:duotone>
              <a:schemeClr val="bg2">
                <a:shade val="45000"/>
                <a:satMod val="135000"/>
              </a:schemeClr>
              <a:prstClr val="white"/>
            </a:duotone>
          </a:blip>
          <a:stretch>
            <a:fillRect/>
          </a:stretch>
        </p:blipFill>
        <p:spPr>
          <a:xfrm>
            <a:off x="4531497" y="1511826"/>
            <a:ext cx="3333750" cy="284584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6" name="Grafik 5">
            <a:extLst>
              <a:ext uri="{FF2B5EF4-FFF2-40B4-BE49-F238E27FC236}">
                <a16:creationId xmlns:a16="http://schemas.microsoft.com/office/drawing/2014/main" id="{6FA6C52C-8B4B-E6F8-57F5-73A912FA37CF}"/>
              </a:ext>
            </a:extLst>
          </p:cNvPr>
          <p:cNvPicPr>
            <a:picLocks noChangeAspect="1"/>
          </p:cNvPicPr>
          <p:nvPr/>
        </p:nvPicPr>
        <p:blipFill>
          <a:blip r:embed="rId3">
            <a:duotone>
              <a:schemeClr val="bg2">
                <a:shade val="45000"/>
                <a:satMod val="135000"/>
              </a:schemeClr>
              <a:prstClr val="white"/>
            </a:duotone>
          </a:blip>
          <a:stretch>
            <a:fillRect/>
          </a:stretch>
        </p:blipFill>
        <p:spPr>
          <a:xfrm>
            <a:off x="4440973" y="331230"/>
            <a:ext cx="2873362" cy="2866887"/>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3" name="Grafik 2">
            <a:extLst>
              <a:ext uri="{FF2B5EF4-FFF2-40B4-BE49-F238E27FC236}">
                <a16:creationId xmlns:a16="http://schemas.microsoft.com/office/drawing/2014/main" id="{0842B4E9-0905-2B3B-E5EC-F3229BF58D2A}"/>
              </a:ext>
            </a:extLst>
          </p:cNvPr>
          <p:cNvPicPr>
            <a:picLocks noChangeAspect="1"/>
          </p:cNvPicPr>
          <p:nvPr/>
        </p:nvPicPr>
        <p:blipFill>
          <a:blip r:embed="rId4">
            <a:duotone>
              <a:schemeClr val="bg2">
                <a:shade val="45000"/>
                <a:satMod val="135000"/>
              </a:schemeClr>
              <a:prstClr val="white"/>
            </a:duotone>
          </a:blip>
          <a:stretch>
            <a:fillRect/>
          </a:stretch>
        </p:blipFill>
        <p:spPr>
          <a:xfrm>
            <a:off x="864219" y="316719"/>
            <a:ext cx="2710501" cy="288139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2" name="Grafik 1">
            <a:extLst>
              <a:ext uri="{FF2B5EF4-FFF2-40B4-BE49-F238E27FC236}">
                <a16:creationId xmlns:a16="http://schemas.microsoft.com/office/drawing/2014/main" id="{A082AA17-CA39-9ADD-3A27-37D366CFC181}"/>
              </a:ext>
            </a:extLst>
          </p:cNvPr>
          <p:cNvPicPr>
            <a:picLocks noChangeAspect="1"/>
          </p:cNvPicPr>
          <p:nvPr/>
        </p:nvPicPr>
        <p:blipFill>
          <a:blip r:embed="rId5">
            <a:duotone>
              <a:schemeClr val="bg2">
                <a:shade val="45000"/>
                <a:satMod val="135000"/>
              </a:schemeClr>
              <a:prstClr val="white"/>
            </a:duotone>
          </a:blip>
          <a:stretch>
            <a:fillRect/>
          </a:stretch>
        </p:blipFill>
        <p:spPr>
          <a:xfrm>
            <a:off x="2670717" y="3396368"/>
            <a:ext cx="3384395" cy="167009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a:spLocks noGrp="1"/>
          </p:cNvSpPr>
          <p:nvPr>
            <p:ph type="title"/>
          </p:nvPr>
        </p:nvSpPr>
        <p:spPr>
          <a:xfrm>
            <a:off x="720000" y="-730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highlight>
                  <a:srgbClr val="800080"/>
                </a:highlight>
              </a:rPr>
              <a:t>PIVOTTABELLEN</a:t>
            </a:r>
            <a:endParaRPr dirty="0">
              <a:highlight>
                <a:srgbClr val="800080"/>
              </a:highlight>
            </a:endParaRPr>
          </a:p>
        </p:txBody>
      </p:sp>
      <p:pic>
        <p:nvPicPr>
          <p:cNvPr id="10" name="Grafik 9">
            <a:extLst>
              <a:ext uri="{FF2B5EF4-FFF2-40B4-BE49-F238E27FC236}">
                <a16:creationId xmlns:a16="http://schemas.microsoft.com/office/drawing/2014/main" id="{C25DA3C6-54E8-6A0E-0BFB-B438D51FFA92}"/>
              </a:ext>
            </a:extLst>
          </p:cNvPr>
          <p:cNvPicPr>
            <a:picLocks noChangeAspect="1"/>
          </p:cNvPicPr>
          <p:nvPr/>
        </p:nvPicPr>
        <p:blipFill>
          <a:blip r:embed="rId3">
            <a:duotone>
              <a:schemeClr val="bg2">
                <a:shade val="45000"/>
                <a:satMod val="135000"/>
              </a:schemeClr>
              <a:prstClr val="white"/>
            </a:duotone>
          </a:blip>
          <a:stretch>
            <a:fillRect/>
          </a:stretch>
        </p:blipFill>
        <p:spPr>
          <a:xfrm>
            <a:off x="2619669" y="2816827"/>
            <a:ext cx="6001351" cy="216685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3" name="Grafik 2">
            <a:extLst>
              <a:ext uri="{FF2B5EF4-FFF2-40B4-BE49-F238E27FC236}">
                <a16:creationId xmlns:a16="http://schemas.microsoft.com/office/drawing/2014/main" id="{C0E3AC75-9008-6E03-2EBC-507FA6726EAC}"/>
              </a:ext>
            </a:extLst>
          </p:cNvPr>
          <p:cNvPicPr>
            <a:picLocks noChangeAspect="1"/>
          </p:cNvPicPr>
          <p:nvPr/>
        </p:nvPicPr>
        <p:blipFill>
          <a:blip r:embed="rId4">
            <a:duotone>
              <a:schemeClr val="bg2">
                <a:shade val="45000"/>
                <a:satMod val="135000"/>
              </a:schemeClr>
              <a:prstClr val="white"/>
            </a:duotone>
          </a:blip>
          <a:stretch>
            <a:fillRect/>
          </a:stretch>
        </p:blipFill>
        <p:spPr>
          <a:xfrm>
            <a:off x="228601" y="675446"/>
            <a:ext cx="5570034" cy="198990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C45E02C6-6972-4302-2590-25BDB8298B5A}"/>
            </a:ext>
          </a:extLst>
        </p:cNvPr>
        <p:cNvGrpSpPr/>
        <p:nvPr/>
      </p:nvGrpSpPr>
      <p:grpSpPr>
        <a:xfrm>
          <a:off x="0" y="0"/>
          <a:ext cx="0" cy="0"/>
          <a:chOff x="0" y="0"/>
          <a:chExt cx="0" cy="0"/>
        </a:xfrm>
      </p:grpSpPr>
      <p:sp>
        <p:nvSpPr>
          <p:cNvPr id="456" name="Google Shape;456;p46">
            <a:extLst>
              <a:ext uri="{FF2B5EF4-FFF2-40B4-BE49-F238E27FC236}">
                <a16:creationId xmlns:a16="http://schemas.microsoft.com/office/drawing/2014/main" id="{C5096D8D-55B6-919B-5D7B-69E656B43A99}"/>
              </a:ext>
            </a:extLst>
          </p:cNvPr>
          <p:cNvSpPr txBox="1">
            <a:spLocks noGrp="1"/>
          </p:cNvSpPr>
          <p:nvPr>
            <p:ph type="title"/>
          </p:nvPr>
        </p:nvSpPr>
        <p:spPr>
          <a:xfrm>
            <a:off x="720000" y="-3996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highlight>
                  <a:srgbClr val="800080"/>
                </a:highlight>
              </a:rPr>
              <a:t>PIVOTTABELLEN</a:t>
            </a:r>
            <a:endParaRPr dirty="0">
              <a:highlight>
                <a:srgbClr val="800080"/>
              </a:highlight>
            </a:endParaRPr>
          </a:p>
        </p:txBody>
      </p:sp>
      <p:pic>
        <p:nvPicPr>
          <p:cNvPr id="2" name="Grafik 1">
            <a:extLst>
              <a:ext uri="{FF2B5EF4-FFF2-40B4-BE49-F238E27FC236}">
                <a16:creationId xmlns:a16="http://schemas.microsoft.com/office/drawing/2014/main" id="{B7787AF9-5A4D-5418-40C7-F4D120ED1E00}"/>
              </a:ext>
            </a:extLst>
          </p:cNvPr>
          <p:cNvPicPr>
            <a:picLocks noChangeAspect="1"/>
          </p:cNvPicPr>
          <p:nvPr/>
        </p:nvPicPr>
        <p:blipFill>
          <a:blip r:embed="rId3">
            <a:duotone>
              <a:schemeClr val="bg2">
                <a:shade val="45000"/>
                <a:satMod val="135000"/>
              </a:schemeClr>
              <a:prstClr val="white"/>
            </a:duotone>
          </a:blip>
          <a:stretch>
            <a:fillRect/>
          </a:stretch>
        </p:blipFill>
        <p:spPr>
          <a:xfrm>
            <a:off x="1941830" y="3041268"/>
            <a:ext cx="5260340" cy="182637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3" name="Grafik 2">
            <a:extLst>
              <a:ext uri="{FF2B5EF4-FFF2-40B4-BE49-F238E27FC236}">
                <a16:creationId xmlns:a16="http://schemas.microsoft.com/office/drawing/2014/main" id="{BB533F86-91D7-633A-D814-36C73FEEA34F}"/>
              </a:ext>
            </a:extLst>
          </p:cNvPr>
          <p:cNvPicPr>
            <a:picLocks noChangeAspect="1"/>
          </p:cNvPicPr>
          <p:nvPr/>
        </p:nvPicPr>
        <p:blipFill>
          <a:blip r:embed="rId4">
            <a:duotone>
              <a:schemeClr val="bg2">
                <a:shade val="45000"/>
                <a:satMod val="135000"/>
              </a:schemeClr>
              <a:prstClr val="white"/>
            </a:duotone>
          </a:blip>
          <a:stretch>
            <a:fillRect/>
          </a:stretch>
        </p:blipFill>
        <p:spPr>
          <a:xfrm>
            <a:off x="621508" y="692944"/>
            <a:ext cx="4165224" cy="221456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5" name="Grafik 4">
            <a:extLst>
              <a:ext uri="{FF2B5EF4-FFF2-40B4-BE49-F238E27FC236}">
                <a16:creationId xmlns:a16="http://schemas.microsoft.com/office/drawing/2014/main" id="{87047A20-4F17-60F0-20A3-30F3A421B761}"/>
              </a:ext>
            </a:extLst>
          </p:cNvPr>
          <p:cNvPicPr>
            <a:picLocks noChangeAspect="1"/>
          </p:cNvPicPr>
          <p:nvPr/>
        </p:nvPicPr>
        <p:blipFill>
          <a:blip r:embed="rId5">
            <a:duotone>
              <a:schemeClr val="bg2">
                <a:shade val="45000"/>
                <a:satMod val="135000"/>
              </a:schemeClr>
              <a:prstClr val="white"/>
            </a:duotone>
          </a:blip>
          <a:stretch>
            <a:fillRect/>
          </a:stretch>
        </p:blipFill>
        <p:spPr>
          <a:xfrm>
            <a:off x="5032260" y="692944"/>
            <a:ext cx="3071133" cy="221456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1521888"/>
      </p:ext>
    </p:extLst>
  </p:cSld>
  <p:clrMapOvr>
    <a:masterClrMapping/>
  </p:clrMapOvr>
</p:sld>
</file>

<file path=ppt/theme/theme1.xml><?xml version="1.0" encoding="utf-8"?>
<a:theme xmlns:a="http://schemas.openxmlformats.org/drawingml/2006/main" name="Domestic Abuse and Violence by Slidesgo">
  <a:themeElements>
    <a:clrScheme name="Simple Light">
      <a:dk1>
        <a:srgbClr val="551192"/>
      </a:dk1>
      <a:lt1>
        <a:srgbClr val="FFFFFF"/>
      </a:lt1>
      <a:dk2>
        <a:srgbClr val="794ECC"/>
      </a:dk2>
      <a:lt2>
        <a:srgbClr val="6E0F70"/>
      </a:lt2>
      <a:accent1>
        <a:srgbClr val="8F1192"/>
      </a:accent1>
      <a:accent2>
        <a:srgbClr val="BB45B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1161</Words>
  <Application>Microsoft Macintosh PowerPoint</Application>
  <PresentationFormat>Bildschirmpräsentation (16:9)</PresentationFormat>
  <Paragraphs>187</Paragraphs>
  <Slides>14</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-webkit-standard</vt:lpstr>
      <vt:lpstr>Aptos</vt:lpstr>
      <vt:lpstr>Arial</vt:lpstr>
      <vt:lpstr>Bebas Neue</vt:lpstr>
      <vt:lpstr>Jost</vt:lpstr>
      <vt:lpstr>Lexend Deca</vt:lpstr>
      <vt:lpstr>Menlo</vt:lpstr>
      <vt:lpstr>Domestic Abuse and Violence by Slidesgo</vt:lpstr>
      <vt:lpstr>DOMESTIC ABUSE &amp; VIOLENCE</vt:lpstr>
      <vt:lpstr>AGENDA</vt:lpstr>
      <vt:lpstr>HINTERGRUND &amp; BEDEUTUNG </vt:lpstr>
      <vt:lpstr>FORMEN VON GEWALT</vt:lpstr>
      <vt:lpstr>DATENQUELLE UND METHODIK</vt:lpstr>
      <vt:lpstr>BEREINIGUNG DES DATENSATZ </vt:lpstr>
      <vt:lpstr>PowerPoint-Präsentation</vt:lpstr>
      <vt:lpstr>PIVOTTABELLEN</vt:lpstr>
      <vt:lpstr>PIVOTTABELLEN</vt:lpstr>
      <vt:lpstr>DASHBOARD </vt:lpstr>
      <vt:lpstr>INTERPRETATION ZUR ERGEBNISSEN</vt:lpstr>
      <vt:lpstr>SCHLUSSFOLGERUNG </vt:lpstr>
      <vt:lpstr>HANDLUNGSEMPFEHLUNG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Maxi King</cp:lastModifiedBy>
  <cp:revision>52</cp:revision>
  <dcterms:modified xsi:type="dcterms:W3CDTF">2025-05-01T12:45:06Z</dcterms:modified>
</cp:coreProperties>
</file>