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2"/>
  </p:handoutMasterIdLst>
  <p:sldIdLst>
    <p:sldId id="262" r:id="rId2"/>
    <p:sldId id="285" r:id="rId3"/>
    <p:sldId id="263" r:id="rId4"/>
    <p:sldId id="264" r:id="rId5"/>
    <p:sldId id="265" r:id="rId6"/>
    <p:sldId id="286" r:id="rId7"/>
    <p:sldId id="267" r:id="rId8"/>
    <p:sldId id="268" r:id="rId9"/>
    <p:sldId id="287" r:id="rId10"/>
    <p:sldId id="269" r:id="rId11"/>
    <p:sldId id="272" r:id="rId12"/>
    <p:sldId id="273" r:id="rId13"/>
    <p:sldId id="290" r:id="rId14"/>
    <p:sldId id="291" r:id="rId15"/>
    <p:sldId id="293" r:id="rId16"/>
    <p:sldId id="274" r:id="rId17"/>
    <p:sldId id="292" r:id="rId18"/>
    <p:sldId id="288" r:id="rId19"/>
    <p:sldId id="278" r:id="rId20"/>
    <p:sldId id="289" r:id="rId21"/>
  </p:sldIdLst>
  <p:sldSz cx="12193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4"/>
    <p:restoredTop sz="94646"/>
  </p:normalViewPr>
  <p:slideViewPr>
    <p:cSldViewPr snapToGrid="0" snapToObjects="1">
      <p:cViewPr varScale="1">
        <p:scale>
          <a:sx n="86" d="100"/>
          <a:sy n="86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9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D790B-1266-4A44-B88E-357C9B2F2F65}" type="doc">
      <dgm:prSet loTypeId="urn:microsoft.com/office/officeart/2005/8/layout/cycle5" loCatId="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DDB4EE1-6ED8-D448-ACEA-1C0B27859B8D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zh-CN" altLang="en-US" sz="1100" dirty="0"/>
            <a:t>软件的功能需求</a:t>
          </a:r>
        </a:p>
      </dgm:t>
    </dgm:pt>
    <dgm:pt modelId="{4234ABA6-6EFC-9D40-8C64-7034CB61EFDC}" type="parTrans" cxnId="{2F749833-060F-6644-A554-A0010F3DBDEB}">
      <dgm:prSet/>
      <dgm:spPr/>
      <dgm:t>
        <a:bodyPr/>
        <a:lstStyle/>
        <a:p>
          <a:endParaRPr lang="zh-CN" altLang="en-US" sz="1000"/>
        </a:p>
      </dgm:t>
    </dgm:pt>
    <dgm:pt modelId="{8951C523-D984-544F-95CB-C8EC105D4221}" type="sibTrans" cxnId="{2F749833-060F-6644-A554-A0010F3DBDE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1D5CEED-92A9-F14B-B824-D72ACA4C73C4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1000" dirty="0"/>
            <a:t>软件与硬件或其他外部系统接口</a:t>
          </a:r>
        </a:p>
      </dgm:t>
    </dgm:pt>
    <dgm:pt modelId="{0A1ECE8B-8D48-8142-80AB-2B4CB8661D94}" type="parTrans" cxnId="{6852EC98-0980-5E4A-91D8-F9DE7DF9093D}">
      <dgm:prSet/>
      <dgm:spPr/>
      <dgm:t>
        <a:bodyPr/>
        <a:lstStyle/>
        <a:p>
          <a:endParaRPr lang="zh-CN" altLang="en-US" sz="1000"/>
        </a:p>
      </dgm:t>
    </dgm:pt>
    <dgm:pt modelId="{1306D2DD-B2AC-7B49-A420-75921FFEEE50}" type="sibTrans" cxnId="{6852EC98-0980-5E4A-91D8-F9DE7DF9093D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2C854A96-6F01-6A4D-A9C6-5E24DF471EB9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zh-CN" altLang="en-US" sz="1000" dirty="0"/>
            <a:t>软件的非功能性需求</a:t>
          </a:r>
        </a:p>
      </dgm:t>
    </dgm:pt>
    <dgm:pt modelId="{DF05B633-932C-0C46-A54B-7E4683D32E4A}" type="parTrans" cxnId="{A4C74F79-9593-5244-8EE1-CCDB40BBBB84}">
      <dgm:prSet/>
      <dgm:spPr/>
      <dgm:t>
        <a:bodyPr/>
        <a:lstStyle/>
        <a:p>
          <a:endParaRPr lang="zh-CN" altLang="en-US" sz="1000"/>
        </a:p>
      </dgm:t>
    </dgm:pt>
    <dgm:pt modelId="{22DF6C7E-14A2-F74B-A2F6-72BBCBB49B22}" type="sibTrans" cxnId="{A4C74F79-9593-5244-8EE1-CCDB40BBBB84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7FDA478-C137-A648-AAAC-DE753E4145DF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zh-CN" altLang="en-US" sz="1100" dirty="0"/>
            <a:t>软件的反向需求</a:t>
          </a:r>
        </a:p>
      </dgm:t>
    </dgm:pt>
    <dgm:pt modelId="{EF86FF78-5015-5D42-9400-B9CDAFDC29DA}" type="parTrans" cxnId="{B3E8BD66-1D3E-3545-B91A-B9ACDC2BBF1E}">
      <dgm:prSet/>
      <dgm:spPr/>
      <dgm:t>
        <a:bodyPr/>
        <a:lstStyle/>
        <a:p>
          <a:endParaRPr lang="zh-CN" altLang="en-US" sz="1000"/>
        </a:p>
      </dgm:t>
    </dgm:pt>
    <dgm:pt modelId="{6414F4A1-EB30-6F4D-99D5-635B59F7E3EE}" type="sibTrans" cxnId="{B3E8BD66-1D3E-3545-B91A-B9ACDC2BBF1E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D0D8FD88-F1C5-0242-84D8-997A17D100C2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1000" dirty="0"/>
            <a:t>软件设计和实现上的限制</a:t>
          </a:r>
        </a:p>
      </dgm:t>
    </dgm:pt>
    <dgm:pt modelId="{62B4C9B5-5345-7E41-93EA-A0C76298EFDD}" type="parTrans" cxnId="{76471D3B-A456-0D41-B136-72321A7E5869}">
      <dgm:prSet/>
      <dgm:spPr/>
      <dgm:t>
        <a:bodyPr/>
        <a:lstStyle/>
        <a:p>
          <a:endParaRPr lang="zh-CN" altLang="en-US" sz="1000"/>
        </a:p>
      </dgm:t>
    </dgm:pt>
    <dgm:pt modelId="{31E79A76-A9C4-694D-95B4-3B48E79CD191}" type="sibTrans" cxnId="{76471D3B-A456-0D41-B136-72321A7E5869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12917BA5-FE19-B146-BDAD-C9C3C9CBB453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zh-CN" altLang="en-US" sz="1000" dirty="0"/>
            <a:t>阅读支持信息</a:t>
          </a:r>
        </a:p>
      </dgm:t>
    </dgm:pt>
    <dgm:pt modelId="{E371152A-7D3B-BE46-BDF7-47094F85DCCE}" type="parTrans" cxnId="{6E1D31B1-956C-FA44-8A91-0334828ACD9B}">
      <dgm:prSet/>
      <dgm:spPr/>
      <dgm:t>
        <a:bodyPr/>
        <a:lstStyle/>
        <a:p>
          <a:endParaRPr lang="zh-CN" altLang="en-US" sz="1000"/>
        </a:p>
      </dgm:t>
    </dgm:pt>
    <dgm:pt modelId="{D1BD116C-ECBE-9E47-BF67-AAA5002049D6}" type="sibTrans" cxnId="{6E1D31B1-956C-FA44-8A91-0334828ACD9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979CD179-9987-5B45-BE4E-610BA8A376E3}" type="pres">
      <dgm:prSet presAssocID="{D74D790B-1266-4A44-B88E-357C9B2F2F6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44C04C-9845-4C43-A2D0-140FF74F52A4}" type="pres">
      <dgm:prSet presAssocID="{EDDB4EE1-6ED8-D448-ACEA-1C0B27859B8D}" presName="node" presStyleLbl="node1" presStyleIdx="0" presStyleCnt="6" custScaleX="136251" custScaleY="170671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7F099A4-54E9-3044-999D-4FAD10CCFA95}" type="pres">
      <dgm:prSet presAssocID="{EDDB4EE1-6ED8-D448-ACEA-1C0B27859B8D}" presName="spNode" presStyleCnt="0"/>
      <dgm:spPr/>
    </dgm:pt>
    <dgm:pt modelId="{29FB60EE-4168-DA4E-B71C-9457B3116157}" type="pres">
      <dgm:prSet presAssocID="{8951C523-D984-544F-95CB-C8EC105D4221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C15A0360-37CF-F74B-89BF-C3C528B9C027}" type="pres">
      <dgm:prSet presAssocID="{71D5CEED-92A9-F14B-B824-D72ACA4C73C4}" presName="node" presStyleLbl="node1" presStyleIdx="1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410D259E-D567-7D41-91A0-3D883C206ECB}" type="pres">
      <dgm:prSet presAssocID="{71D5CEED-92A9-F14B-B824-D72ACA4C73C4}" presName="spNode" presStyleCnt="0"/>
      <dgm:spPr/>
    </dgm:pt>
    <dgm:pt modelId="{FEF823C5-B22A-1C4B-A596-E18B3FE2C9EE}" type="pres">
      <dgm:prSet presAssocID="{1306D2DD-B2AC-7B49-A420-75921FFEEE50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B0B7B056-2961-5F40-B144-EB9D478BA87E}" type="pres">
      <dgm:prSet presAssocID="{2C854A96-6F01-6A4D-A9C6-5E24DF471EB9}" presName="node" presStyleLbl="node1" presStyleIdx="2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E62626D-59FC-054F-B91D-DFA9D0E5978F}" type="pres">
      <dgm:prSet presAssocID="{2C854A96-6F01-6A4D-A9C6-5E24DF471EB9}" presName="spNode" presStyleCnt="0"/>
      <dgm:spPr/>
    </dgm:pt>
    <dgm:pt modelId="{650C69C6-468E-6346-AD2E-39A0C6ECF7F2}" type="pres">
      <dgm:prSet presAssocID="{22DF6C7E-14A2-F74B-A2F6-72BBCBB49B2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9FC6F4F5-E671-FA49-975D-BFF463485065}" type="pres">
      <dgm:prSet presAssocID="{77FDA478-C137-A648-AAAC-DE753E4145DF}" presName="node" presStyleLbl="node1" presStyleIdx="3" presStyleCnt="6" custScaleX="136251" custScaleY="147744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4E845C1-6DD2-D045-BDC2-680FC367A9CD}" type="pres">
      <dgm:prSet presAssocID="{77FDA478-C137-A648-AAAC-DE753E4145DF}" presName="spNode" presStyleCnt="0"/>
      <dgm:spPr/>
    </dgm:pt>
    <dgm:pt modelId="{C271258D-E01B-E942-B6F3-37EE2673C1E8}" type="pres">
      <dgm:prSet presAssocID="{6414F4A1-EB30-6F4D-99D5-635B59F7E3EE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FDF2B8F-8A54-6844-BBA7-6772783151A9}" type="pres">
      <dgm:prSet presAssocID="{D0D8FD88-F1C5-0242-84D8-997A17D100C2}" presName="node" presStyleLbl="node1" presStyleIdx="4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D4B20EE9-F0DC-684E-B88B-88CDB1108D08}" type="pres">
      <dgm:prSet presAssocID="{D0D8FD88-F1C5-0242-84D8-997A17D100C2}" presName="spNode" presStyleCnt="0"/>
      <dgm:spPr/>
    </dgm:pt>
    <dgm:pt modelId="{60E95C61-1FC7-F34F-AB5C-7494672CA6F1}" type="pres">
      <dgm:prSet presAssocID="{31E79A76-A9C4-694D-95B4-3B48E79CD191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7CAD5C23-7B81-5748-8346-01B9FFC002EB}" type="pres">
      <dgm:prSet presAssocID="{12917BA5-FE19-B146-BDAD-C9C3C9CBB453}" presName="node" presStyleLbl="node1" presStyleIdx="5" presStyleCnt="6" custScaleX="103375" custScaleY="125777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DC66FA27-AC38-8443-BB96-E96595862DD5}" type="pres">
      <dgm:prSet presAssocID="{12917BA5-FE19-B146-BDAD-C9C3C9CBB453}" presName="spNode" presStyleCnt="0"/>
      <dgm:spPr/>
    </dgm:pt>
    <dgm:pt modelId="{2ED2B905-A5AB-F14D-A08D-9B4F467DEE26}" type="pres">
      <dgm:prSet presAssocID="{D1BD116C-ECBE-9E47-BF67-AAA5002049D6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D0C665D7-4850-D946-895F-6D9422ABF637}" type="presOf" srcId="{D1BD116C-ECBE-9E47-BF67-AAA5002049D6}" destId="{2ED2B905-A5AB-F14D-A08D-9B4F467DEE26}" srcOrd="0" destOrd="0" presId="urn:microsoft.com/office/officeart/2005/8/layout/cycle5"/>
    <dgm:cxn modelId="{6E1D31B1-956C-FA44-8A91-0334828ACD9B}" srcId="{D74D790B-1266-4A44-B88E-357C9B2F2F65}" destId="{12917BA5-FE19-B146-BDAD-C9C3C9CBB453}" srcOrd="5" destOrd="0" parTransId="{E371152A-7D3B-BE46-BDF7-47094F85DCCE}" sibTransId="{D1BD116C-ECBE-9E47-BF67-AAA5002049D6}"/>
    <dgm:cxn modelId="{A4C74F79-9593-5244-8EE1-CCDB40BBBB84}" srcId="{D74D790B-1266-4A44-B88E-357C9B2F2F65}" destId="{2C854A96-6F01-6A4D-A9C6-5E24DF471EB9}" srcOrd="2" destOrd="0" parTransId="{DF05B633-932C-0C46-A54B-7E4683D32E4A}" sibTransId="{22DF6C7E-14A2-F74B-A2F6-72BBCBB49B22}"/>
    <dgm:cxn modelId="{2F749833-060F-6644-A554-A0010F3DBDEB}" srcId="{D74D790B-1266-4A44-B88E-357C9B2F2F65}" destId="{EDDB4EE1-6ED8-D448-ACEA-1C0B27859B8D}" srcOrd="0" destOrd="0" parTransId="{4234ABA6-6EFC-9D40-8C64-7034CB61EFDC}" sibTransId="{8951C523-D984-544F-95CB-C8EC105D4221}"/>
    <dgm:cxn modelId="{2F88F3F2-ECC7-DA40-9A1F-7761B7086181}" type="presOf" srcId="{2C854A96-6F01-6A4D-A9C6-5E24DF471EB9}" destId="{B0B7B056-2961-5F40-B144-EB9D478BA87E}" srcOrd="0" destOrd="0" presId="urn:microsoft.com/office/officeart/2005/8/layout/cycle5"/>
    <dgm:cxn modelId="{CDBF3306-5B37-FC43-BDC6-7E82893541C9}" type="presOf" srcId="{D0D8FD88-F1C5-0242-84D8-997A17D100C2}" destId="{BFDF2B8F-8A54-6844-BBA7-6772783151A9}" srcOrd="0" destOrd="0" presId="urn:microsoft.com/office/officeart/2005/8/layout/cycle5"/>
    <dgm:cxn modelId="{AAAF7FA0-480A-A941-A35F-716D3C67F6E5}" type="presOf" srcId="{D74D790B-1266-4A44-B88E-357C9B2F2F65}" destId="{979CD179-9987-5B45-BE4E-610BA8A376E3}" srcOrd="0" destOrd="0" presId="urn:microsoft.com/office/officeart/2005/8/layout/cycle5"/>
    <dgm:cxn modelId="{097D1FDA-F7D5-7D4C-AFF1-2F8C5A00FCC1}" type="presOf" srcId="{22DF6C7E-14A2-F74B-A2F6-72BBCBB49B22}" destId="{650C69C6-468E-6346-AD2E-39A0C6ECF7F2}" srcOrd="0" destOrd="0" presId="urn:microsoft.com/office/officeart/2005/8/layout/cycle5"/>
    <dgm:cxn modelId="{C30A616C-D53A-5A47-BE7B-692A8A44B74A}" type="presOf" srcId="{1306D2DD-B2AC-7B49-A420-75921FFEEE50}" destId="{FEF823C5-B22A-1C4B-A596-E18B3FE2C9EE}" srcOrd="0" destOrd="0" presId="urn:microsoft.com/office/officeart/2005/8/layout/cycle5"/>
    <dgm:cxn modelId="{76471D3B-A456-0D41-B136-72321A7E5869}" srcId="{D74D790B-1266-4A44-B88E-357C9B2F2F65}" destId="{D0D8FD88-F1C5-0242-84D8-997A17D100C2}" srcOrd="4" destOrd="0" parTransId="{62B4C9B5-5345-7E41-93EA-A0C76298EFDD}" sibTransId="{31E79A76-A9C4-694D-95B4-3B48E79CD191}"/>
    <dgm:cxn modelId="{F055D15D-DB96-ED4B-A85D-DD5E2173F9CD}" type="presOf" srcId="{EDDB4EE1-6ED8-D448-ACEA-1C0B27859B8D}" destId="{0144C04C-9845-4C43-A2D0-140FF74F52A4}" srcOrd="0" destOrd="0" presId="urn:microsoft.com/office/officeart/2005/8/layout/cycle5"/>
    <dgm:cxn modelId="{35B41FB8-6F29-4D49-8B43-5906EE710563}" type="presOf" srcId="{6414F4A1-EB30-6F4D-99D5-635B59F7E3EE}" destId="{C271258D-E01B-E942-B6F3-37EE2673C1E8}" srcOrd="0" destOrd="0" presId="urn:microsoft.com/office/officeart/2005/8/layout/cycle5"/>
    <dgm:cxn modelId="{F96B3499-D305-C54D-8439-9B86AC661FCA}" type="presOf" srcId="{77FDA478-C137-A648-AAAC-DE753E4145DF}" destId="{9FC6F4F5-E671-FA49-975D-BFF463485065}" srcOrd="0" destOrd="0" presId="urn:microsoft.com/office/officeart/2005/8/layout/cycle5"/>
    <dgm:cxn modelId="{D276E0B9-A1EE-BA42-8827-35C30A27928A}" type="presOf" srcId="{31E79A76-A9C4-694D-95B4-3B48E79CD191}" destId="{60E95C61-1FC7-F34F-AB5C-7494672CA6F1}" srcOrd="0" destOrd="0" presId="urn:microsoft.com/office/officeart/2005/8/layout/cycle5"/>
    <dgm:cxn modelId="{EB1126F6-AE7C-3248-AA26-45D865924384}" type="presOf" srcId="{71D5CEED-92A9-F14B-B824-D72ACA4C73C4}" destId="{C15A0360-37CF-F74B-89BF-C3C528B9C027}" srcOrd="0" destOrd="0" presId="urn:microsoft.com/office/officeart/2005/8/layout/cycle5"/>
    <dgm:cxn modelId="{6852EC98-0980-5E4A-91D8-F9DE7DF9093D}" srcId="{D74D790B-1266-4A44-B88E-357C9B2F2F65}" destId="{71D5CEED-92A9-F14B-B824-D72ACA4C73C4}" srcOrd="1" destOrd="0" parTransId="{0A1ECE8B-8D48-8142-80AB-2B4CB8661D94}" sibTransId="{1306D2DD-B2AC-7B49-A420-75921FFEEE50}"/>
    <dgm:cxn modelId="{B3E8BD66-1D3E-3545-B91A-B9ACDC2BBF1E}" srcId="{D74D790B-1266-4A44-B88E-357C9B2F2F65}" destId="{77FDA478-C137-A648-AAAC-DE753E4145DF}" srcOrd="3" destOrd="0" parTransId="{EF86FF78-5015-5D42-9400-B9CDAFDC29DA}" sibTransId="{6414F4A1-EB30-6F4D-99D5-635B59F7E3EE}"/>
    <dgm:cxn modelId="{56E5B453-320E-6E44-9179-950BCCA241B3}" type="presOf" srcId="{12917BA5-FE19-B146-BDAD-C9C3C9CBB453}" destId="{7CAD5C23-7B81-5748-8346-01B9FFC002EB}" srcOrd="0" destOrd="0" presId="urn:microsoft.com/office/officeart/2005/8/layout/cycle5"/>
    <dgm:cxn modelId="{C2DF36A3-77DC-3E42-BDE7-3EB5D1FBF664}" type="presOf" srcId="{8951C523-D984-544F-95CB-C8EC105D4221}" destId="{29FB60EE-4168-DA4E-B71C-9457B3116157}" srcOrd="0" destOrd="0" presId="urn:microsoft.com/office/officeart/2005/8/layout/cycle5"/>
    <dgm:cxn modelId="{E5B78B5B-B650-1947-B653-8ECF8ED649BA}" type="presParOf" srcId="{979CD179-9987-5B45-BE4E-610BA8A376E3}" destId="{0144C04C-9845-4C43-A2D0-140FF74F52A4}" srcOrd="0" destOrd="0" presId="urn:microsoft.com/office/officeart/2005/8/layout/cycle5"/>
    <dgm:cxn modelId="{1BF0DFD2-21A3-7E4C-8BFB-7CDD22195CAC}" type="presParOf" srcId="{979CD179-9987-5B45-BE4E-610BA8A376E3}" destId="{E7F099A4-54E9-3044-999D-4FAD10CCFA95}" srcOrd="1" destOrd="0" presId="urn:microsoft.com/office/officeart/2005/8/layout/cycle5"/>
    <dgm:cxn modelId="{BD4F9F16-712E-424F-A04C-976028F91661}" type="presParOf" srcId="{979CD179-9987-5B45-BE4E-610BA8A376E3}" destId="{29FB60EE-4168-DA4E-B71C-9457B3116157}" srcOrd="2" destOrd="0" presId="urn:microsoft.com/office/officeart/2005/8/layout/cycle5"/>
    <dgm:cxn modelId="{E7B14493-795D-9741-9470-19D9F121D0C0}" type="presParOf" srcId="{979CD179-9987-5B45-BE4E-610BA8A376E3}" destId="{C15A0360-37CF-F74B-89BF-C3C528B9C027}" srcOrd="3" destOrd="0" presId="urn:microsoft.com/office/officeart/2005/8/layout/cycle5"/>
    <dgm:cxn modelId="{224EAFE5-DAA5-4540-8E40-38D120070F70}" type="presParOf" srcId="{979CD179-9987-5B45-BE4E-610BA8A376E3}" destId="{410D259E-D567-7D41-91A0-3D883C206ECB}" srcOrd="4" destOrd="0" presId="urn:microsoft.com/office/officeart/2005/8/layout/cycle5"/>
    <dgm:cxn modelId="{713F680E-5A6F-7448-A07A-176F68F8A4D4}" type="presParOf" srcId="{979CD179-9987-5B45-BE4E-610BA8A376E3}" destId="{FEF823C5-B22A-1C4B-A596-E18B3FE2C9EE}" srcOrd="5" destOrd="0" presId="urn:microsoft.com/office/officeart/2005/8/layout/cycle5"/>
    <dgm:cxn modelId="{B4441348-5EB3-C94C-87C5-06106FE9DDAB}" type="presParOf" srcId="{979CD179-9987-5B45-BE4E-610BA8A376E3}" destId="{B0B7B056-2961-5F40-B144-EB9D478BA87E}" srcOrd="6" destOrd="0" presId="urn:microsoft.com/office/officeart/2005/8/layout/cycle5"/>
    <dgm:cxn modelId="{EA6AD16F-2D31-4548-B2C8-1F989557251F}" type="presParOf" srcId="{979CD179-9987-5B45-BE4E-610BA8A376E3}" destId="{EE62626D-59FC-054F-B91D-DFA9D0E5978F}" srcOrd="7" destOrd="0" presId="urn:microsoft.com/office/officeart/2005/8/layout/cycle5"/>
    <dgm:cxn modelId="{BB7045C4-130A-7E40-A22C-A591A1E53B33}" type="presParOf" srcId="{979CD179-9987-5B45-BE4E-610BA8A376E3}" destId="{650C69C6-468E-6346-AD2E-39A0C6ECF7F2}" srcOrd="8" destOrd="0" presId="urn:microsoft.com/office/officeart/2005/8/layout/cycle5"/>
    <dgm:cxn modelId="{AAFDD76E-6627-D944-B8D8-F26285DF5029}" type="presParOf" srcId="{979CD179-9987-5B45-BE4E-610BA8A376E3}" destId="{9FC6F4F5-E671-FA49-975D-BFF463485065}" srcOrd="9" destOrd="0" presId="urn:microsoft.com/office/officeart/2005/8/layout/cycle5"/>
    <dgm:cxn modelId="{237A0AC2-E1A5-A44F-8EC5-2E757E4795B5}" type="presParOf" srcId="{979CD179-9987-5B45-BE4E-610BA8A376E3}" destId="{E4E845C1-6DD2-D045-BDC2-680FC367A9CD}" srcOrd="10" destOrd="0" presId="urn:microsoft.com/office/officeart/2005/8/layout/cycle5"/>
    <dgm:cxn modelId="{575D3087-4CA6-084B-BB96-6E9823E75C96}" type="presParOf" srcId="{979CD179-9987-5B45-BE4E-610BA8A376E3}" destId="{C271258D-E01B-E942-B6F3-37EE2673C1E8}" srcOrd="11" destOrd="0" presId="urn:microsoft.com/office/officeart/2005/8/layout/cycle5"/>
    <dgm:cxn modelId="{E87CB1F9-FD95-6E42-8F52-22A95CC766F5}" type="presParOf" srcId="{979CD179-9987-5B45-BE4E-610BA8A376E3}" destId="{BFDF2B8F-8A54-6844-BBA7-6772783151A9}" srcOrd="12" destOrd="0" presId="urn:microsoft.com/office/officeart/2005/8/layout/cycle5"/>
    <dgm:cxn modelId="{F1014D3C-9CC2-684C-A7F2-F792CD51D830}" type="presParOf" srcId="{979CD179-9987-5B45-BE4E-610BA8A376E3}" destId="{D4B20EE9-F0DC-684E-B88B-88CDB1108D08}" srcOrd="13" destOrd="0" presId="urn:microsoft.com/office/officeart/2005/8/layout/cycle5"/>
    <dgm:cxn modelId="{CDC33757-EC25-8341-BFAC-01689D274E61}" type="presParOf" srcId="{979CD179-9987-5B45-BE4E-610BA8A376E3}" destId="{60E95C61-1FC7-F34F-AB5C-7494672CA6F1}" srcOrd="14" destOrd="0" presId="urn:microsoft.com/office/officeart/2005/8/layout/cycle5"/>
    <dgm:cxn modelId="{D139DE16-1E32-F149-A097-DC851BC165C5}" type="presParOf" srcId="{979CD179-9987-5B45-BE4E-610BA8A376E3}" destId="{7CAD5C23-7B81-5748-8346-01B9FFC002EB}" srcOrd="15" destOrd="0" presId="urn:microsoft.com/office/officeart/2005/8/layout/cycle5"/>
    <dgm:cxn modelId="{C6F6ED76-F742-B242-A24E-0EFB14BBA68D}" type="presParOf" srcId="{979CD179-9987-5B45-BE4E-610BA8A376E3}" destId="{DC66FA27-AC38-8443-BB96-E96595862DD5}" srcOrd="16" destOrd="0" presId="urn:microsoft.com/office/officeart/2005/8/layout/cycle5"/>
    <dgm:cxn modelId="{E800775C-BE91-6A48-A814-6DC600D3C1DB}" type="presParOf" srcId="{979CD179-9987-5B45-BE4E-610BA8A376E3}" destId="{2ED2B905-A5AB-F14D-A08D-9B4F467DEE26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4C04C-9845-4C43-A2D0-140FF74F52A4}">
      <dsp:nvSpPr>
        <dsp:cNvPr id="0" name=""/>
        <dsp:cNvSpPr/>
      </dsp:nvSpPr>
      <dsp:spPr>
        <a:xfrm>
          <a:off x="2451505" y="-221992"/>
          <a:ext cx="1586688" cy="1291888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软件的功能需求</a:t>
          </a:r>
        </a:p>
      </dsp:txBody>
      <dsp:txXfrm>
        <a:off x="2691386" y="-26680"/>
        <a:ext cx="1106926" cy="901264"/>
      </dsp:txXfrm>
    </dsp:sp>
    <dsp:sp modelId="{29FB60EE-4168-DA4E-B71C-9457B3116157}">
      <dsp:nvSpPr>
        <dsp:cNvPr id="0" name=""/>
        <dsp:cNvSpPr/>
      </dsp:nvSpPr>
      <dsp:spPr>
        <a:xfrm>
          <a:off x="1462182" y="423952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2645662" y="222814"/>
              </a:moveTo>
              <a:arcTo wR="1782667" hR="1782667" stAng="17937224" swAng="456648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A0360-37CF-F74B-89BF-C3C528B9C027}">
      <dsp:nvSpPr>
        <dsp:cNvPr id="0" name=""/>
        <dsp:cNvSpPr/>
      </dsp:nvSpPr>
      <dsp:spPr>
        <a:xfrm>
          <a:off x="4174440" y="823047"/>
          <a:ext cx="1228489" cy="984477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软件与硬件或其他外部系统接口</a:t>
          </a:r>
        </a:p>
      </dsp:txBody>
      <dsp:txXfrm>
        <a:off x="4358854" y="970831"/>
        <a:ext cx="859661" cy="688909"/>
      </dsp:txXfrm>
    </dsp:sp>
    <dsp:sp modelId="{FEF823C5-B22A-1C4B-A596-E18B3FE2C9EE}">
      <dsp:nvSpPr>
        <dsp:cNvPr id="0" name=""/>
        <dsp:cNvSpPr/>
      </dsp:nvSpPr>
      <dsp:spPr>
        <a:xfrm>
          <a:off x="1462182" y="423952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3548816" y="1540549"/>
              </a:moveTo>
              <a:arcTo wR="1782667" hR="1782667" stAng="21131646" swAng="936708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B056-2961-5F40-B144-EB9D478BA87E}">
      <dsp:nvSpPr>
        <dsp:cNvPr id="0" name=""/>
        <dsp:cNvSpPr/>
      </dsp:nvSpPr>
      <dsp:spPr>
        <a:xfrm>
          <a:off x="4174440" y="2605714"/>
          <a:ext cx="1228489" cy="984477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软件的非功能性需求</a:t>
          </a:r>
        </a:p>
      </dsp:txBody>
      <dsp:txXfrm>
        <a:off x="4358854" y="2753498"/>
        <a:ext cx="859661" cy="688909"/>
      </dsp:txXfrm>
    </dsp:sp>
    <dsp:sp modelId="{650C69C6-468E-6346-AD2E-39A0C6ECF7F2}">
      <dsp:nvSpPr>
        <dsp:cNvPr id="0" name=""/>
        <dsp:cNvSpPr/>
      </dsp:nvSpPr>
      <dsp:spPr>
        <a:xfrm>
          <a:off x="1462182" y="423952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2844652" y="3214481"/>
              </a:moveTo>
              <a:arcTo wR="1782667" hR="1782667" stAng="3206128" swAng="456648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6F4F5-E671-FA49-975D-BFF463485065}">
      <dsp:nvSpPr>
        <dsp:cNvPr id="0" name=""/>
        <dsp:cNvSpPr/>
      </dsp:nvSpPr>
      <dsp:spPr>
        <a:xfrm>
          <a:off x="2451505" y="3430115"/>
          <a:ext cx="1586688" cy="1118343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软件的反向需求</a:t>
          </a:r>
        </a:p>
      </dsp:txBody>
      <dsp:txXfrm>
        <a:off x="2676924" y="3588997"/>
        <a:ext cx="1135850" cy="800579"/>
      </dsp:txXfrm>
    </dsp:sp>
    <dsp:sp modelId="{C271258D-E01B-E942-B6F3-37EE2673C1E8}">
      <dsp:nvSpPr>
        <dsp:cNvPr id="0" name=""/>
        <dsp:cNvSpPr/>
      </dsp:nvSpPr>
      <dsp:spPr>
        <a:xfrm>
          <a:off x="1462182" y="423952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919672" y="3342520"/>
              </a:moveTo>
              <a:arcTo wR="1782667" hR="1782667" stAng="7137224" swAng="456648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F2B8F-8A54-6844-BBA7-6772783151A9}">
      <dsp:nvSpPr>
        <dsp:cNvPr id="0" name=""/>
        <dsp:cNvSpPr/>
      </dsp:nvSpPr>
      <dsp:spPr>
        <a:xfrm>
          <a:off x="1086769" y="2605714"/>
          <a:ext cx="1228489" cy="984477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软件设计和实现上的限制</a:t>
          </a:r>
        </a:p>
      </dsp:txBody>
      <dsp:txXfrm>
        <a:off x="1271183" y="2753498"/>
        <a:ext cx="859661" cy="688909"/>
      </dsp:txXfrm>
    </dsp:sp>
    <dsp:sp modelId="{60E95C61-1FC7-F34F-AB5C-7494672CA6F1}">
      <dsp:nvSpPr>
        <dsp:cNvPr id="0" name=""/>
        <dsp:cNvSpPr/>
      </dsp:nvSpPr>
      <dsp:spPr>
        <a:xfrm>
          <a:off x="1462182" y="423952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16080" y="2021571"/>
              </a:moveTo>
              <a:arcTo wR="1782667" hR="1782667" stAng="10337900" swAng="956302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5C23-7B81-5748-8346-01B9FFC002EB}">
      <dsp:nvSpPr>
        <dsp:cNvPr id="0" name=""/>
        <dsp:cNvSpPr/>
      </dsp:nvSpPr>
      <dsp:spPr>
        <a:xfrm>
          <a:off x="1099096" y="839253"/>
          <a:ext cx="1203836" cy="952065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阅读支持信息</a:t>
          </a:r>
        </a:p>
      </dsp:txBody>
      <dsp:txXfrm>
        <a:off x="1278754" y="981338"/>
        <a:ext cx="844520" cy="667895"/>
      </dsp:txXfrm>
    </dsp:sp>
    <dsp:sp modelId="{2ED2B905-A5AB-F14D-A08D-9B4F467DEE26}">
      <dsp:nvSpPr>
        <dsp:cNvPr id="0" name=""/>
        <dsp:cNvSpPr/>
      </dsp:nvSpPr>
      <dsp:spPr>
        <a:xfrm>
          <a:off x="1462182" y="423952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704355" y="363108"/>
              </a:moveTo>
              <a:arcTo wR="1782667" hR="1782667" stAng="13966759" swAng="486255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4D64-4C72-F743-9FA7-30E1416F032F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C06B-2500-6746-86EB-290A6F036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3588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867" y="215845"/>
            <a:ext cx="466785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5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867" y="776318"/>
            <a:ext cx="466785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5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5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5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298840" y="1848639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321405" y="2103007"/>
            <a:ext cx="5872183" cy="9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5335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学生档案管理系统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82426" y="3669141"/>
            <a:ext cx="468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b="1" dirty="0" smtClean="0">
                <a:solidFill>
                  <a:schemeClr val="bg1"/>
                </a:solidFill>
                <a:latin typeface="+mj-lt"/>
                <a:cs typeface="Arial Black"/>
              </a:rPr>
              <a:t>团队名称：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+mj-lt"/>
                <a:cs typeface="Arial Black"/>
              </a:rPr>
              <a:t>玛卡巴卡</a:t>
            </a:r>
            <a:r>
              <a:rPr kumimoji="1" lang="zh-CN" altLang="en-US" sz="2800" b="1" dirty="0">
                <a:solidFill>
                  <a:schemeClr val="bg1"/>
                </a:solidFill>
                <a:latin typeface="+mj-lt"/>
                <a:cs typeface="Arial Black"/>
              </a:rPr>
              <a:t>小分队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439383" y="3669141"/>
            <a:ext cx="770112" cy="5232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877983" y="4804115"/>
            <a:ext cx="631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20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团队成员：熊文婷（</a:t>
            </a:r>
            <a:r>
              <a:rPr kumimoji="1" lang="en-US" altLang="zh-CN" sz="20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PM</a:t>
            </a:r>
            <a:r>
              <a:rPr kumimoji="1" lang="zh-CN" altLang="en-US" sz="20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）、于泽浩、贾傲羊、杨子豪 </a:t>
            </a:r>
            <a:endParaRPr kumimoji="1" lang="zh-CN" altLang="en-US" sz="20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066" y="1829611"/>
            <a:ext cx="6382726" cy="2716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开发内容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系统结构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65630" y="1734200"/>
            <a:ext cx="37902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CLICK</a:t>
            </a:r>
            <a:r>
              <a:rPr kumimoji="1" lang="zh-CN" altLang="en-US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HERE</a:t>
            </a:r>
            <a:r>
              <a:rPr kumimoji="1" lang="zh-CN" altLang="en-US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TO</a:t>
            </a:r>
            <a:r>
              <a:rPr kumimoji="1" lang="zh-CN" altLang="en-US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ADD</a:t>
            </a:r>
            <a:r>
              <a:rPr kumimoji="1" lang="zh-CN" altLang="en-US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5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TITLE</a:t>
            </a:r>
            <a:endParaRPr kumimoji="1" lang="zh-CN" altLang="en-US" sz="2665" b="1" dirty="0">
              <a:solidFill>
                <a:schemeClr val="accent2"/>
              </a:solidFill>
              <a:latin typeface="Calibri"/>
              <a:ea typeface="宋体"/>
              <a:cs typeface="Arial Black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451652" y="2318905"/>
            <a:ext cx="11320729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6037" y="25808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1600" dirty="0">
                <a:solidFill>
                  <a:schemeClr val="bg1"/>
                </a:solidFill>
                <a:cs typeface="Arial Black"/>
              </a:rPr>
              <a:t>系统结构图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6037" y="5214137"/>
            <a:ext cx="4572911" cy="33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学生和管理员都使用登录页面</a:t>
            </a:r>
            <a:endParaRPr kumimoji="1" lang="zh-CN" altLang="en-US" sz="1065" dirty="0">
              <a:solidFill>
                <a:schemeClr val="bg1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94465" y="256979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1600" dirty="0">
                <a:solidFill>
                  <a:schemeClr val="bg1"/>
                </a:solidFill>
                <a:cs typeface="Arial Black"/>
              </a:rPr>
              <a:t>业务用例图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179054" y="5214137"/>
            <a:ext cx="5358497" cy="113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这个系统主要用来管理学生档案信息，管理员需要多个，登录后可以在后台查看并且填写某些学生档案信息。学生自己可以浏览自己的档案信息。管理员在后台可以对档案信息填写某些内容、进行管理，如修改、添加等</a:t>
            </a:r>
            <a:endParaRPr kumimoji="1"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46DDA8-BA8D-478B-B591-6CD6F871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65" y="2919368"/>
            <a:ext cx="3983355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76C5C618-7DF2-4EBF-9045-0AA44AE3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7" y="3151911"/>
            <a:ext cx="2847975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822" y="1105344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099" y="2703080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6822" y="2703081"/>
            <a:ext cx="2887473" cy="1508340"/>
            <a:chOff x="147275" y="1394635"/>
            <a:chExt cx="2165605" cy="1131255"/>
          </a:xfrm>
        </p:grpSpPr>
        <p:sp>
          <p:nvSpPr>
            <p:cNvPr id="4" name="矩形 3"/>
            <p:cNvSpPr/>
            <p:nvPr/>
          </p:nvSpPr>
          <p:spPr>
            <a:xfrm>
              <a:off x="147275" y="1394635"/>
              <a:ext cx="2165605" cy="1131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772003" y="1498584"/>
              <a:ext cx="907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功能模块一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253804" y="1864772"/>
              <a:ext cx="1929806" cy="25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kumimoji="1" lang="zh-CN" altLang="en-US" sz="133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登录模块</a:t>
              </a:r>
              <a:endParaRPr kumimoji="1" lang="zh-CN" altLang="en-US" sz="1065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39836" y="1089880"/>
            <a:ext cx="2887473" cy="1508340"/>
            <a:chOff x="2384536" y="184734"/>
            <a:chExt cx="2165605" cy="1131255"/>
          </a:xfrm>
        </p:grpSpPr>
        <p:sp>
          <p:nvSpPr>
            <p:cNvPr id="7" name="矩形 6"/>
            <p:cNvSpPr/>
            <p:nvPr/>
          </p:nvSpPr>
          <p:spPr>
            <a:xfrm>
              <a:off x="2384536" y="184734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3005706" y="300282"/>
              <a:ext cx="9079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功能模块二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2494771" y="658146"/>
              <a:ext cx="1929806" cy="25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kumimoji="1" lang="zh-CN" altLang="en-US" sz="133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用户管理模块</a:t>
              </a:r>
              <a:endParaRPr kumimoji="1" lang="zh-CN" altLang="en-US" sz="1065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222851" y="1105344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1468" y="2674830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222851" y="2703081"/>
            <a:ext cx="2887473" cy="1508339"/>
            <a:chOff x="175497" y="1532197"/>
            <a:chExt cx="2490719" cy="1301084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75497" y="15321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894005" y="1651751"/>
              <a:ext cx="1044248" cy="2920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功能模块四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324884" y="2158370"/>
              <a:ext cx="2219520" cy="2905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kumimoji="1" lang="zh-CN" altLang="en-US" sz="133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图片档案管理模块</a:t>
              </a:r>
              <a:endParaRPr kumimoji="1" lang="zh-CN" altLang="en-US" sz="1065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9110324" y="1077810"/>
            <a:ext cx="2887473" cy="1508339"/>
            <a:chOff x="327897" y="1684597"/>
            <a:chExt cx="2490719" cy="1301084"/>
          </a:xfrm>
          <a:solidFill>
            <a:schemeClr val="accent4"/>
          </a:solidFill>
        </p:grpSpPr>
        <p:sp>
          <p:nvSpPr>
            <p:cNvPr id="17" name="矩形 16"/>
            <p:cNvSpPr/>
            <p:nvPr/>
          </p:nvSpPr>
          <p:spPr>
            <a:xfrm>
              <a:off x="327897" y="16845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1046405" y="1804151"/>
              <a:ext cx="1044247" cy="2920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功能模块五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485632" y="2250336"/>
              <a:ext cx="2219520" cy="2905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kumimoji="1" lang="zh-CN" altLang="en-US" sz="133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音频档案管理模块</a:t>
              </a:r>
              <a:endParaRPr kumimoji="1" lang="zh-CN" altLang="en-US" sz="1065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47200" y="4300101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25478" y="4300100"/>
            <a:ext cx="2887473" cy="1508340"/>
            <a:chOff x="2373767" y="2592400"/>
            <a:chExt cx="2165605" cy="1131255"/>
          </a:xfrm>
        </p:grpSpPr>
        <p:sp>
          <p:nvSpPr>
            <p:cNvPr id="25" name="矩形 24"/>
            <p:cNvSpPr/>
            <p:nvPr/>
          </p:nvSpPr>
          <p:spPr>
            <a:xfrm>
              <a:off x="2373767" y="2592400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flipH="1">
              <a:off x="2998489" y="2696348"/>
              <a:ext cx="9079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功能模块三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2494771" y="3034134"/>
              <a:ext cx="1929806" cy="25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kumimoji="1" lang="zh-CN" altLang="en-US" sz="133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个人档案管理模块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6213230" y="4300101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141468" y="4281039"/>
            <a:ext cx="2887473" cy="1508340"/>
            <a:chOff x="6848289" y="2592400"/>
            <a:chExt cx="2165605" cy="1131255"/>
          </a:xfrm>
        </p:grpSpPr>
        <p:sp>
          <p:nvSpPr>
            <p:cNvPr id="33" name="矩形 32"/>
            <p:cNvSpPr/>
            <p:nvPr/>
          </p:nvSpPr>
          <p:spPr>
            <a:xfrm>
              <a:off x="6848289" y="2592400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flipH="1">
              <a:off x="7474813" y="2696348"/>
              <a:ext cx="9043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功能模块六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 flipH="1">
              <a:off x="6962077" y="3084294"/>
              <a:ext cx="1929806" cy="25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kumimoji="1" lang="zh-CN" altLang="en-US" sz="133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系统管理模块</a:t>
              </a:r>
              <a:endParaRPr kumimoji="1" lang="zh-CN" altLang="en-US" sz="1065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开发内容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首页界面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371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5987BF0-AB5A-4882-BED1-DFD7A2C3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5" y="1468013"/>
            <a:ext cx="11132598" cy="5164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开发内容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课程学业界面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371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70E8C43-C006-47AC-AEA5-4D3A3E08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1270786"/>
            <a:ext cx="12193588" cy="53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开发内容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科研项目管理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371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7478172-B128-4B21-95B3-A18FF990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1333853"/>
            <a:ext cx="12193588" cy="50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开发内容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活动竞赛档案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371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DC851742-3ECC-4000-BCE1-27AF561F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" y="1707573"/>
            <a:ext cx="12193588" cy="39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连接符 17"/>
          <p:cNvCxnSpPr/>
          <p:nvPr/>
        </p:nvCxnSpPr>
        <p:spPr>
          <a:xfrm>
            <a:off x="-32406" y="3508921"/>
            <a:ext cx="122252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71728" y="5149717"/>
            <a:ext cx="757588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为了能够快捷地提供在线测评服务，系统应该能够快速地响应在线测评请求。用户最终得到结果的响应时间除了与系统响应速度有关外，还与网络状况有关。因此对</a:t>
            </a:r>
            <a:r>
              <a:rPr lang="en-US" altLang="zh-CN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服务器端需要较高的要求。</a:t>
            </a:r>
            <a:endParaRPr lang="zh-CN" altLang="zh-CN" sz="16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93157CD9-7D88-44ED-BAED-03F3B82B5E81}"/>
              </a:ext>
            </a:extLst>
          </p:cNvPr>
          <p:cNvSpPr txBox="1">
            <a:spLocks/>
          </p:cNvSpPr>
          <p:nvPr/>
        </p:nvSpPr>
        <p:spPr>
          <a:xfrm>
            <a:off x="3762867" y="215845"/>
            <a:ext cx="4667857" cy="6223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b="1" dirty="0"/>
              <a:t> 在线测评响应时间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FE7BBE5-8A7B-47D9-B284-6954DD3D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07" y="1868126"/>
            <a:ext cx="7695238" cy="29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连接符 17"/>
          <p:cNvCxnSpPr/>
          <p:nvPr/>
        </p:nvCxnSpPr>
        <p:spPr>
          <a:xfrm>
            <a:off x="-32406" y="3508921"/>
            <a:ext cx="122252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63337" y="4026105"/>
            <a:ext cx="82235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56070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对于客户端与服务器交互的数据，使用安全套接子层 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(SSL</a:t>
            </a:r>
            <a:r>
              <a:rPr lang="zh-CN" altLang="en-US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SSL </a:t>
            </a:r>
            <a:r>
              <a:rPr lang="zh-CN" altLang="en-US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加密传输主要是针对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的数据传输，基于重要信息的传输安全考虑而设计的</a:t>
            </a:r>
            <a:r>
              <a:rPr lang="en-US" altLang="zh-CN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18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进行信息交换，并在客户移动终端和服务器之间重要的信息交换。</a:t>
            </a:r>
            <a:endParaRPr lang="zh-CN" altLang="en-US" sz="1800" kern="1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93157CD9-7D88-44ED-BAED-03F3B82B5E81}"/>
              </a:ext>
            </a:extLst>
          </p:cNvPr>
          <p:cNvSpPr txBox="1">
            <a:spLocks/>
          </p:cNvSpPr>
          <p:nvPr/>
        </p:nvSpPr>
        <p:spPr>
          <a:xfrm>
            <a:off x="3762867" y="215845"/>
            <a:ext cx="4667857" cy="6223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b="1" dirty="0"/>
              <a:t> </a:t>
            </a:r>
            <a:r>
              <a:rPr kumimoji="1" lang="zh-CN" altLang="en-US" sz="3200" b="1" dirty="0"/>
              <a:t>系统安全性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CB3769-D6BE-4834-A796-65E31C194044}"/>
              </a:ext>
            </a:extLst>
          </p:cNvPr>
          <p:cNvSpPr txBox="1"/>
          <p:nvPr/>
        </p:nvSpPr>
        <p:spPr>
          <a:xfrm>
            <a:off x="2163337" y="1705721"/>
            <a:ext cx="831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56070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传输的数据都采用高强度的加密算法加密</a:t>
            </a:r>
            <a:r>
              <a:rPr lang="zh-CN" altLang="en-US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(DES)</a:t>
            </a:r>
            <a:r>
              <a:rPr lang="zh-CN" altLang="en-US" sz="2000" kern="100" dirty="0"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，使得数据即使泄漏、被截获后，也无法识别相关的数据内容，确保数据安全。</a:t>
            </a:r>
            <a:endParaRPr lang="zh-CN" altLang="en-US" sz="2000" kern="1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7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FOUR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73361" y="433311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 smtClean="0">
                <a:solidFill>
                  <a:srgbClr val="323232"/>
                </a:solidFill>
                <a:latin typeface="Microsoft YaHei"/>
                <a:cs typeface="Microsoft YaHei"/>
              </a:rPr>
              <a:t>团队成员</a:t>
            </a:r>
            <a:endParaRPr kumimoji="1" lang="zh-CN" altLang="en-US" sz="48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3" name="椭圆 12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4159656" y="1532091"/>
              <a:ext cx="824687" cy="484740"/>
              <a:chOff x="3902075" y="4498975"/>
              <a:chExt cx="831850" cy="488950"/>
            </a:xfrm>
            <a:noFill/>
          </p:grpSpPr>
          <p:sp>
            <p:nvSpPr>
              <p:cNvPr id="15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231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232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233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234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35"/>
              <p:cNvSpPr/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236"/>
              <p:cNvSpPr/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 smtClean="0"/>
              <a:t>团队成</a:t>
            </a:r>
            <a:r>
              <a:rPr kumimoji="1" lang="zh-CN" altLang="en-US" b="1" dirty="0" smtClean="0"/>
              <a:t>员</a:t>
            </a:r>
            <a:endParaRPr kumimoji="1" lang="zh-CN" altLang="en-US" b="1" dirty="0"/>
          </a:p>
        </p:txBody>
      </p:sp>
      <p:grpSp>
        <p:nvGrpSpPr>
          <p:cNvPr id="39" name="组 38"/>
          <p:cNvGrpSpPr/>
          <p:nvPr/>
        </p:nvGrpSpPr>
        <p:grpSpPr>
          <a:xfrm>
            <a:off x="3707635" y="1866357"/>
            <a:ext cx="4778321" cy="4137611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958352" y="1890891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2000" b="1" dirty="0">
                <a:solidFill>
                  <a:schemeClr val="accent2"/>
                </a:solidFill>
                <a:cs typeface="Arial Black"/>
              </a:rPr>
              <a:t>杨子豪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251121" y="1827187"/>
            <a:ext cx="263287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：软件测试员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432321" y="4601263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2000" b="1" dirty="0">
                <a:solidFill>
                  <a:schemeClr val="accent1"/>
                </a:solidFill>
                <a:cs typeface="Arial Black"/>
              </a:rPr>
              <a:t>贾傲羊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709726" y="4553943"/>
            <a:ext cx="2632879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：软件开发员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 flipH="1">
            <a:off x="2438009" y="2093289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2000" b="1" dirty="0">
                <a:solidFill>
                  <a:schemeClr val="accent1"/>
                </a:solidFill>
                <a:cs typeface="Arial Black"/>
              </a:rPr>
              <a:t>熊文婷</a:t>
            </a:r>
          </a:p>
        </p:txBody>
      </p:sp>
      <p:sp>
        <p:nvSpPr>
          <p:cNvPr id="76" name="文本框 75"/>
          <p:cNvSpPr txBox="1"/>
          <p:nvPr/>
        </p:nvSpPr>
        <p:spPr>
          <a:xfrm flipH="1">
            <a:off x="2548161" y="2042206"/>
            <a:ext cx="25728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0" i="0" dirty="0" smtClean="0">
                <a:solidFill>
                  <a:schemeClr val="bg1"/>
                </a:solidFill>
                <a:effectLst/>
                <a:latin typeface="PingFang SC"/>
              </a:rPr>
              <a:t>：团队</a:t>
            </a:r>
            <a:r>
              <a:rPr lang="en-US" altLang="zh-CN" sz="2000" b="0" i="0" dirty="0" smtClean="0">
                <a:solidFill>
                  <a:schemeClr val="bg1"/>
                </a:solidFill>
                <a:effectLst/>
                <a:latin typeface="PingFang SC"/>
              </a:rPr>
              <a:t>PM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1808670" y="502034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2000" b="1" dirty="0">
                <a:solidFill>
                  <a:schemeClr val="accent2"/>
                </a:solidFill>
                <a:cs typeface="Arial Black"/>
              </a:rPr>
              <a:t>于泽浩</a:t>
            </a:r>
          </a:p>
        </p:txBody>
      </p:sp>
      <p:sp>
        <p:nvSpPr>
          <p:cNvPr id="80" name="文本框 79"/>
          <p:cNvSpPr txBox="1"/>
          <p:nvPr/>
        </p:nvSpPr>
        <p:spPr>
          <a:xfrm flipH="1">
            <a:off x="2238493" y="4964921"/>
            <a:ext cx="2445611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：需求分析员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ONE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75572" y="4333117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市场分析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014449" y="1309816"/>
              <a:ext cx="1115102" cy="936686"/>
              <a:chOff x="2127915" y="1569040"/>
              <a:chExt cx="635000" cy="533400"/>
            </a:xfrm>
          </p:grpSpPr>
          <p:sp>
            <p:nvSpPr>
              <p:cNvPr id="24" name="Freeform 108"/>
              <p:cNvSpPr/>
              <p:nvPr/>
            </p:nvSpPr>
            <p:spPr bwMode="auto">
              <a:xfrm>
                <a:off x="2127915" y="1569040"/>
                <a:ext cx="635000" cy="304800"/>
              </a:xfrm>
              <a:custGeom>
                <a:avLst/>
                <a:gdLst/>
                <a:ahLst/>
                <a:cxnLst>
                  <a:cxn ang="0">
                    <a:pos x="16" y="192"/>
                  </a:cxn>
                  <a:cxn ang="0">
                    <a:pos x="26" y="188"/>
                  </a:cxn>
                  <a:cxn ang="0">
                    <a:pos x="32" y="178"/>
                  </a:cxn>
                  <a:cxn ang="0">
                    <a:pos x="110" y="142"/>
                  </a:cxn>
                  <a:cxn ang="0">
                    <a:pos x="120" y="144"/>
                  </a:cxn>
                  <a:cxn ang="0">
                    <a:pos x="126" y="144"/>
                  </a:cxn>
                  <a:cxn ang="0">
                    <a:pos x="134" y="136"/>
                  </a:cxn>
                  <a:cxn ang="0">
                    <a:pos x="136" y="128"/>
                  </a:cxn>
                  <a:cxn ang="0">
                    <a:pos x="194" y="80"/>
                  </a:cxn>
                  <a:cxn ang="0">
                    <a:pos x="200" y="80"/>
                  </a:cxn>
                  <a:cxn ang="0">
                    <a:pos x="206" y="78"/>
                  </a:cxn>
                  <a:cxn ang="0">
                    <a:pos x="264" y="112"/>
                  </a:cxn>
                  <a:cxn ang="0">
                    <a:pos x="264" y="112"/>
                  </a:cxn>
                  <a:cxn ang="0">
                    <a:pos x="268" y="124"/>
                  </a:cxn>
                  <a:cxn ang="0">
                    <a:pos x="280" y="128"/>
                  </a:cxn>
                  <a:cxn ang="0">
                    <a:pos x="286" y="128"/>
                  </a:cxn>
                  <a:cxn ang="0">
                    <a:pos x="294" y="120"/>
                  </a:cxn>
                  <a:cxn ang="0">
                    <a:pos x="296" y="112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0" y="32"/>
                  </a:cxn>
                  <a:cxn ang="0">
                    <a:pos x="398" y="24"/>
                  </a:cxn>
                  <a:cxn ang="0">
                    <a:pos x="400" y="16"/>
                  </a:cxn>
                  <a:cxn ang="0">
                    <a:pos x="394" y="6"/>
                  </a:cxn>
                  <a:cxn ang="0">
                    <a:pos x="384" y="0"/>
                  </a:cxn>
                  <a:cxn ang="0">
                    <a:pos x="376" y="2"/>
                  </a:cxn>
                  <a:cxn ang="0">
                    <a:pos x="368" y="10"/>
                  </a:cxn>
                  <a:cxn ang="0">
                    <a:pos x="368" y="16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72" y="100"/>
                  </a:cxn>
                  <a:cxn ang="0">
                    <a:pos x="216" y="66"/>
                  </a:cxn>
                  <a:cxn ang="0">
                    <a:pos x="216" y="64"/>
                  </a:cxn>
                  <a:cxn ang="0">
                    <a:pos x="210" y="54"/>
                  </a:cxn>
                  <a:cxn ang="0">
                    <a:pos x="200" y="48"/>
                  </a:cxn>
                  <a:cxn ang="0">
                    <a:pos x="192" y="50"/>
                  </a:cxn>
                  <a:cxn ang="0">
                    <a:pos x="184" y="58"/>
                  </a:cxn>
                  <a:cxn ang="0">
                    <a:pos x="184" y="64"/>
                  </a:cxn>
                  <a:cxn ang="0">
                    <a:pos x="126" y="114"/>
                  </a:cxn>
                  <a:cxn ang="0">
                    <a:pos x="120" y="112"/>
                  </a:cxn>
                  <a:cxn ang="0">
                    <a:pos x="114" y="114"/>
                  </a:cxn>
                  <a:cxn ang="0">
                    <a:pos x="104" y="122"/>
                  </a:cxn>
                  <a:cxn ang="0">
                    <a:pos x="24" y="164"/>
                  </a:cxn>
                  <a:cxn ang="0">
                    <a:pos x="20" y="162"/>
                  </a:cxn>
                  <a:cxn ang="0">
                    <a:pos x="16" y="160"/>
                  </a:cxn>
                  <a:cxn ang="0">
                    <a:pos x="4" y="166"/>
                  </a:cxn>
                  <a:cxn ang="0">
                    <a:pos x="0" y="176"/>
                  </a:cxn>
                  <a:cxn ang="0">
                    <a:pos x="0" y="184"/>
                  </a:cxn>
                  <a:cxn ang="0">
                    <a:pos x="8" y="192"/>
                  </a:cxn>
                  <a:cxn ang="0">
                    <a:pos x="16" y="192"/>
                  </a:cxn>
                </a:cxnLst>
                <a:rect l="0" t="0" r="r" b="b"/>
                <a:pathLst>
                  <a:path w="400" h="192">
                    <a:moveTo>
                      <a:pt x="16" y="192"/>
                    </a:moveTo>
                    <a:lnTo>
                      <a:pt x="16" y="192"/>
                    </a:lnTo>
                    <a:lnTo>
                      <a:pt x="22" y="192"/>
                    </a:lnTo>
                    <a:lnTo>
                      <a:pt x="26" y="188"/>
                    </a:lnTo>
                    <a:lnTo>
                      <a:pt x="30" y="184"/>
                    </a:lnTo>
                    <a:lnTo>
                      <a:pt x="32" y="178"/>
                    </a:lnTo>
                    <a:lnTo>
                      <a:pt x="110" y="142"/>
                    </a:lnTo>
                    <a:lnTo>
                      <a:pt x="110" y="142"/>
                    </a:lnTo>
                    <a:lnTo>
                      <a:pt x="114" y="144"/>
                    </a:lnTo>
                    <a:lnTo>
                      <a:pt x="120" y="144"/>
                    </a:lnTo>
                    <a:lnTo>
                      <a:pt x="120" y="144"/>
                    </a:lnTo>
                    <a:lnTo>
                      <a:pt x="126" y="144"/>
                    </a:lnTo>
                    <a:lnTo>
                      <a:pt x="130" y="140"/>
                    </a:lnTo>
                    <a:lnTo>
                      <a:pt x="134" y="136"/>
                    </a:lnTo>
                    <a:lnTo>
                      <a:pt x="136" y="128"/>
                    </a:lnTo>
                    <a:lnTo>
                      <a:pt x="136" y="128"/>
                    </a:lnTo>
                    <a:lnTo>
                      <a:pt x="134" y="126"/>
                    </a:lnTo>
                    <a:lnTo>
                      <a:pt x="194" y="80"/>
                    </a:lnTo>
                    <a:lnTo>
                      <a:pt x="194" y="80"/>
                    </a:lnTo>
                    <a:lnTo>
                      <a:pt x="200" y="80"/>
                    </a:lnTo>
                    <a:lnTo>
                      <a:pt x="200" y="80"/>
                    </a:lnTo>
                    <a:lnTo>
                      <a:pt x="206" y="7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2" y="100"/>
                    </a:lnTo>
                    <a:lnTo>
                      <a:pt x="216" y="66"/>
                    </a:lnTo>
                    <a:lnTo>
                      <a:pt x="216" y="66"/>
                    </a:lnTo>
                    <a:lnTo>
                      <a:pt x="216" y="64"/>
                    </a:lnTo>
                    <a:lnTo>
                      <a:pt x="216" y="64"/>
                    </a:lnTo>
                    <a:lnTo>
                      <a:pt x="214" y="58"/>
                    </a:lnTo>
                    <a:lnTo>
                      <a:pt x="210" y="54"/>
                    </a:lnTo>
                    <a:lnTo>
                      <a:pt x="206" y="50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192" y="50"/>
                    </a:lnTo>
                    <a:lnTo>
                      <a:pt x="188" y="54"/>
                    </a:lnTo>
                    <a:lnTo>
                      <a:pt x="184" y="58"/>
                    </a:lnTo>
                    <a:lnTo>
                      <a:pt x="184" y="64"/>
                    </a:lnTo>
                    <a:lnTo>
                      <a:pt x="184" y="64"/>
                    </a:lnTo>
                    <a:lnTo>
                      <a:pt x="184" y="68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14" y="114"/>
                    </a:lnTo>
                    <a:lnTo>
                      <a:pt x="108" y="118"/>
                    </a:lnTo>
                    <a:lnTo>
                      <a:pt x="104" y="122"/>
                    </a:lnTo>
                    <a:lnTo>
                      <a:pt x="104" y="128"/>
                    </a:lnTo>
                    <a:lnTo>
                      <a:pt x="24" y="164"/>
                    </a:lnTo>
                    <a:lnTo>
                      <a:pt x="24" y="164"/>
                    </a:lnTo>
                    <a:lnTo>
                      <a:pt x="20" y="162"/>
                    </a:lnTo>
                    <a:lnTo>
                      <a:pt x="16" y="160"/>
                    </a:lnTo>
                    <a:lnTo>
                      <a:pt x="16" y="160"/>
                    </a:lnTo>
                    <a:lnTo>
                      <a:pt x="8" y="162"/>
                    </a:lnTo>
                    <a:lnTo>
                      <a:pt x="4" y="166"/>
                    </a:lnTo>
                    <a:lnTo>
                      <a:pt x="0" y="170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84"/>
                    </a:lnTo>
                    <a:lnTo>
                      <a:pt x="4" y="188"/>
                    </a:lnTo>
                    <a:lnTo>
                      <a:pt x="8" y="192"/>
                    </a:lnTo>
                    <a:lnTo>
                      <a:pt x="16" y="192"/>
                    </a:lnTo>
                    <a:lnTo>
                      <a:pt x="16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Freeform 109"/>
              <p:cNvSpPr/>
              <p:nvPr/>
            </p:nvSpPr>
            <p:spPr bwMode="auto">
              <a:xfrm>
                <a:off x="2127915" y="1899240"/>
                <a:ext cx="635000" cy="203200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72" y="6"/>
                  </a:cxn>
                  <a:cxn ang="0">
                    <a:pos x="368" y="16"/>
                  </a:cxn>
                  <a:cxn ang="0">
                    <a:pos x="368" y="20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14" y="38"/>
                  </a:cxn>
                  <a:cxn ang="0">
                    <a:pos x="216" y="32"/>
                  </a:cxn>
                  <a:cxn ang="0">
                    <a:pos x="214" y="26"/>
                  </a:cxn>
                  <a:cxn ang="0">
                    <a:pos x="206" y="18"/>
                  </a:cxn>
                  <a:cxn ang="0">
                    <a:pos x="200" y="16"/>
                  </a:cxn>
                  <a:cxn ang="0">
                    <a:pos x="188" y="22"/>
                  </a:cxn>
                  <a:cxn ang="0">
                    <a:pos x="184" y="32"/>
                  </a:cxn>
                  <a:cxn ang="0">
                    <a:pos x="184" y="36"/>
                  </a:cxn>
                  <a:cxn ang="0">
                    <a:pos x="126" y="82"/>
                  </a:cxn>
                  <a:cxn ang="0">
                    <a:pos x="120" y="80"/>
                  </a:cxn>
                  <a:cxn ang="0">
                    <a:pos x="106" y="86"/>
                  </a:cxn>
                  <a:cxn ang="0">
                    <a:pos x="30" y="76"/>
                  </a:cxn>
                  <a:cxn ang="0">
                    <a:pos x="24" y="68"/>
                  </a:cxn>
                  <a:cxn ang="0">
                    <a:pos x="16" y="64"/>
                  </a:cxn>
                  <a:cxn ang="0">
                    <a:pos x="8" y="66"/>
                  </a:cxn>
                  <a:cxn ang="0">
                    <a:pos x="0" y="74"/>
                  </a:cxn>
                  <a:cxn ang="0">
                    <a:pos x="0" y="80"/>
                  </a:cxn>
                  <a:cxn ang="0">
                    <a:pos x="4" y="92"/>
                  </a:cxn>
                  <a:cxn ang="0">
                    <a:pos x="16" y="96"/>
                  </a:cxn>
                  <a:cxn ang="0">
                    <a:pos x="22" y="96"/>
                  </a:cxn>
                  <a:cxn ang="0">
                    <a:pos x="104" y="102"/>
                  </a:cxn>
                  <a:cxn ang="0">
                    <a:pos x="106" y="106"/>
                  </a:cxn>
                  <a:cxn ang="0">
                    <a:pos x="114" y="112"/>
                  </a:cxn>
                  <a:cxn ang="0">
                    <a:pos x="120" y="112"/>
                  </a:cxn>
                  <a:cxn ang="0">
                    <a:pos x="130" y="108"/>
                  </a:cxn>
                  <a:cxn ang="0">
                    <a:pos x="136" y="96"/>
                  </a:cxn>
                  <a:cxn ang="0">
                    <a:pos x="134" y="94"/>
                  </a:cxn>
                  <a:cxn ang="0">
                    <a:pos x="194" y="48"/>
                  </a:cxn>
                  <a:cxn ang="0">
                    <a:pos x="200" y="48"/>
                  </a:cxn>
                  <a:cxn ang="0">
                    <a:pos x="264" y="108"/>
                  </a:cxn>
                  <a:cxn ang="0">
                    <a:pos x="264" y="112"/>
                  </a:cxn>
                  <a:cxn ang="0">
                    <a:pos x="264" y="120"/>
                  </a:cxn>
                  <a:cxn ang="0">
                    <a:pos x="272" y="128"/>
                  </a:cxn>
                  <a:cxn ang="0">
                    <a:pos x="280" y="128"/>
                  </a:cxn>
                  <a:cxn ang="0">
                    <a:pos x="290" y="124"/>
                  </a:cxn>
                  <a:cxn ang="0">
                    <a:pos x="296" y="112"/>
                  </a:cxn>
                  <a:cxn ang="0">
                    <a:pos x="294" y="110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4" y="28"/>
                  </a:cxn>
                  <a:cxn ang="0">
                    <a:pos x="400" y="16"/>
                  </a:cxn>
                  <a:cxn ang="0">
                    <a:pos x="398" y="10"/>
                  </a:cxn>
                  <a:cxn ang="0">
                    <a:pos x="390" y="2"/>
                  </a:cxn>
                  <a:cxn ang="0">
                    <a:pos x="384" y="0"/>
                  </a:cxn>
                </a:cxnLst>
                <a:rect l="0" t="0" r="r" b="b"/>
                <a:pathLst>
                  <a:path w="400" h="128">
                    <a:moveTo>
                      <a:pt x="384" y="0"/>
                    </a:move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6" y="98"/>
                    </a:lnTo>
                    <a:lnTo>
                      <a:pt x="214" y="38"/>
                    </a:lnTo>
                    <a:lnTo>
                      <a:pt x="214" y="38"/>
                    </a:lnTo>
                    <a:lnTo>
                      <a:pt x="216" y="32"/>
                    </a:lnTo>
                    <a:lnTo>
                      <a:pt x="216" y="32"/>
                    </a:lnTo>
                    <a:lnTo>
                      <a:pt x="214" y="26"/>
                    </a:lnTo>
                    <a:lnTo>
                      <a:pt x="210" y="22"/>
                    </a:lnTo>
                    <a:lnTo>
                      <a:pt x="206" y="18"/>
                    </a:lnTo>
                    <a:lnTo>
                      <a:pt x="200" y="16"/>
                    </a:lnTo>
                    <a:lnTo>
                      <a:pt x="200" y="16"/>
                    </a:lnTo>
                    <a:lnTo>
                      <a:pt x="192" y="18"/>
                    </a:lnTo>
                    <a:lnTo>
                      <a:pt x="188" y="22"/>
                    </a:lnTo>
                    <a:lnTo>
                      <a:pt x="184" y="26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6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20" y="80"/>
                    </a:lnTo>
                    <a:lnTo>
                      <a:pt x="120" y="80"/>
                    </a:lnTo>
                    <a:lnTo>
                      <a:pt x="112" y="82"/>
                    </a:lnTo>
                    <a:lnTo>
                      <a:pt x="106" y="8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0" y="66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4" y="92"/>
                    </a:lnTo>
                    <a:lnTo>
                      <a:pt x="8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22" y="96"/>
                    </a:lnTo>
                    <a:lnTo>
                      <a:pt x="28" y="90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6" y="106"/>
                    </a:lnTo>
                    <a:lnTo>
                      <a:pt x="110" y="110"/>
                    </a:lnTo>
                    <a:lnTo>
                      <a:pt x="114" y="112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6" y="112"/>
                    </a:lnTo>
                    <a:lnTo>
                      <a:pt x="130" y="108"/>
                    </a:lnTo>
                    <a:lnTo>
                      <a:pt x="134" y="104"/>
                    </a:lnTo>
                    <a:lnTo>
                      <a:pt x="136" y="96"/>
                    </a:lnTo>
                    <a:lnTo>
                      <a:pt x="136" y="96"/>
                    </a:lnTo>
                    <a:lnTo>
                      <a:pt x="134" y="94"/>
                    </a:lnTo>
                    <a:lnTo>
                      <a:pt x="194" y="48"/>
                    </a:lnTo>
                    <a:lnTo>
                      <a:pt x="194" y="48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204" y="48"/>
                    </a:lnTo>
                    <a:lnTo>
                      <a:pt x="264" y="108"/>
                    </a:lnTo>
                    <a:lnTo>
                      <a:pt x="264" y="10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/>
                <a:endParaRPr lang="zh-CN" altLang="en-US"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52712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5335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52712" y="2131205"/>
            <a:ext cx="3394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THANK</a:t>
            </a:r>
            <a:r>
              <a:rPr kumimoji="1" lang="zh-CN" altLang="en-US" sz="4000" b="1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YOU!</a:t>
            </a:r>
            <a:endParaRPr kumimoji="1" lang="zh-CN" altLang="en-US" sz="4000" b="1" dirty="0">
              <a:solidFill>
                <a:schemeClr val="bg1"/>
              </a:solidFill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8712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157" y="1958526"/>
            <a:ext cx="6382726" cy="2678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3200" b="1" dirty="0"/>
              <a:t>市场分析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651" y="17342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市场现状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451652" y="2318905"/>
            <a:ext cx="589945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1652" y="2790219"/>
            <a:ext cx="5899455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档案管理工作人员专业相关性不高，且年龄较大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档案管理工作人员人数较少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目前查找档案的技术相对落后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高校学生查找档案困难，信息获取难度大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79" y="2307296"/>
            <a:ext cx="5468113" cy="3543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3200" b="1" dirty="0"/>
              <a:t>市场分析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30528" y="2110749"/>
            <a:ext cx="3424156" cy="3394463"/>
            <a:chOff x="836142" y="2356202"/>
            <a:chExt cx="2354275" cy="2333859"/>
          </a:xfrm>
        </p:grpSpPr>
        <p:sp>
          <p:nvSpPr>
            <p:cNvPr id="5" name="Freeform 5"/>
            <p:cNvSpPr/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25"/>
            <p:cNvSpPr/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26"/>
            <p:cNvSpPr/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-1" fmla="*/ 384175 w 1063625"/>
                <a:gd name="connsiteY0-2" fmla="*/ 1631950 h 1647825"/>
                <a:gd name="connsiteX1-3" fmla="*/ 409575 w 1063625"/>
                <a:gd name="connsiteY1-4" fmla="*/ 831850 h 1647825"/>
                <a:gd name="connsiteX2-5" fmla="*/ 0 w 1063625"/>
                <a:gd name="connsiteY2-6" fmla="*/ 682625 h 1647825"/>
                <a:gd name="connsiteX3-7" fmla="*/ 390525 w 1063625"/>
                <a:gd name="connsiteY3-8" fmla="*/ 787400 h 1647825"/>
                <a:gd name="connsiteX4-9" fmla="*/ 292100 w 1063625"/>
                <a:gd name="connsiteY4-10" fmla="*/ 0 h 1647825"/>
                <a:gd name="connsiteX5-11" fmla="*/ 527050 w 1063625"/>
                <a:gd name="connsiteY5-12" fmla="*/ 1127125 h 1647825"/>
                <a:gd name="connsiteX6-13" fmla="*/ 1063625 w 1063625"/>
                <a:gd name="connsiteY6-14" fmla="*/ 669925 h 1647825"/>
                <a:gd name="connsiteX7-15" fmla="*/ 536575 w 1063625"/>
                <a:gd name="connsiteY7-16" fmla="*/ 1187450 h 1647825"/>
                <a:gd name="connsiteX8-17" fmla="*/ 476250 w 1063625"/>
                <a:gd name="connsiteY8-18" fmla="*/ 1647825 h 1647825"/>
                <a:gd name="connsiteX9-19" fmla="*/ 384175 w 1063625"/>
                <a:gd name="connsiteY9-20" fmla="*/ 1631950 h 1647825"/>
                <a:gd name="connsiteX0-21" fmla="*/ 384175 w 1063625"/>
                <a:gd name="connsiteY0-22" fmla="*/ 1631950 h 1647825"/>
                <a:gd name="connsiteX1-23" fmla="*/ 409575 w 1063625"/>
                <a:gd name="connsiteY1-24" fmla="*/ 831850 h 1647825"/>
                <a:gd name="connsiteX2-25" fmla="*/ 0 w 1063625"/>
                <a:gd name="connsiteY2-26" fmla="*/ 682625 h 1647825"/>
                <a:gd name="connsiteX3-27" fmla="*/ 390525 w 1063625"/>
                <a:gd name="connsiteY3-28" fmla="*/ 787400 h 1647825"/>
                <a:gd name="connsiteX4-29" fmla="*/ 292100 w 1063625"/>
                <a:gd name="connsiteY4-30" fmla="*/ 0 h 1647825"/>
                <a:gd name="connsiteX5-31" fmla="*/ 527050 w 1063625"/>
                <a:gd name="connsiteY5-32" fmla="*/ 1127125 h 1647825"/>
                <a:gd name="connsiteX6-33" fmla="*/ 1063625 w 1063625"/>
                <a:gd name="connsiteY6-34" fmla="*/ 669925 h 1647825"/>
                <a:gd name="connsiteX7-35" fmla="*/ 536575 w 1063625"/>
                <a:gd name="connsiteY7-36" fmla="*/ 1187450 h 1647825"/>
                <a:gd name="connsiteX8-37" fmla="*/ 476250 w 1063625"/>
                <a:gd name="connsiteY8-38" fmla="*/ 1647825 h 1647825"/>
                <a:gd name="connsiteX9-39" fmla="*/ 384175 w 1063625"/>
                <a:gd name="connsiteY9-40" fmla="*/ 1631950 h 1647825"/>
                <a:gd name="connsiteX0-41" fmla="*/ 384175 w 1063625"/>
                <a:gd name="connsiteY0-42" fmla="*/ 1631950 h 1647825"/>
                <a:gd name="connsiteX1-43" fmla="*/ 409575 w 1063625"/>
                <a:gd name="connsiteY1-44" fmla="*/ 831850 h 1647825"/>
                <a:gd name="connsiteX2-45" fmla="*/ 0 w 1063625"/>
                <a:gd name="connsiteY2-46" fmla="*/ 682625 h 1647825"/>
                <a:gd name="connsiteX3-47" fmla="*/ 390525 w 1063625"/>
                <a:gd name="connsiteY3-48" fmla="*/ 787400 h 1647825"/>
                <a:gd name="connsiteX4-49" fmla="*/ 292100 w 1063625"/>
                <a:gd name="connsiteY4-50" fmla="*/ 0 h 1647825"/>
                <a:gd name="connsiteX5-51" fmla="*/ 527050 w 1063625"/>
                <a:gd name="connsiteY5-52" fmla="*/ 1127125 h 1647825"/>
                <a:gd name="connsiteX6-53" fmla="*/ 1063625 w 1063625"/>
                <a:gd name="connsiteY6-54" fmla="*/ 669925 h 1647825"/>
                <a:gd name="connsiteX7-55" fmla="*/ 536575 w 1063625"/>
                <a:gd name="connsiteY7-56" fmla="*/ 1187450 h 1647825"/>
                <a:gd name="connsiteX8-57" fmla="*/ 476250 w 1063625"/>
                <a:gd name="connsiteY8-58" fmla="*/ 1647825 h 1647825"/>
                <a:gd name="connsiteX9-59" fmla="*/ 384175 w 1063625"/>
                <a:gd name="connsiteY9-60" fmla="*/ 1631950 h 1647825"/>
                <a:gd name="connsiteX0-61" fmla="*/ 384175 w 1063625"/>
                <a:gd name="connsiteY0-62" fmla="*/ 1631950 h 1647825"/>
                <a:gd name="connsiteX1-63" fmla="*/ 409575 w 1063625"/>
                <a:gd name="connsiteY1-64" fmla="*/ 831850 h 1647825"/>
                <a:gd name="connsiteX2-65" fmla="*/ 0 w 1063625"/>
                <a:gd name="connsiteY2-66" fmla="*/ 682625 h 1647825"/>
                <a:gd name="connsiteX3-67" fmla="*/ 390525 w 1063625"/>
                <a:gd name="connsiteY3-68" fmla="*/ 787400 h 1647825"/>
                <a:gd name="connsiteX4-69" fmla="*/ 292100 w 1063625"/>
                <a:gd name="connsiteY4-70" fmla="*/ 0 h 1647825"/>
                <a:gd name="connsiteX5-71" fmla="*/ 527050 w 1063625"/>
                <a:gd name="connsiteY5-72" fmla="*/ 1127125 h 1647825"/>
                <a:gd name="connsiteX6-73" fmla="*/ 1063625 w 1063625"/>
                <a:gd name="connsiteY6-74" fmla="*/ 669925 h 1647825"/>
                <a:gd name="connsiteX7-75" fmla="*/ 536575 w 1063625"/>
                <a:gd name="connsiteY7-76" fmla="*/ 1187450 h 1647825"/>
                <a:gd name="connsiteX8-77" fmla="*/ 476250 w 1063625"/>
                <a:gd name="connsiteY8-78" fmla="*/ 1647825 h 1647825"/>
                <a:gd name="connsiteX9-79" fmla="*/ 384175 w 1063625"/>
                <a:gd name="connsiteY9-80" fmla="*/ 1631950 h 1647825"/>
                <a:gd name="connsiteX0-81" fmla="*/ 384175 w 1063625"/>
                <a:gd name="connsiteY0-82" fmla="*/ 1631950 h 1647825"/>
                <a:gd name="connsiteX1-83" fmla="*/ 409575 w 1063625"/>
                <a:gd name="connsiteY1-84" fmla="*/ 831850 h 1647825"/>
                <a:gd name="connsiteX2-85" fmla="*/ 0 w 1063625"/>
                <a:gd name="connsiteY2-86" fmla="*/ 682625 h 1647825"/>
                <a:gd name="connsiteX3-87" fmla="*/ 390525 w 1063625"/>
                <a:gd name="connsiteY3-88" fmla="*/ 787400 h 1647825"/>
                <a:gd name="connsiteX4-89" fmla="*/ 292100 w 1063625"/>
                <a:gd name="connsiteY4-90" fmla="*/ 0 h 1647825"/>
                <a:gd name="connsiteX5-91" fmla="*/ 527050 w 1063625"/>
                <a:gd name="connsiteY5-92" fmla="*/ 1127125 h 1647825"/>
                <a:gd name="connsiteX6-93" fmla="*/ 1063625 w 1063625"/>
                <a:gd name="connsiteY6-94" fmla="*/ 669925 h 1647825"/>
                <a:gd name="connsiteX7-95" fmla="*/ 536575 w 1063625"/>
                <a:gd name="connsiteY7-96" fmla="*/ 1187450 h 1647825"/>
                <a:gd name="connsiteX8-97" fmla="*/ 476250 w 1063625"/>
                <a:gd name="connsiteY8-98" fmla="*/ 1647825 h 1647825"/>
                <a:gd name="connsiteX9-99" fmla="*/ 384175 w 1063625"/>
                <a:gd name="connsiteY9-100" fmla="*/ 1631950 h 1647825"/>
                <a:gd name="connsiteX0-101" fmla="*/ 384175 w 1063625"/>
                <a:gd name="connsiteY0-102" fmla="*/ 1631950 h 1647825"/>
                <a:gd name="connsiteX1-103" fmla="*/ 409575 w 1063625"/>
                <a:gd name="connsiteY1-104" fmla="*/ 831850 h 1647825"/>
                <a:gd name="connsiteX2-105" fmla="*/ 0 w 1063625"/>
                <a:gd name="connsiteY2-106" fmla="*/ 682625 h 1647825"/>
                <a:gd name="connsiteX3-107" fmla="*/ 390525 w 1063625"/>
                <a:gd name="connsiteY3-108" fmla="*/ 787400 h 1647825"/>
                <a:gd name="connsiteX4-109" fmla="*/ 292100 w 1063625"/>
                <a:gd name="connsiteY4-110" fmla="*/ 0 h 1647825"/>
                <a:gd name="connsiteX5-111" fmla="*/ 527050 w 1063625"/>
                <a:gd name="connsiteY5-112" fmla="*/ 1127125 h 1647825"/>
                <a:gd name="connsiteX6-113" fmla="*/ 1063625 w 1063625"/>
                <a:gd name="connsiteY6-114" fmla="*/ 669925 h 1647825"/>
                <a:gd name="connsiteX7-115" fmla="*/ 536575 w 1063625"/>
                <a:gd name="connsiteY7-116" fmla="*/ 1187450 h 1647825"/>
                <a:gd name="connsiteX8-117" fmla="*/ 476250 w 1063625"/>
                <a:gd name="connsiteY8-118" fmla="*/ 1647825 h 1647825"/>
                <a:gd name="connsiteX9-119" fmla="*/ 384175 w 1063625"/>
                <a:gd name="connsiteY9-120" fmla="*/ 1631950 h 1647825"/>
                <a:gd name="connsiteX0-121" fmla="*/ 384175 w 1063625"/>
                <a:gd name="connsiteY0-122" fmla="*/ 1631950 h 1647825"/>
                <a:gd name="connsiteX1-123" fmla="*/ 409575 w 1063625"/>
                <a:gd name="connsiteY1-124" fmla="*/ 831850 h 1647825"/>
                <a:gd name="connsiteX2-125" fmla="*/ 0 w 1063625"/>
                <a:gd name="connsiteY2-126" fmla="*/ 682625 h 1647825"/>
                <a:gd name="connsiteX3-127" fmla="*/ 390525 w 1063625"/>
                <a:gd name="connsiteY3-128" fmla="*/ 787400 h 1647825"/>
                <a:gd name="connsiteX4-129" fmla="*/ 292100 w 1063625"/>
                <a:gd name="connsiteY4-130" fmla="*/ 0 h 1647825"/>
                <a:gd name="connsiteX5-131" fmla="*/ 527050 w 1063625"/>
                <a:gd name="connsiteY5-132" fmla="*/ 1127125 h 1647825"/>
                <a:gd name="connsiteX6-133" fmla="*/ 1063625 w 1063625"/>
                <a:gd name="connsiteY6-134" fmla="*/ 669925 h 1647825"/>
                <a:gd name="connsiteX7-135" fmla="*/ 536575 w 1063625"/>
                <a:gd name="connsiteY7-136" fmla="*/ 1187450 h 1647825"/>
                <a:gd name="connsiteX8-137" fmla="*/ 476250 w 1063625"/>
                <a:gd name="connsiteY8-138" fmla="*/ 1647825 h 1647825"/>
                <a:gd name="connsiteX9-139" fmla="*/ 384175 w 1063625"/>
                <a:gd name="connsiteY9-140" fmla="*/ 1631950 h 1647825"/>
                <a:gd name="connsiteX0-141" fmla="*/ 384175 w 1063625"/>
                <a:gd name="connsiteY0-142" fmla="*/ 1631950 h 1647825"/>
                <a:gd name="connsiteX1-143" fmla="*/ 409575 w 1063625"/>
                <a:gd name="connsiteY1-144" fmla="*/ 831850 h 1647825"/>
                <a:gd name="connsiteX2-145" fmla="*/ 0 w 1063625"/>
                <a:gd name="connsiteY2-146" fmla="*/ 682625 h 1647825"/>
                <a:gd name="connsiteX3-147" fmla="*/ 390525 w 1063625"/>
                <a:gd name="connsiteY3-148" fmla="*/ 787400 h 1647825"/>
                <a:gd name="connsiteX4-149" fmla="*/ 292100 w 1063625"/>
                <a:gd name="connsiteY4-150" fmla="*/ 0 h 1647825"/>
                <a:gd name="connsiteX5-151" fmla="*/ 527050 w 1063625"/>
                <a:gd name="connsiteY5-152" fmla="*/ 1127125 h 1647825"/>
                <a:gd name="connsiteX6-153" fmla="*/ 1063625 w 1063625"/>
                <a:gd name="connsiteY6-154" fmla="*/ 669925 h 1647825"/>
                <a:gd name="connsiteX7-155" fmla="*/ 536575 w 1063625"/>
                <a:gd name="connsiteY7-156" fmla="*/ 1187450 h 1647825"/>
                <a:gd name="connsiteX8-157" fmla="*/ 476250 w 1063625"/>
                <a:gd name="connsiteY8-158" fmla="*/ 1647825 h 1647825"/>
                <a:gd name="connsiteX9-159" fmla="*/ 384175 w 1063625"/>
                <a:gd name="connsiteY9-160" fmla="*/ 1631950 h 1647825"/>
                <a:gd name="connsiteX0-161" fmla="*/ 384175 w 1063625"/>
                <a:gd name="connsiteY0-162" fmla="*/ 1631950 h 1647825"/>
                <a:gd name="connsiteX1-163" fmla="*/ 409575 w 1063625"/>
                <a:gd name="connsiteY1-164" fmla="*/ 831850 h 1647825"/>
                <a:gd name="connsiteX2-165" fmla="*/ 0 w 1063625"/>
                <a:gd name="connsiteY2-166" fmla="*/ 682625 h 1647825"/>
                <a:gd name="connsiteX3-167" fmla="*/ 390525 w 1063625"/>
                <a:gd name="connsiteY3-168" fmla="*/ 787400 h 1647825"/>
                <a:gd name="connsiteX4-169" fmla="*/ 292100 w 1063625"/>
                <a:gd name="connsiteY4-170" fmla="*/ 0 h 1647825"/>
                <a:gd name="connsiteX5-171" fmla="*/ 527050 w 1063625"/>
                <a:gd name="connsiteY5-172" fmla="*/ 1127125 h 1647825"/>
                <a:gd name="connsiteX6-173" fmla="*/ 1063625 w 1063625"/>
                <a:gd name="connsiteY6-174" fmla="*/ 669925 h 1647825"/>
                <a:gd name="connsiteX7-175" fmla="*/ 536575 w 1063625"/>
                <a:gd name="connsiteY7-176" fmla="*/ 1187450 h 1647825"/>
                <a:gd name="connsiteX8-177" fmla="*/ 476250 w 1063625"/>
                <a:gd name="connsiteY8-178" fmla="*/ 1647825 h 1647825"/>
                <a:gd name="connsiteX9-179" fmla="*/ 384175 w 1063625"/>
                <a:gd name="connsiteY9-180" fmla="*/ 1631950 h 1647825"/>
                <a:gd name="connsiteX0-181" fmla="*/ 384175 w 1063625"/>
                <a:gd name="connsiteY0-182" fmla="*/ 1631950 h 1647825"/>
                <a:gd name="connsiteX1-183" fmla="*/ 409575 w 1063625"/>
                <a:gd name="connsiteY1-184" fmla="*/ 831850 h 1647825"/>
                <a:gd name="connsiteX2-185" fmla="*/ 0 w 1063625"/>
                <a:gd name="connsiteY2-186" fmla="*/ 682625 h 1647825"/>
                <a:gd name="connsiteX3-187" fmla="*/ 390525 w 1063625"/>
                <a:gd name="connsiteY3-188" fmla="*/ 787400 h 1647825"/>
                <a:gd name="connsiteX4-189" fmla="*/ 292100 w 1063625"/>
                <a:gd name="connsiteY4-190" fmla="*/ 0 h 1647825"/>
                <a:gd name="connsiteX5-191" fmla="*/ 527050 w 1063625"/>
                <a:gd name="connsiteY5-192" fmla="*/ 1127125 h 1647825"/>
                <a:gd name="connsiteX6-193" fmla="*/ 1063625 w 1063625"/>
                <a:gd name="connsiteY6-194" fmla="*/ 669925 h 1647825"/>
                <a:gd name="connsiteX7-195" fmla="*/ 536575 w 1063625"/>
                <a:gd name="connsiteY7-196" fmla="*/ 1187450 h 1647825"/>
                <a:gd name="connsiteX8-197" fmla="*/ 476250 w 1063625"/>
                <a:gd name="connsiteY8-198" fmla="*/ 1647825 h 1647825"/>
                <a:gd name="connsiteX9-199" fmla="*/ 384175 w 1063625"/>
                <a:gd name="connsiteY9-200" fmla="*/ 1631950 h 1647825"/>
                <a:gd name="connsiteX0-201" fmla="*/ 384175 w 1063625"/>
                <a:gd name="connsiteY0-202" fmla="*/ 1631950 h 1647825"/>
                <a:gd name="connsiteX1-203" fmla="*/ 409575 w 1063625"/>
                <a:gd name="connsiteY1-204" fmla="*/ 831850 h 1647825"/>
                <a:gd name="connsiteX2-205" fmla="*/ 0 w 1063625"/>
                <a:gd name="connsiteY2-206" fmla="*/ 682625 h 1647825"/>
                <a:gd name="connsiteX3-207" fmla="*/ 390525 w 1063625"/>
                <a:gd name="connsiteY3-208" fmla="*/ 787400 h 1647825"/>
                <a:gd name="connsiteX4-209" fmla="*/ 292100 w 1063625"/>
                <a:gd name="connsiteY4-210" fmla="*/ 0 h 1647825"/>
                <a:gd name="connsiteX5-211" fmla="*/ 527050 w 1063625"/>
                <a:gd name="connsiteY5-212" fmla="*/ 1127125 h 1647825"/>
                <a:gd name="connsiteX6-213" fmla="*/ 1063625 w 1063625"/>
                <a:gd name="connsiteY6-214" fmla="*/ 669925 h 1647825"/>
                <a:gd name="connsiteX7-215" fmla="*/ 536575 w 1063625"/>
                <a:gd name="connsiteY7-216" fmla="*/ 1187450 h 1647825"/>
                <a:gd name="connsiteX8-217" fmla="*/ 476250 w 1063625"/>
                <a:gd name="connsiteY8-218" fmla="*/ 1647825 h 1647825"/>
                <a:gd name="connsiteX9-219" fmla="*/ 384175 w 1063625"/>
                <a:gd name="connsiteY9-220" fmla="*/ 1631950 h 1647825"/>
                <a:gd name="connsiteX0-221" fmla="*/ 384175 w 1063625"/>
                <a:gd name="connsiteY0-222" fmla="*/ 1631950 h 1647825"/>
                <a:gd name="connsiteX1-223" fmla="*/ 409575 w 1063625"/>
                <a:gd name="connsiteY1-224" fmla="*/ 831850 h 1647825"/>
                <a:gd name="connsiteX2-225" fmla="*/ 0 w 1063625"/>
                <a:gd name="connsiteY2-226" fmla="*/ 682625 h 1647825"/>
                <a:gd name="connsiteX3-227" fmla="*/ 390525 w 1063625"/>
                <a:gd name="connsiteY3-228" fmla="*/ 787400 h 1647825"/>
                <a:gd name="connsiteX4-229" fmla="*/ 292100 w 1063625"/>
                <a:gd name="connsiteY4-230" fmla="*/ 0 h 1647825"/>
                <a:gd name="connsiteX5-231" fmla="*/ 527050 w 1063625"/>
                <a:gd name="connsiteY5-232" fmla="*/ 1127125 h 1647825"/>
                <a:gd name="connsiteX6-233" fmla="*/ 1063625 w 1063625"/>
                <a:gd name="connsiteY6-234" fmla="*/ 669925 h 1647825"/>
                <a:gd name="connsiteX7-235" fmla="*/ 536575 w 1063625"/>
                <a:gd name="connsiteY7-236" fmla="*/ 1187450 h 1647825"/>
                <a:gd name="connsiteX8-237" fmla="*/ 476250 w 1063625"/>
                <a:gd name="connsiteY8-238" fmla="*/ 1647825 h 1647825"/>
                <a:gd name="connsiteX9-239" fmla="*/ 384175 w 1063625"/>
                <a:gd name="connsiteY9-240" fmla="*/ 1631950 h 1647825"/>
                <a:gd name="connsiteX0-241" fmla="*/ 384175 w 1063625"/>
                <a:gd name="connsiteY0-242" fmla="*/ 1631950 h 1647825"/>
                <a:gd name="connsiteX1-243" fmla="*/ 409575 w 1063625"/>
                <a:gd name="connsiteY1-244" fmla="*/ 831850 h 1647825"/>
                <a:gd name="connsiteX2-245" fmla="*/ 0 w 1063625"/>
                <a:gd name="connsiteY2-246" fmla="*/ 682625 h 1647825"/>
                <a:gd name="connsiteX3-247" fmla="*/ 390525 w 1063625"/>
                <a:gd name="connsiteY3-248" fmla="*/ 787400 h 1647825"/>
                <a:gd name="connsiteX4-249" fmla="*/ 292100 w 1063625"/>
                <a:gd name="connsiteY4-250" fmla="*/ 0 h 1647825"/>
                <a:gd name="connsiteX5-251" fmla="*/ 527050 w 1063625"/>
                <a:gd name="connsiteY5-252" fmla="*/ 1127125 h 1647825"/>
                <a:gd name="connsiteX6-253" fmla="*/ 1063625 w 1063625"/>
                <a:gd name="connsiteY6-254" fmla="*/ 669925 h 1647825"/>
                <a:gd name="connsiteX7-255" fmla="*/ 536575 w 1063625"/>
                <a:gd name="connsiteY7-256" fmla="*/ 1187450 h 1647825"/>
                <a:gd name="connsiteX8-257" fmla="*/ 476250 w 1063625"/>
                <a:gd name="connsiteY8-258" fmla="*/ 1647825 h 1647825"/>
                <a:gd name="connsiteX9-259" fmla="*/ 384175 w 1063625"/>
                <a:gd name="connsiteY9-260" fmla="*/ 1631950 h 1647825"/>
                <a:gd name="connsiteX0-261" fmla="*/ 384175 w 1063625"/>
                <a:gd name="connsiteY0-262" fmla="*/ 1631950 h 1647825"/>
                <a:gd name="connsiteX1-263" fmla="*/ 409575 w 1063625"/>
                <a:gd name="connsiteY1-264" fmla="*/ 831850 h 1647825"/>
                <a:gd name="connsiteX2-265" fmla="*/ 0 w 1063625"/>
                <a:gd name="connsiteY2-266" fmla="*/ 682625 h 1647825"/>
                <a:gd name="connsiteX3-267" fmla="*/ 390525 w 1063625"/>
                <a:gd name="connsiteY3-268" fmla="*/ 794543 h 1647825"/>
                <a:gd name="connsiteX4-269" fmla="*/ 292100 w 1063625"/>
                <a:gd name="connsiteY4-270" fmla="*/ 0 h 1647825"/>
                <a:gd name="connsiteX5-271" fmla="*/ 527050 w 1063625"/>
                <a:gd name="connsiteY5-272" fmla="*/ 1127125 h 1647825"/>
                <a:gd name="connsiteX6-273" fmla="*/ 1063625 w 1063625"/>
                <a:gd name="connsiteY6-274" fmla="*/ 669925 h 1647825"/>
                <a:gd name="connsiteX7-275" fmla="*/ 536575 w 1063625"/>
                <a:gd name="connsiteY7-276" fmla="*/ 1187450 h 1647825"/>
                <a:gd name="connsiteX8-277" fmla="*/ 476250 w 1063625"/>
                <a:gd name="connsiteY8-278" fmla="*/ 1647825 h 1647825"/>
                <a:gd name="connsiteX9-279" fmla="*/ 384175 w 1063625"/>
                <a:gd name="connsiteY9-280" fmla="*/ 1631950 h 1647825"/>
                <a:gd name="connsiteX0-281" fmla="*/ 384175 w 1063625"/>
                <a:gd name="connsiteY0-282" fmla="*/ 1631950 h 1647825"/>
                <a:gd name="connsiteX1-283" fmla="*/ 409575 w 1063625"/>
                <a:gd name="connsiteY1-284" fmla="*/ 831850 h 1647825"/>
                <a:gd name="connsiteX2-285" fmla="*/ 0 w 1063625"/>
                <a:gd name="connsiteY2-286" fmla="*/ 682625 h 1647825"/>
                <a:gd name="connsiteX3-287" fmla="*/ 390525 w 1063625"/>
                <a:gd name="connsiteY3-288" fmla="*/ 794543 h 1647825"/>
                <a:gd name="connsiteX4-289" fmla="*/ 292100 w 1063625"/>
                <a:gd name="connsiteY4-290" fmla="*/ 0 h 1647825"/>
                <a:gd name="connsiteX5-291" fmla="*/ 527050 w 1063625"/>
                <a:gd name="connsiteY5-292" fmla="*/ 1127125 h 1647825"/>
                <a:gd name="connsiteX6-293" fmla="*/ 1063625 w 1063625"/>
                <a:gd name="connsiteY6-294" fmla="*/ 669925 h 1647825"/>
                <a:gd name="connsiteX7-295" fmla="*/ 536575 w 1063625"/>
                <a:gd name="connsiteY7-296" fmla="*/ 1187450 h 1647825"/>
                <a:gd name="connsiteX8-297" fmla="*/ 476250 w 1063625"/>
                <a:gd name="connsiteY8-298" fmla="*/ 1647825 h 1647825"/>
                <a:gd name="connsiteX9-299" fmla="*/ 384175 w 1063625"/>
                <a:gd name="connsiteY9-300" fmla="*/ 1631950 h 1647825"/>
                <a:gd name="connsiteX0-301" fmla="*/ 384175 w 1063625"/>
                <a:gd name="connsiteY0-302" fmla="*/ 1631950 h 1647825"/>
                <a:gd name="connsiteX1-303" fmla="*/ 409575 w 1063625"/>
                <a:gd name="connsiteY1-304" fmla="*/ 831850 h 1647825"/>
                <a:gd name="connsiteX2-305" fmla="*/ 0 w 1063625"/>
                <a:gd name="connsiteY2-306" fmla="*/ 682625 h 1647825"/>
                <a:gd name="connsiteX3-307" fmla="*/ 390525 w 1063625"/>
                <a:gd name="connsiteY3-308" fmla="*/ 794543 h 1647825"/>
                <a:gd name="connsiteX4-309" fmla="*/ 292100 w 1063625"/>
                <a:gd name="connsiteY4-310" fmla="*/ 0 h 1647825"/>
                <a:gd name="connsiteX5-311" fmla="*/ 527050 w 1063625"/>
                <a:gd name="connsiteY5-312" fmla="*/ 1127125 h 1647825"/>
                <a:gd name="connsiteX6-313" fmla="*/ 1063625 w 1063625"/>
                <a:gd name="connsiteY6-314" fmla="*/ 669925 h 1647825"/>
                <a:gd name="connsiteX7-315" fmla="*/ 536575 w 1063625"/>
                <a:gd name="connsiteY7-316" fmla="*/ 1187450 h 1647825"/>
                <a:gd name="connsiteX8-317" fmla="*/ 476250 w 1063625"/>
                <a:gd name="connsiteY8-318" fmla="*/ 1647825 h 1647825"/>
                <a:gd name="connsiteX9-319" fmla="*/ 384175 w 1063625"/>
                <a:gd name="connsiteY9-320" fmla="*/ 1631950 h 1647825"/>
                <a:gd name="connsiteX0-321" fmla="*/ 384175 w 1063625"/>
                <a:gd name="connsiteY0-322" fmla="*/ 1631950 h 1647825"/>
                <a:gd name="connsiteX1-323" fmla="*/ 409575 w 1063625"/>
                <a:gd name="connsiteY1-324" fmla="*/ 831850 h 1647825"/>
                <a:gd name="connsiteX2-325" fmla="*/ 0 w 1063625"/>
                <a:gd name="connsiteY2-326" fmla="*/ 682625 h 1647825"/>
                <a:gd name="connsiteX3-327" fmla="*/ 390525 w 1063625"/>
                <a:gd name="connsiteY3-328" fmla="*/ 794543 h 1647825"/>
                <a:gd name="connsiteX4-329" fmla="*/ 292100 w 1063625"/>
                <a:gd name="connsiteY4-330" fmla="*/ 0 h 1647825"/>
                <a:gd name="connsiteX5-331" fmla="*/ 527050 w 1063625"/>
                <a:gd name="connsiteY5-332" fmla="*/ 1127125 h 1647825"/>
                <a:gd name="connsiteX6-333" fmla="*/ 1063625 w 1063625"/>
                <a:gd name="connsiteY6-334" fmla="*/ 669925 h 1647825"/>
                <a:gd name="connsiteX7-335" fmla="*/ 536575 w 1063625"/>
                <a:gd name="connsiteY7-336" fmla="*/ 1187450 h 1647825"/>
                <a:gd name="connsiteX8-337" fmla="*/ 476250 w 1063625"/>
                <a:gd name="connsiteY8-338" fmla="*/ 1647825 h 1647825"/>
                <a:gd name="connsiteX9-339" fmla="*/ 384175 w 1063625"/>
                <a:gd name="connsiteY9-340" fmla="*/ 1631950 h 1647825"/>
                <a:gd name="connsiteX0-341" fmla="*/ 384175 w 1063625"/>
                <a:gd name="connsiteY0-342" fmla="*/ 1631950 h 1647825"/>
                <a:gd name="connsiteX1-343" fmla="*/ 409575 w 1063625"/>
                <a:gd name="connsiteY1-344" fmla="*/ 831850 h 1647825"/>
                <a:gd name="connsiteX2-345" fmla="*/ 0 w 1063625"/>
                <a:gd name="connsiteY2-346" fmla="*/ 682625 h 1647825"/>
                <a:gd name="connsiteX3-347" fmla="*/ 390525 w 1063625"/>
                <a:gd name="connsiteY3-348" fmla="*/ 794543 h 1647825"/>
                <a:gd name="connsiteX4-349" fmla="*/ 292100 w 1063625"/>
                <a:gd name="connsiteY4-350" fmla="*/ 0 h 1647825"/>
                <a:gd name="connsiteX5-351" fmla="*/ 527050 w 1063625"/>
                <a:gd name="connsiteY5-352" fmla="*/ 1127125 h 1647825"/>
                <a:gd name="connsiteX6-353" fmla="*/ 1063625 w 1063625"/>
                <a:gd name="connsiteY6-354" fmla="*/ 669925 h 1647825"/>
                <a:gd name="connsiteX7-355" fmla="*/ 536575 w 1063625"/>
                <a:gd name="connsiteY7-356" fmla="*/ 1187450 h 1647825"/>
                <a:gd name="connsiteX8-357" fmla="*/ 476250 w 1063625"/>
                <a:gd name="connsiteY8-358" fmla="*/ 1647825 h 1647825"/>
                <a:gd name="connsiteX9-359" fmla="*/ 384175 w 1063625"/>
                <a:gd name="connsiteY9-360" fmla="*/ 1631950 h 1647825"/>
                <a:gd name="connsiteX0-361" fmla="*/ 384175 w 1063625"/>
                <a:gd name="connsiteY0-362" fmla="*/ 1631950 h 1647825"/>
                <a:gd name="connsiteX1-363" fmla="*/ 409575 w 1063625"/>
                <a:gd name="connsiteY1-364" fmla="*/ 831850 h 1647825"/>
                <a:gd name="connsiteX2-365" fmla="*/ 0 w 1063625"/>
                <a:gd name="connsiteY2-366" fmla="*/ 682625 h 1647825"/>
                <a:gd name="connsiteX3-367" fmla="*/ 390525 w 1063625"/>
                <a:gd name="connsiteY3-368" fmla="*/ 794543 h 1647825"/>
                <a:gd name="connsiteX4-369" fmla="*/ 292100 w 1063625"/>
                <a:gd name="connsiteY4-370" fmla="*/ 0 h 1647825"/>
                <a:gd name="connsiteX5-371" fmla="*/ 527050 w 1063625"/>
                <a:gd name="connsiteY5-372" fmla="*/ 1127125 h 1647825"/>
                <a:gd name="connsiteX6-373" fmla="*/ 1063625 w 1063625"/>
                <a:gd name="connsiteY6-374" fmla="*/ 669925 h 1647825"/>
                <a:gd name="connsiteX7-375" fmla="*/ 536575 w 1063625"/>
                <a:gd name="connsiteY7-376" fmla="*/ 1187450 h 1647825"/>
                <a:gd name="connsiteX8-377" fmla="*/ 476250 w 1063625"/>
                <a:gd name="connsiteY8-378" fmla="*/ 1647825 h 1647825"/>
                <a:gd name="connsiteX9-379" fmla="*/ 384175 w 1063625"/>
                <a:gd name="connsiteY9-380" fmla="*/ 1631950 h 1647825"/>
                <a:gd name="connsiteX0-381" fmla="*/ 384175 w 1063625"/>
                <a:gd name="connsiteY0-382" fmla="*/ 1631950 h 1647825"/>
                <a:gd name="connsiteX1-383" fmla="*/ 409575 w 1063625"/>
                <a:gd name="connsiteY1-384" fmla="*/ 831850 h 1647825"/>
                <a:gd name="connsiteX2-385" fmla="*/ 0 w 1063625"/>
                <a:gd name="connsiteY2-386" fmla="*/ 682625 h 1647825"/>
                <a:gd name="connsiteX3-387" fmla="*/ 390525 w 1063625"/>
                <a:gd name="connsiteY3-388" fmla="*/ 794543 h 1647825"/>
                <a:gd name="connsiteX4-389" fmla="*/ 292100 w 1063625"/>
                <a:gd name="connsiteY4-390" fmla="*/ 0 h 1647825"/>
                <a:gd name="connsiteX5-391" fmla="*/ 527050 w 1063625"/>
                <a:gd name="connsiteY5-392" fmla="*/ 1127125 h 1647825"/>
                <a:gd name="connsiteX6-393" fmla="*/ 1063625 w 1063625"/>
                <a:gd name="connsiteY6-394" fmla="*/ 669925 h 1647825"/>
                <a:gd name="connsiteX7-395" fmla="*/ 536575 w 1063625"/>
                <a:gd name="connsiteY7-396" fmla="*/ 1187450 h 1647825"/>
                <a:gd name="connsiteX8-397" fmla="*/ 476250 w 1063625"/>
                <a:gd name="connsiteY8-398" fmla="*/ 1647825 h 1647825"/>
                <a:gd name="connsiteX9-399" fmla="*/ 384175 w 1063625"/>
                <a:gd name="connsiteY9-400" fmla="*/ 1631950 h 1647825"/>
                <a:gd name="connsiteX0-401" fmla="*/ 384175 w 1063625"/>
                <a:gd name="connsiteY0-402" fmla="*/ 1631950 h 1647825"/>
                <a:gd name="connsiteX1-403" fmla="*/ 409575 w 1063625"/>
                <a:gd name="connsiteY1-404" fmla="*/ 831850 h 1647825"/>
                <a:gd name="connsiteX2-405" fmla="*/ 0 w 1063625"/>
                <a:gd name="connsiteY2-406" fmla="*/ 682625 h 1647825"/>
                <a:gd name="connsiteX3-407" fmla="*/ 390525 w 1063625"/>
                <a:gd name="connsiteY3-408" fmla="*/ 794543 h 1647825"/>
                <a:gd name="connsiteX4-409" fmla="*/ 292100 w 1063625"/>
                <a:gd name="connsiteY4-410" fmla="*/ 0 h 1647825"/>
                <a:gd name="connsiteX5-411" fmla="*/ 527050 w 1063625"/>
                <a:gd name="connsiteY5-412" fmla="*/ 1127125 h 1647825"/>
                <a:gd name="connsiteX6-413" fmla="*/ 1063625 w 1063625"/>
                <a:gd name="connsiteY6-414" fmla="*/ 669925 h 1647825"/>
                <a:gd name="connsiteX7-415" fmla="*/ 536575 w 1063625"/>
                <a:gd name="connsiteY7-416" fmla="*/ 1187450 h 1647825"/>
                <a:gd name="connsiteX8-417" fmla="*/ 476250 w 1063625"/>
                <a:gd name="connsiteY8-418" fmla="*/ 1647825 h 1647825"/>
                <a:gd name="connsiteX9-419" fmla="*/ 384175 w 1063625"/>
                <a:gd name="connsiteY9-420" fmla="*/ 1631950 h 1647825"/>
                <a:gd name="connsiteX0-421" fmla="*/ 384175 w 1063625"/>
                <a:gd name="connsiteY0-422" fmla="*/ 1631950 h 1647825"/>
                <a:gd name="connsiteX1-423" fmla="*/ 409575 w 1063625"/>
                <a:gd name="connsiteY1-424" fmla="*/ 831850 h 1647825"/>
                <a:gd name="connsiteX2-425" fmla="*/ 0 w 1063625"/>
                <a:gd name="connsiteY2-426" fmla="*/ 682625 h 1647825"/>
                <a:gd name="connsiteX3-427" fmla="*/ 390525 w 1063625"/>
                <a:gd name="connsiteY3-428" fmla="*/ 794543 h 1647825"/>
                <a:gd name="connsiteX4-429" fmla="*/ 292100 w 1063625"/>
                <a:gd name="connsiteY4-430" fmla="*/ 0 h 1647825"/>
                <a:gd name="connsiteX5-431" fmla="*/ 527050 w 1063625"/>
                <a:gd name="connsiteY5-432" fmla="*/ 1127125 h 1647825"/>
                <a:gd name="connsiteX6-433" fmla="*/ 1063625 w 1063625"/>
                <a:gd name="connsiteY6-434" fmla="*/ 669925 h 1647825"/>
                <a:gd name="connsiteX7-435" fmla="*/ 536575 w 1063625"/>
                <a:gd name="connsiteY7-436" fmla="*/ 1187450 h 1647825"/>
                <a:gd name="connsiteX8-437" fmla="*/ 476250 w 1063625"/>
                <a:gd name="connsiteY8-438" fmla="*/ 1647825 h 1647825"/>
                <a:gd name="connsiteX9-439" fmla="*/ 384175 w 1063625"/>
                <a:gd name="connsiteY9-440" fmla="*/ 1631950 h 1647825"/>
                <a:gd name="connsiteX0-441" fmla="*/ 384175 w 1063625"/>
                <a:gd name="connsiteY0-442" fmla="*/ 1631950 h 1647825"/>
                <a:gd name="connsiteX1-443" fmla="*/ 409575 w 1063625"/>
                <a:gd name="connsiteY1-444" fmla="*/ 831850 h 1647825"/>
                <a:gd name="connsiteX2-445" fmla="*/ 0 w 1063625"/>
                <a:gd name="connsiteY2-446" fmla="*/ 682625 h 1647825"/>
                <a:gd name="connsiteX3-447" fmla="*/ 390525 w 1063625"/>
                <a:gd name="connsiteY3-448" fmla="*/ 794543 h 1647825"/>
                <a:gd name="connsiteX4-449" fmla="*/ 292100 w 1063625"/>
                <a:gd name="connsiteY4-450" fmla="*/ 0 h 1647825"/>
                <a:gd name="connsiteX5-451" fmla="*/ 527050 w 1063625"/>
                <a:gd name="connsiteY5-452" fmla="*/ 1127125 h 1647825"/>
                <a:gd name="connsiteX6-453" fmla="*/ 1063625 w 1063625"/>
                <a:gd name="connsiteY6-454" fmla="*/ 669925 h 1647825"/>
                <a:gd name="connsiteX7-455" fmla="*/ 536575 w 1063625"/>
                <a:gd name="connsiteY7-456" fmla="*/ 1187450 h 1647825"/>
                <a:gd name="connsiteX8-457" fmla="*/ 476250 w 1063625"/>
                <a:gd name="connsiteY8-458" fmla="*/ 1647825 h 1647825"/>
                <a:gd name="connsiteX9-459" fmla="*/ 384175 w 1063625"/>
                <a:gd name="connsiteY9-460" fmla="*/ 1631950 h 1647825"/>
                <a:gd name="connsiteX0-461" fmla="*/ 384175 w 1063625"/>
                <a:gd name="connsiteY0-462" fmla="*/ 1631950 h 1647825"/>
                <a:gd name="connsiteX1-463" fmla="*/ 409575 w 1063625"/>
                <a:gd name="connsiteY1-464" fmla="*/ 831850 h 1647825"/>
                <a:gd name="connsiteX2-465" fmla="*/ 0 w 1063625"/>
                <a:gd name="connsiteY2-466" fmla="*/ 682625 h 1647825"/>
                <a:gd name="connsiteX3-467" fmla="*/ 390525 w 1063625"/>
                <a:gd name="connsiteY3-468" fmla="*/ 794543 h 1647825"/>
                <a:gd name="connsiteX4-469" fmla="*/ 292100 w 1063625"/>
                <a:gd name="connsiteY4-470" fmla="*/ 0 h 1647825"/>
                <a:gd name="connsiteX5-471" fmla="*/ 527050 w 1063625"/>
                <a:gd name="connsiteY5-472" fmla="*/ 1127125 h 1647825"/>
                <a:gd name="connsiteX6-473" fmla="*/ 1063625 w 1063625"/>
                <a:gd name="connsiteY6-474" fmla="*/ 669925 h 1647825"/>
                <a:gd name="connsiteX7-475" fmla="*/ 536575 w 1063625"/>
                <a:gd name="connsiteY7-476" fmla="*/ 1187450 h 1647825"/>
                <a:gd name="connsiteX8-477" fmla="*/ 476250 w 1063625"/>
                <a:gd name="connsiteY8-478" fmla="*/ 1647825 h 1647825"/>
                <a:gd name="connsiteX9-479" fmla="*/ 384175 w 1063625"/>
                <a:gd name="connsiteY9-480" fmla="*/ 1631950 h 1647825"/>
                <a:gd name="connsiteX0-481" fmla="*/ 384175 w 1063625"/>
                <a:gd name="connsiteY0-482" fmla="*/ 1631950 h 1647825"/>
                <a:gd name="connsiteX1-483" fmla="*/ 409575 w 1063625"/>
                <a:gd name="connsiteY1-484" fmla="*/ 831850 h 1647825"/>
                <a:gd name="connsiteX2-485" fmla="*/ 0 w 1063625"/>
                <a:gd name="connsiteY2-486" fmla="*/ 682625 h 1647825"/>
                <a:gd name="connsiteX3-487" fmla="*/ 390525 w 1063625"/>
                <a:gd name="connsiteY3-488" fmla="*/ 794543 h 1647825"/>
                <a:gd name="connsiteX4-489" fmla="*/ 292100 w 1063625"/>
                <a:gd name="connsiteY4-490" fmla="*/ 0 h 1647825"/>
                <a:gd name="connsiteX5-491" fmla="*/ 527050 w 1063625"/>
                <a:gd name="connsiteY5-492" fmla="*/ 1127125 h 1647825"/>
                <a:gd name="connsiteX6-493" fmla="*/ 1063625 w 1063625"/>
                <a:gd name="connsiteY6-494" fmla="*/ 669925 h 1647825"/>
                <a:gd name="connsiteX7-495" fmla="*/ 536575 w 1063625"/>
                <a:gd name="connsiteY7-496" fmla="*/ 1187450 h 1647825"/>
                <a:gd name="connsiteX8-497" fmla="*/ 476250 w 1063625"/>
                <a:gd name="connsiteY8-498" fmla="*/ 1647825 h 1647825"/>
                <a:gd name="connsiteX9-499" fmla="*/ 384175 w 1063625"/>
                <a:gd name="connsiteY9-500" fmla="*/ 1631950 h 1647825"/>
                <a:gd name="connsiteX0-501" fmla="*/ 384175 w 1063625"/>
                <a:gd name="connsiteY0-502" fmla="*/ 1631950 h 1647825"/>
                <a:gd name="connsiteX1-503" fmla="*/ 409575 w 1063625"/>
                <a:gd name="connsiteY1-504" fmla="*/ 831850 h 1647825"/>
                <a:gd name="connsiteX2-505" fmla="*/ 0 w 1063625"/>
                <a:gd name="connsiteY2-506" fmla="*/ 682625 h 1647825"/>
                <a:gd name="connsiteX3-507" fmla="*/ 390525 w 1063625"/>
                <a:gd name="connsiteY3-508" fmla="*/ 794543 h 1647825"/>
                <a:gd name="connsiteX4-509" fmla="*/ 292100 w 1063625"/>
                <a:gd name="connsiteY4-510" fmla="*/ 0 h 1647825"/>
                <a:gd name="connsiteX5-511" fmla="*/ 527050 w 1063625"/>
                <a:gd name="connsiteY5-512" fmla="*/ 1127125 h 1647825"/>
                <a:gd name="connsiteX6-513" fmla="*/ 1063625 w 1063625"/>
                <a:gd name="connsiteY6-514" fmla="*/ 669925 h 1647825"/>
                <a:gd name="connsiteX7-515" fmla="*/ 536575 w 1063625"/>
                <a:gd name="connsiteY7-516" fmla="*/ 1187450 h 1647825"/>
                <a:gd name="connsiteX8-517" fmla="*/ 476250 w 1063625"/>
                <a:gd name="connsiteY8-518" fmla="*/ 1647825 h 1647825"/>
                <a:gd name="connsiteX9-519" fmla="*/ 384175 w 1063625"/>
                <a:gd name="connsiteY9-520" fmla="*/ 1631950 h 1647825"/>
                <a:gd name="connsiteX0-521" fmla="*/ 384175 w 1063625"/>
                <a:gd name="connsiteY0-522" fmla="*/ 1631950 h 1647825"/>
                <a:gd name="connsiteX1-523" fmla="*/ 409575 w 1063625"/>
                <a:gd name="connsiteY1-524" fmla="*/ 831850 h 1647825"/>
                <a:gd name="connsiteX2-525" fmla="*/ 0 w 1063625"/>
                <a:gd name="connsiteY2-526" fmla="*/ 682625 h 1647825"/>
                <a:gd name="connsiteX3-527" fmla="*/ 390525 w 1063625"/>
                <a:gd name="connsiteY3-528" fmla="*/ 794543 h 1647825"/>
                <a:gd name="connsiteX4-529" fmla="*/ 292100 w 1063625"/>
                <a:gd name="connsiteY4-530" fmla="*/ 0 h 1647825"/>
                <a:gd name="connsiteX5-531" fmla="*/ 527050 w 1063625"/>
                <a:gd name="connsiteY5-532" fmla="*/ 1127125 h 1647825"/>
                <a:gd name="connsiteX6-533" fmla="*/ 1063625 w 1063625"/>
                <a:gd name="connsiteY6-534" fmla="*/ 669925 h 1647825"/>
                <a:gd name="connsiteX7-535" fmla="*/ 536575 w 1063625"/>
                <a:gd name="connsiteY7-536" fmla="*/ 1187450 h 1647825"/>
                <a:gd name="connsiteX8-537" fmla="*/ 476250 w 1063625"/>
                <a:gd name="connsiteY8-538" fmla="*/ 1647825 h 1647825"/>
                <a:gd name="connsiteX9-539" fmla="*/ 384175 w 1063625"/>
                <a:gd name="connsiteY9-540" fmla="*/ 1631950 h 1647825"/>
                <a:gd name="connsiteX0-541" fmla="*/ 384175 w 1063625"/>
                <a:gd name="connsiteY0-542" fmla="*/ 1631950 h 1647825"/>
                <a:gd name="connsiteX1-543" fmla="*/ 409575 w 1063625"/>
                <a:gd name="connsiteY1-544" fmla="*/ 831850 h 1647825"/>
                <a:gd name="connsiteX2-545" fmla="*/ 0 w 1063625"/>
                <a:gd name="connsiteY2-546" fmla="*/ 682625 h 1647825"/>
                <a:gd name="connsiteX3-547" fmla="*/ 390525 w 1063625"/>
                <a:gd name="connsiteY3-548" fmla="*/ 794543 h 1647825"/>
                <a:gd name="connsiteX4-549" fmla="*/ 292100 w 1063625"/>
                <a:gd name="connsiteY4-550" fmla="*/ 0 h 1647825"/>
                <a:gd name="connsiteX5-551" fmla="*/ 527050 w 1063625"/>
                <a:gd name="connsiteY5-552" fmla="*/ 1127125 h 1647825"/>
                <a:gd name="connsiteX6-553" fmla="*/ 1063625 w 1063625"/>
                <a:gd name="connsiteY6-554" fmla="*/ 669925 h 1647825"/>
                <a:gd name="connsiteX7-555" fmla="*/ 536575 w 1063625"/>
                <a:gd name="connsiteY7-556" fmla="*/ 1187450 h 1647825"/>
                <a:gd name="connsiteX8-557" fmla="*/ 476250 w 1063625"/>
                <a:gd name="connsiteY8-558" fmla="*/ 1647825 h 1647825"/>
                <a:gd name="connsiteX9-559" fmla="*/ 384175 w 1063625"/>
                <a:gd name="connsiteY9-560" fmla="*/ 1631950 h 1647825"/>
                <a:gd name="connsiteX0-561" fmla="*/ 384175 w 1063625"/>
                <a:gd name="connsiteY0-562" fmla="*/ 1631950 h 1647825"/>
                <a:gd name="connsiteX1-563" fmla="*/ 409575 w 1063625"/>
                <a:gd name="connsiteY1-564" fmla="*/ 831850 h 1647825"/>
                <a:gd name="connsiteX2-565" fmla="*/ 0 w 1063625"/>
                <a:gd name="connsiteY2-566" fmla="*/ 682625 h 1647825"/>
                <a:gd name="connsiteX3-567" fmla="*/ 390525 w 1063625"/>
                <a:gd name="connsiteY3-568" fmla="*/ 794543 h 1647825"/>
                <a:gd name="connsiteX4-569" fmla="*/ 292100 w 1063625"/>
                <a:gd name="connsiteY4-570" fmla="*/ 0 h 1647825"/>
                <a:gd name="connsiteX5-571" fmla="*/ 527050 w 1063625"/>
                <a:gd name="connsiteY5-572" fmla="*/ 1127125 h 1647825"/>
                <a:gd name="connsiteX6-573" fmla="*/ 1063625 w 1063625"/>
                <a:gd name="connsiteY6-574" fmla="*/ 669925 h 1647825"/>
                <a:gd name="connsiteX7-575" fmla="*/ 536575 w 1063625"/>
                <a:gd name="connsiteY7-576" fmla="*/ 1187450 h 1647825"/>
                <a:gd name="connsiteX8-577" fmla="*/ 476250 w 1063625"/>
                <a:gd name="connsiteY8-578" fmla="*/ 1647825 h 1647825"/>
                <a:gd name="connsiteX9-579" fmla="*/ 384175 w 1063625"/>
                <a:gd name="connsiteY9-580" fmla="*/ 1631950 h 1647825"/>
                <a:gd name="connsiteX0-581" fmla="*/ 384175 w 1063625"/>
                <a:gd name="connsiteY0-582" fmla="*/ 1631950 h 1647825"/>
                <a:gd name="connsiteX1-583" fmla="*/ 409575 w 1063625"/>
                <a:gd name="connsiteY1-584" fmla="*/ 831850 h 1647825"/>
                <a:gd name="connsiteX2-585" fmla="*/ 0 w 1063625"/>
                <a:gd name="connsiteY2-586" fmla="*/ 682625 h 1647825"/>
                <a:gd name="connsiteX3-587" fmla="*/ 390525 w 1063625"/>
                <a:gd name="connsiteY3-588" fmla="*/ 794543 h 1647825"/>
                <a:gd name="connsiteX4-589" fmla="*/ 292100 w 1063625"/>
                <a:gd name="connsiteY4-590" fmla="*/ 0 h 1647825"/>
                <a:gd name="connsiteX5-591" fmla="*/ 527050 w 1063625"/>
                <a:gd name="connsiteY5-592" fmla="*/ 1127125 h 1647825"/>
                <a:gd name="connsiteX6-593" fmla="*/ 1063625 w 1063625"/>
                <a:gd name="connsiteY6-594" fmla="*/ 669925 h 1647825"/>
                <a:gd name="connsiteX7-595" fmla="*/ 536575 w 1063625"/>
                <a:gd name="connsiteY7-596" fmla="*/ 1187450 h 1647825"/>
                <a:gd name="connsiteX8-597" fmla="*/ 476250 w 1063625"/>
                <a:gd name="connsiteY8-598" fmla="*/ 1647825 h 1647825"/>
                <a:gd name="connsiteX9-599" fmla="*/ 384175 w 1063625"/>
                <a:gd name="connsiteY9-600" fmla="*/ 1631950 h 1647825"/>
                <a:gd name="connsiteX0-601" fmla="*/ 384175 w 1063625"/>
                <a:gd name="connsiteY0-602" fmla="*/ 1631950 h 1647825"/>
                <a:gd name="connsiteX1-603" fmla="*/ 409575 w 1063625"/>
                <a:gd name="connsiteY1-604" fmla="*/ 831850 h 1647825"/>
                <a:gd name="connsiteX2-605" fmla="*/ 0 w 1063625"/>
                <a:gd name="connsiteY2-606" fmla="*/ 682625 h 1647825"/>
                <a:gd name="connsiteX3-607" fmla="*/ 390525 w 1063625"/>
                <a:gd name="connsiteY3-608" fmla="*/ 794543 h 1647825"/>
                <a:gd name="connsiteX4-609" fmla="*/ 292100 w 1063625"/>
                <a:gd name="connsiteY4-610" fmla="*/ 0 h 1647825"/>
                <a:gd name="connsiteX5-611" fmla="*/ 527050 w 1063625"/>
                <a:gd name="connsiteY5-612" fmla="*/ 1127125 h 1647825"/>
                <a:gd name="connsiteX6-613" fmla="*/ 1063625 w 1063625"/>
                <a:gd name="connsiteY6-614" fmla="*/ 669925 h 1647825"/>
                <a:gd name="connsiteX7-615" fmla="*/ 536575 w 1063625"/>
                <a:gd name="connsiteY7-616" fmla="*/ 1187450 h 1647825"/>
                <a:gd name="connsiteX8-617" fmla="*/ 476250 w 1063625"/>
                <a:gd name="connsiteY8-618" fmla="*/ 1647825 h 1647825"/>
                <a:gd name="connsiteX9-619" fmla="*/ 384175 w 1063625"/>
                <a:gd name="connsiteY9-620" fmla="*/ 1631950 h 1647825"/>
                <a:gd name="connsiteX0-621" fmla="*/ 384175 w 1063625"/>
                <a:gd name="connsiteY0-622" fmla="*/ 1631950 h 1647825"/>
                <a:gd name="connsiteX1-623" fmla="*/ 409575 w 1063625"/>
                <a:gd name="connsiteY1-624" fmla="*/ 831850 h 1647825"/>
                <a:gd name="connsiteX2-625" fmla="*/ 0 w 1063625"/>
                <a:gd name="connsiteY2-626" fmla="*/ 682625 h 1647825"/>
                <a:gd name="connsiteX3-627" fmla="*/ 390525 w 1063625"/>
                <a:gd name="connsiteY3-628" fmla="*/ 794543 h 1647825"/>
                <a:gd name="connsiteX4-629" fmla="*/ 292100 w 1063625"/>
                <a:gd name="connsiteY4-630" fmla="*/ 0 h 1647825"/>
                <a:gd name="connsiteX5-631" fmla="*/ 527050 w 1063625"/>
                <a:gd name="connsiteY5-632" fmla="*/ 1127125 h 1647825"/>
                <a:gd name="connsiteX6-633" fmla="*/ 1063625 w 1063625"/>
                <a:gd name="connsiteY6-634" fmla="*/ 669925 h 1647825"/>
                <a:gd name="connsiteX7-635" fmla="*/ 536575 w 1063625"/>
                <a:gd name="connsiteY7-636" fmla="*/ 1187450 h 1647825"/>
                <a:gd name="connsiteX8-637" fmla="*/ 476250 w 1063625"/>
                <a:gd name="connsiteY8-638" fmla="*/ 1647825 h 1647825"/>
                <a:gd name="connsiteX9-639" fmla="*/ 384175 w 1063625"/>
                <a:gd name="connsiteY9-640" fmla="*/ 1631950 h 1647825"/>
              </a:gdLst>
              <a:ahLst/>
              <a:cxnLst>
                <a:cxn ang="0">
                  <a:pos x="connsiteX0-621" y="connsiteY0-622"/>
                </a:cxn>
                <a:cxn ang="0">
                  <a:pos x="connsiteX1-623" y="connsiteY1-624"/>
                </a:cxn>
                <a:cxn ang="0">
                  <a:pos x="connsiteX2-625" y="connsiteY2-626"/>
                </a:cxn>
                <a:cxn ang="0">
                  <a:pos x="connsiteX3-627" y="connsiteY3-628"/>
                </a:cxn>
                <a:cxn ang="0">
                  <a:pos x="connsiteX4-629" y="connsiteY4-630"/>
                </a:cxn>
                <a:cxn ang="0">
                  <a:pos x="connsiteX5-631" y="connsiteY5-632"/>
                </a:cxn>
                <a:cxn ang="0">
                  <a:pos x="connsiteX6-633" y="connsiteY6-634"/>
                </a:cxn>
                <a:cxn ang="0">
                  <a:pos x="connsiteX7-635" y="connsiteY7-636"/>
                </a:cxn>
                <a:cxn ang="0">
                  <a:pos x="connsiteX8-637" y="connsiteY8-638"/>
                </a:cxn>
                <a:cxn ang="0">
                  <a:pos x="connsiteX9-639" y="connsiteY9-640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503085" y="2243997"/>
            <a:ext cx="501571" cy="501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5" b="1" dirty="0">
                <a:solidFill>
                  <a:schemeClr val="bg1"/>
                </a:solidFill>
              </a:rPr>
              <a:t>1</a:t>
            </a:r>
            <a:endParaRPr lang="zh-CN" altLang="en-US" sz="1865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503085" y="3198792"/>
            <a:ext cx="501571" cy="501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5" b="1" dirty="0">
                <a:solidFill>
                  <a:schemeClr val="bg1"/>
                </a:solidFill>
              </a:rPr>
              <a:t>2</a:t>
            </a:r>
            <a:endParaRPr lang="zh-CN" altLang="en-US" sz="1865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03085" y="4153587"/>
            <a:ext cx="501571" cy="5015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5" b="1" dirty="0">
                <a:solidFill>
                  <a:schemeClr val="bg1"/>
                </a:solidFill>
              </a:rPr>
              <a:t>3</a:t>
            </a:r>
            <a:endParaRPr lang="zh-CN" altLang="en-US" sz="1865" b="1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1231" y="1993665"/>
            <a:ext cx="303360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/>
                <a:ea typeface="微软雅黑"/>
              </a:rPr>
              <a:t>档案资源重复保存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1229" y="2310923"/>
            <a:ext cx="5923701" cy="59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</a:rPr>
              <a:t>由于缺少统一管理平台，高校各职能部门</a:t>
            </a:r>
            <a:r>
              <a:rPr lang="en-US" altLang="zh-CN" sz="1335" dirty="0">
                <a:solidFill>
                  <a:schemeClr val="bg1"/>
                </a:solidFill>
              </a:rPr>
              <a:t>﹑</a:t>
            </a:r>
            <a:r>
              <a:rPr lang="zh-CN" altLang="en-US" sz="1335" dirty="0">
                <a:solidFill>
                  <a:schemeClr val="bg1"/>
                </a:solidFill>
              </a:rPr>
              <a:t>学院所产生的各类电 子文件信息资源存在被多个部门、多种对象保存的情况</a:t>
            </a:r>
            <a:r>
              <a:rPr lang="en-US" altLang="zh-CN" sz="1335" dirty="0">
                <a:solidFill>
                  <a:schemeClr val="bg1"/>
                </a:solidFill>
              </a:rPr>
              <a:t>,</a:t>
            </a:r>
            <a:r>
              <a:rPr lang="zh-CN" altLang="en-US" sz="1335" dirty="0">
                <a:solidFill>
                  <a:schemeClr val="bg1"/>
                </a:solidFill>
              </a:rPr>
              <a:t>造成管理维护成本倍增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161232" y="3009909"/>
            <a:ext cx="3033601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/>
                <a:ea typeface="微软雅黑"/>
              </a:rPr>
              <a:t>档案资源缺乏深加工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61230" y="3327167"/>
            <a:ext cx="5923701" cy="59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</a:rPr>
              <a:t>高校档案的工作职责是归档范围内的档案资料进行收集</a:t>
            </a:r>
            <a:r>
              <a:rPr lang="en-US" altLang="zh-CN" sz="1335" dirty="0">
                <a:solidFill>
                  <a:schemeClr val="bg1"/>
                </a:solidFill>
              </a:rPr>
              <a:t>﹑</a:t>
            </a:r>
            <a:r>
              <a:rPr lang="zh-CN" altLang="en-US" sz="1335" dirty="0">
                <a:solidFill>
                  <a:schemeClr val="bg1"/>
                </a:solidFill>
              </a:rPr>
              <a:t>鉴定、整理、编目、统计等基础工作而对数据信息资源整合、共享、挖掘上所做的工作甚少。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161234" y="3936881"/>
            <a:ext cx="3033601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/>
                <a:ea typeface="微软雅黑"/>
              </a:rPr>
              <a:t>档案资源分散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62030" y="4298774"/>
            <a:ext cx="6223365" cy="1160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5" dirty="0" smtClean="0">
                <a:solidFill>
                  <a:schemeClr val="bg1"/>
                </a:solidFill>
              </a:rPr>
              <a:t>公安</a:t>
            </a:r>
            <a:r>
              <a:rPr lang="zh-CN" altLang="en-US" sz="1335" dirty="0">
                <a:solidFill>
                  <a:schemeClr val="bg1"/>
                </a:solidFill>
              </a:rPr>
              <a:t>、检察院、法院这些地位特殊的单位可以设置部门</a:t>
            </a:r>
            <a:r>
              <a:rPr lang="en-US" altLang="zh-CN" sz="1335" dirty="0">
                <a:solidFill>
                  <a:schemeClr val="bg1"/>
                </a:solidFill>
              </a:rPr>
              <a:t>]</a:t>
            </a:r>
            <a:r>
              <a:rPr lang="zh-CN" altLang="en-US" sz="1335" dirty="0">
                <a:solidFill>
                  <a:schemeClr val="bg1"/>
                </a:solidFill>
              </a:rPr>
              <a:t>档案馆</a:t>
            </a:r>
            <a:r>
              <a:rPr lang="en-US" altLang="zh-CN" sz="1335" dirty="0">
                <a:solidFill>
                  <a:schemeClr val="bg1"/>
                </a:solidFill>
              </a:rPr>
              <a:t>,</a:t>
            </a:r>
            <a:r>
              <a:rPr lang="zh-CN" altLang="en-US" sz="1335" dirty="0">
                <a:solidFill>
                  <a:schemeClr val="bg1"/>
                </a:solidFill>
              </a:rPr>
              <a:t>造成综合档案馆事实上接不到这些单位的档案。此外</a:t>
            </a:r>
            <a:r>
              <a:rPr lang="en-US" altLang="zh-CN" sz="1335" dirty="0">
                <a:solidFill>
                  <a:schemeClr val="bg1"/>
                </a:solidFill>
              </a:rPr>
              <a:t>,</a:t>
            </a:r>
            <a:r>
              <a:rPr lang="zh-CN" altLang="en-US" sz="1335" dirty="0">
                <a:solidFill>
                  <a:schemeClr val="bg1"/>
                </a:solidFill>
              </a:rPr>
              <a:t>城建、国土、房产、环保、民政、人事等拥有业务档案的单位不移交其专业档案</a:t>
            </a:r>
            <a:r>
              <a:rPr lang="en-US" altLang="zh-CN" sz="1335" dirty="0">
                <a:solidFill>
                  <a:schemeClr val="bg1"/>
                </a:solidFill>
              </a:rPr>
              <a:t>,</a:t>
            </a:r>
            <a:r>
              <a:rPr lang="zh-CN" altLang="en-US" sz="1335" dirty="0">
                <a:solidFill>
                  <a:schemeClr val="bg1"/>
                </a:solidFill>
              </a:rPr>
              <a:t>也造成了档案资源的分散流失。档案资源分散多头保管</a:t>
            </a:r>
            <a:r>
              <a:rPr lang="en-US" altLang="zh-CN" sz="1335" dirty="0">
                <a:solidFill>
                  <a:schemeClr val="bg1"/>
                </a:solidFill>
              </a:rPr>
              <a:t>,</a:t>
            </a:r>
            <a:r>
              <a:rPr lang="zh-CN" altLang="en-US" sz="1335" dirty="0">
                <a:solidFill>
                  <a:schemeClr val="bg1"/>
                </a:solidFill>
              </a:rPr>
              <a:t>不利于群众查阅利用</a:t>
            </a:r>
            <a:r>
              <a:rPr lang="en-US" altLang="zh-CN" sz="1335" dirty="0">
                <a:solidFill>
                  <a:schemeClr val="bg1"/>
                </a:solidFill>
              </a:rPr>
              <a:t>,</a:t>
            </a:r>
            <a:r>
              <a:rPr lang="zh-CN" altLang="en-US" sz="1335" dirty="0">
                <a:solidFill>
                  <a:schemeClr val="bg1"/>
                </a:solidFill>
              </a:rPr>
              <a:t>不便于实现资源的共享和社会利用效益最大化。</a:t>
            </a:r>
            <a:endParaRPr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03085" y="5458307"/>
            <a:ext cx="501571" cy="5015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5" b="1" dirty="0">
                <a:solidFill>
                  <a:schemeClr val="bg1"/>
                </a:solidFill>
              </a:rPr>
              <a:t>4</a:t>
            </a:r>
            <a:endParaRPr lang="zh-CN" altLang="en-US" sz="1865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20861" y="5348564"/>
            <a:ext cx="3033601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/>
                <a:ea typeface="微软雅黑"/>
              </a:rPr>
              <a:t>档案资源分散</a:t>
            </a:r>
          </a:p>
        </p:txBody>
      </p:sp>
      <p:sp>
        <p:nvSpPr>
          <p:cNvPr id="32" name="矩形 31"/>
          <p:cNvSpPr/>
          <p:nvPr/>
        </p:nvSpPr>
        <p:spPr>
          <a:xfrm>
            <a:off x="5117476" y="5776113"/>
            <a:ext cx="5923701" cy="86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</a:rPr>
              <a:t>随着信息化、网络化的发展，各个职能部门建设适用于自己部门的管理系统，办公自动化系统、教务管理系统、资产管理系统、财务管理系统、人事管理系统等等都是数字档案的重要数据来源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市场分析</a:t>
            </a:r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2951804253"/>
              </p:ext>
            </p:extLst>
          </p:nvPr>
        </p:nvGraphicFramePr>
        <p:xfrm>
          <a:off x="5979217" y="1811867"/>
          <a:ext cx="6489700" cy="432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Freeform 209"/>
          <p:cNvSpPr>
            <a:spLocks noEditPoints="1"/>
          </p:cNvSpPr>
          <p:nvPr/>
        </p:nvSpPr>
        <p:spPr bwMode="auto">
          <a:xfrm>
            <a:off x="808717" y="1924080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1461632" y="1867239"/>
            <a:ext cx="46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</a:rPr>
              <a:t>软件的功能需求</a:t>
            </a:r>
          </a:p>
        </p:txBody>
      </p:sp>
      <p:sp>
        <p:nvSpPr>
          <p:cNvPr id="36" name="Freeform 209"/>
          <p:cNvSpPr>
            <a:spLocks noEditPoints="1"/>
          </p:cNvSpPr>
          <p:nvPr/>
        </p:nvSpPr>
        <p:spPr bwMode="auto">
          <a:xfrm>
            <a:off x="808717" y="2662548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1461632" y="2662548"/>
            <a:ext cx="46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</a:rPr>
              <a:t>软件与硬件或其他外部系统接口</a:t>
            </a:r>
          </a:p>
        </p:txBody>
      </p:sp>
      <p:sp>
        <p:nvSpPr>
          <p:cNvPr id="38" name="Freeform 209"/>
          <p:cNvSpPr>
            <a:spLocks noEditPoints="1"/>
          </p:cNvSpPr>
          <p:nvPr/>
        </p:nvSpPr>
        <p:spPr bwMode="auto">
          <a:xfrm>
            <a:off x="808717" y="3401016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1461632" y="3447805"/>
            <a:ext cx="46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</a:rPr>
              <a:t>软件的非功能性需求</a:t>
            </a:r>
          </a:p>
        </p:txBody>
      </p:sp>
      <p:sp>
        <p:nvSpPr>
          <p:cNvPr id="40" name="Freeform 209"/>
          <p:cNvSpPr>
            <a:spLocks noEditPoints="1"/>
          </p:cNvSpPr>
          <p:nvPr/>
        </p:nvSpPr>
        <p:spPr bwMode="auto">
          <a:xfrm>
            <a:off x="808717" y="4139484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1461632" y="4170031"/>
            <a:ext cx="46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</a:rPr>
              <a:t>软件的反向需求</a:t>
            </a:r>
          </a:p>
        </p:txBody>
      </p:sp>
      <p:sp>
        <p:nvSpPr>
          <p:cNvPr id="42" name="Freeform 209"/>
          <p:cNvSpPr>
            <a:spLocks noEditPoints="1"/>
          </p:cNvSpPr>
          <p:nvPr/>
        </p:nvSpPr>
        <p:spPr bwMode="auto">
          <a:xfrm>
            <a:off x="808717" y="4877952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1461632" y="4815743"/>
            <a:ext cx="46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</a:rPr>
              <a:t>软件设计和实现上的限制</a:t>
            </a:r>
          </a:p>
        </p:txBody>
      </p:sp>
      <p:sp>
        <p:nvSpPr>
          <p:cNvPr id="44" name="Freeform 209"/>
          <p:cNvSpPr>
            <a:spLocks noEditPoints="1"/>
          </p:cNvSpPr>
          <p:nvPr/>
        </p:nvSpPr>
        <p:spPr bwMode="auto">
          <a:xfrm>
            <a:off x="808717" y="5616420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5" name="文本框 44"/>
          <p:cNvSpPr txBox="1"/>
          <p:nvPr/>
        </p:nvSpPr>
        <p:spPr>
          <a:xfrm>
            <a:off x="1461632" y="5616421"/>
            <a:ext cx="46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accent2"/>
                </a:solidFill>
              </a:rPr>
              <a:t>阅读支持信息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8674275" y="3555828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TWO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6944" y="433311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预期目标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1" name="椭圆 10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4073446" y="1275908"/>
              <a:ext cx="997108" cy="997106"/>
              <a:chOff x="5750189" y="1150432"/>
              <a:chExt cx="1160973" cy="116097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750189" y="1150432"/>
                <a:ext cx="1160973" cy="1160973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5851049" y="1247818"/>
                <a:ext cx="959252" cy="966200"/>
                <a:chOff x="5826288" y="1275413"/>
                <a:chExt cx="959252" cy="966200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5975638" y="1424763"/>
                  <a:ext cx="667500" cy="6675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cxnSp>
              <p:nvCxnSpPr>
                <p:cNvPr id="16" name="直线连接符 15"/>
                <p:cNvCxnSpPr/>
                <p:nvPr/>
              </p:nvCxnSpPr>
              <p:spPr>
                <a:xfrm flipV="1">
                  <a:off x="6311691" y="12754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 flipV="1">
                  <a:off x="6309388" y="19429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/>
                <p:cNvCxnSpPr/>
                <p:nvPr/>
              </p:nvCxnSpPr>
              <p:spPr>
                <a:xfrm rot="5400000" flipV="1">
                  <a:off x="5975638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/>
                <p:nvPr/>
              </p:nvCxnSpPr>
              <p:spPr>
                <a:xfrm rot="5400000" flipV="1">
                  <a:off x="6636190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预期目标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档案管理存在的困难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884506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各自为政缺乏协同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436955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孤立存在缺少统一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989403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重视不够经费不足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8541853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技术提升人才缺乏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9181" y="4795919"/>
            <a:ext cx="2688237" cy="116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在数字档案馆建设中，兼职档案员工作水平参差不齐，数字档案馆建设参与意识普遍不强，存在“各自为政</a:t>
            </a:r>
            <a:r>
              <a:rPr kumimoji="1" lang="en-US" altLang="zh-CN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,</a:t>
            </a:r>
            <a:r>
              <a:rPr kumimoji="1"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缺乏协同”的现象</a:t>
            </a:r>
            <a:endParaRPr kumimoji="1"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78902" y="4795919"/>
            <a:ext cx="2655642" cy="116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各个系统之间却是孤立存在，互相无法访问，再加上没有统一的数字化标准，使得各个系统之间的数字信息难以实现共建共享</a:t>
            </a:r>
            <a:endParaRPr kumimoji="1"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67139" y="4795919"/>
            <a:ext cx="2673183" cy="14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专业的软硬件设施是高校顺利开展数字档案馆建设的物质基础，如果没有配套的软件管理系统和硬件存储设备资源，必然会影响高校数字档案馆建设顺利进行</a:t>
            </a:r>
            <a:endParaRPr kumimoji="1"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72917" y="4795919"/>
            <a:ext cx="2501561" cy="113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数字档案工作人员不仅需要具备扎实的档案管理专业知识，而且需要熟练掌握计算机技术、网络通信技术以及多媒体技术</a:t>
            </a:r>
            <a:endParaRPr kumimoji="1" lang="en-US" altLang="zh-CN" sz="13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/>
              <a:t>预期目标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我们的优势</a:t>
            </a:r>
          </a:p>
        </p:txBody>
      </p:sp>
      <p:sp>
        <p:nvSpPr>
          <p:cNvPr id="9" name="矩形 8"/>
          <p:cNvSpPr/>
          <p:nvPr/>
        </p:nvSpPr>
        <p:spPr>
          <a:xfrm>
            <a:off x="569883" y="4625384"/>
            <a:ext cx="30346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4553745" y="4625384"/>
            <a:ext cx="3034636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47189" y="3863679"/>
            <a:ext cx="466263" cy="466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5" b="1" dirty="0">
                <a:solidFill>
                  <a:srgbClr val="FFFFFF"/>
                </a:solidFill>
              </a:rPr>
              <a:t>1</a:t>
            </a:r>
            <a:endParaRPr lang="zh-CN" altLang="en-US" sz="2135" b="1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8377" y="38269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</a:rPr>
              <a:t>计算机专业知识素养</a:t>
            </a:r>
          </a:p>
        </p:txBody>
      </p:sp>
      <p:sp>
        <p:nvSpPr>
          <p:cNvPr id="13" name="椭圆 12"/>
          <p:cNvSpPr/>
          <p:nvPr/>
        </p:nvSpPr>
        <p:spPr>
          <a:xfrm>
            <a:off x="4631053" y="3863679"/>
            <a:ext cx="466263" cy="466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5" b="1" dirty="0">
                <a:solidFill>
                  <a:srgbClr val="FFFFFF"/>
                </a:solidFill>
              </a:rPr>
              <a:t>2</a:t>
            </a:r>
            <a:endParaRPr lang="zh-CN" altLang="en-US" sz="2135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2241" y="382699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</a:rPr>
              <a:t>多媒体技术的运用</a:t>
            </a:r>
          </a:p>
        </p:txBody>
      </p:sp>
      <p:sp>
        <p:nvSpPr>
          <p:cNvPr id="15" name="椭圆 14"/>
          <p:cNvSpPr/>
          <p:nvPr/>
        </p:nvSpPr>
        <p:spPr>
          <a:xfrm>
            <a:off x="8537609" y="3863679"/>
            <a:ext cx="466263" cy="4662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5" b="1" dirty="0">
                <a:solidFill>
                  <a:srgbClr val="FFFFFF"/>
                </a:solidFill>
              </a:rPr>
              <a:t>3</a:t>
            </a:r>
            <a:endParaRPr lang="zh-CN" altLang="en-US" sz="2135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8797" y="38636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</a:rPr>
              <a:t>电子资源数据库</a:t>
            </a:r>
          </a:p>
        </p:txBody>
      </p:sp>
      <p:sp>
        <p:nvSpPr>
          <p:cNvPr id="17" name="矩形 16"/>
          <p:cNvSpPr/>
          <p:nvPr/>
        </p:nvSpPr>
        <p:spPr>
          <a:xfrm>
            <a:off x="8460301" y="4625384"/>
            <a:ext cx="30346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5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5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5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47190" y="1778409"/>
            <a:ext cx="3028137" cy="16416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4631054" y="1778409"/>
            <a:ext cx="3028137" cy="1641684"/>
          </a:xfrm>
          <a:prstGeom prst="rect">
            <a:avLst/>
          </a:prstGeom>
          <a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8537610" y="1778409"/>
            <a:ext cx="3028137" cy="16416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THREE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66945" y="433311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开发内容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114986" y="1430748"/>
              <a:ext cx="915334" cy="685130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24" name="Freeform 149"/>
              <p:cNvSpPr/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50"/>
              <p:cNvSpPr/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152"/>
              <p:cNvSpPr/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951</Words>
  <Application>Microsoft Office PowerPoint</Application>
  <PresentationFormat>自定义</PresentationFormat>
  <Paragraphs>110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PingFang SC</vt:lpstr>
      <vt:lpstr>宋体</vt:lpstr>
      <vt:lpstr>微软雅黑</vt:lpstr>
      <vt:lpstr>微软雅黑</vt:lpstr>
      <vt:lpstr>Arial</vt:lpstr>
      <vt:lpstr>Arial Black</vt:lpstr>
      <vt:lpstr>Calibri</vt:lpstr>
      <vt:lpstr>Century Gothic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82</cp:revision>
  <dcterms:created xsi:type="dcterms:W3CDTF">2015-08-05T10:00:00Z</dcterms:created>
  <dcterms:modified xsi:type="dcterms:W3CDTF">2021-07-02T02:53:49Z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