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1" r:id="rId3"/>
    <p:sldId id="262" r:id="rId4"/>
    <p:sldId id="283" r:id="rId5"/>
    <p:sldId id="299" r:id="rId6"/>
    <p:sldId id="284" r:id="rId7"/>
    <p:sldId id="296" r:id="rId8"/>
    <p:sldId id="297" r:id="rId9"/>
    <p:sldId id="287" r:id="rId10"/>
    <p:sldId id="293" r:id="rId11"/>
    <p:sldId id="298" r:id="rId12"/>
    <p:sldId id="290" r:id="rId13"/>
    <p:sldId id="300" r:id="rId14"/>
    <p:sldId id="291" r:id="rId15"/>
    <p:sldId id="292" r:id="rId16"/>
    <p:sldId id="294" r:id="rId17"/>
    <p:sldId id="295" r:id="rId18"/>
    <p:sldId id="282" r:id="rId19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BIR Md Alamgir" initials="KMA" lastIdx="1" clrIdx="0">
    <p:extLst>
      <p:ext uri="{19B8F6BF-5375-455C-9EA6-DF929625EA0E}">
        <p15:presenceInfo xmlns:p15="http://schemas.microsoft.com/office/powerpoint/2012/main" userId="S-1-5-21-195977590-560156747-1951487848-8069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069"/>
    <a:srgbClr val="B31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41938-3893-4769-BB10-4F5BAA4450B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6C20A66-054A-447D-947C-E15C9894904B}">
      <dgm:prSet phldrT="[Text]"/>
      <dgm:spPr>
        <a:solidFill>
          <a:srgbClr val="B3195A">
            <a:alpha val="90000"/>
          </a:srgb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Explain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software development life cycle (SDLC)</a:t>
          </a:r>
        </a:p>
      </dgm:t>
    </dgm:pt>
    <dgm:pt modelId="{AF1F4DA5-B8B3-4F73-84F3-8BAF324DC47F}" type="parTrans" cxnId="{B1130E9A-AB87-405D-9208-C382CFAEC705}">
      <dgm:prSet/>
      <dgm:spPr/>
      <dgm:t>
        <a:bodyPr/>
        <a:lstStyle/>
        <a:p>
          <a:endParaRPr lang="en-US"/>
        </a:p>
      </dgm:t>
    </dgm:pt>
    <dgm:pt modelId="{FA339BB1-0CFF-4973-B4D3-C521A2FCDEE5}" type="sibTrans" cxnId="{B1130E9A-AB87-405D-9208-C382CFAEC705}">
      <dgm:prSet/>
      <dgm:spPr>
        <a:ln>
          <a:solidFill>
            <a:srgbClr val="B3195A"/>
          </a:solidFill>
        </a:ln>
      </dgm:spPr>
      <dgm:t>
        <a:bodyPr/>
        <a:lstStyle/>
        <a:p>
          <a:endParaRPr lang="en-US"/>
        </a:p>
      </dgm:t>
    </dgm:pt>
    <dgm:pt modelId="{9CAB9202-2ADF-4D12-B9B0-7057CBA486CD}">
      <dgm:prSet phldrT="[Text]"/>
      <dgm:spPr>
        <a:solidFill>
          <a:srgbClr val="B3195A">
            <a:alpha val="76667"/>
          </a:srgb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Identify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the characteristics of SDLC models </a:t>
          </a:r>
        </a:p>
      </dgm:t>
    </dgm:pt>
    <dgm:pt modelId="{70A2ED49-CB92-46D4-BF51-DB4745BC0CE0}" type="parTrans" cxnId="{E2FF8422-7322-45A5-B99E-70F78D529BEC}">
      <dgm:prSet/>
      <dgm:spPr/>
      <dgm:t>
        <a:bodyPr/>
        <a:lstStyle/>
        <a:p>
          <a:endParaRPr lang="en-US"/>
        </a:p>
      </dgm:t>
    </dgm:pt>
    <dgm:pt modelId="{B97E07D4-C7FD-436F-B882-7E1FB80688FD}" type="sibTrans" cxnId="{E2FF8422-7322-45A5-B99E-70F78D529BEC}">
      <dgm:prSet/>
      <dgm:spPr/>
      <dgm:t>
        <a:bodyPr/>
        <a:lstStyle/>
        <a:p>
          <a:endParaRPr lang="en-US"/>
        </a:p>
      </dgm:t>
    </dgm:pt>
    <dgm:pt modelId="{796599AB-390F-4988-8016-AA899DC3CCC1}">
      <dgm:prSet phldrT="[Text]"/>
      <dgm:spPr>
        <a:solidFill>
          <a:srgbClr val="B3195A">
            <a:alpha val="63333"/>
          </a:srgb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Describe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the advantages and disadvantages of SDLC models</a:t>
          </a:r>
        </a:p>
      </dgm:t>
    </dgm:pt>
    <dgm:pt modelId="{19A651F2-9803-4063-BBA8-A88A64E9368D}" type="parTrans" cxnId="{1FDEB843-A6CA-4527-BE7C-646E73930821}">
      <dgm:prSet/>
      <dgm:spPr/>
      <dgm:t>
        <a:bodyPr/>
        <a:lstStyle/>
        <a:p>
          <a:endParaRPr lang="en-US"/>
        </a:p>
      </dgm:t>
    </dgm:pt>
    <dgm:pt modelId="{FA01901E-B37C-4E67-BF98-4C8310C76434}" type="sibTrans" cxnId="{1FDEB843-A6CA-4527-BE7C-646E73930821}">
      <dgm:prSet/>
      <dgm:spPr/>
      <dgm:t>
        <a:bodyPr/>
        <a:lstStyle/>
        <a:p>
          <a:endParaRPr lang="en-US"/>
        </a:p>
      </dgm:t>
    </dgm:pt>
    <dgm:pt modelId="{6943650C-76A5-45FA-BEC6-7B055ACEDEAE}">
      <dgm:prSet phldrT="[Text]"/>
      <dgm:spPr>
        <a:solidFill>
          <a:srgbClr val="B3195A">
            <a:alpha val="50000"/>
          </a:srgb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the knowledge in real-life scenarios </a:t>
          </a:r>
        </a:p>
      </dgm:t>
    </dgm:pt>
    <dgm:pt modelId="{D40CD731-7B2C-46B4-B7AC-D167893747B0}" type="parTrans" cxnId="{BDB7816B-9408-4468-B268-78DA4F73AD34}">
      <dgm:prSet/>
      <dgm:spPr/>
      <dgm:t>
        <a:bodyPr/>
        <a:lstStyle/>
        <a:p>
          <a:endParaRPr lang="en-US"/>
        </a:p>
      </dgm:t>
    </dgm:pt>
    <dgm:pt modelId="{43B69770-25E4-4E0D-9969-7F1C60799726}" type="sibTrans" cxnId="{BDB7816B-9408-4468-B268-78DA4F73AD34}">
      <dgm:prSet/>
      <dgm:spPr/>
      <dgm:t>
        <a:bodyPr/>
        <a:lstStyle/>
        <a:p>
          <a:endParaRPr lang="en-US"/>
        </a:p>
      </dgm:t>
    </dgm:pt>
    <dgm:pt modelId="{28DC17FD-D6FD-4A78-A8D7-EBA5729B97A8}" type="pres">
      <dgm:prSet presAssocID="{FCB41938-3893-4769-BB10-4F5BAA4450BB}" presName="Name0" presStyleCnt="0">
        <dgm:presLayoutVars>
          <dgm:chMax val="7"/>
          <dgm:chPref val="7"/>
          <dgm:dir/>
        </dgm:presLayoutVars>
      </dgm:prSet>
      <dgm:spPr/>
    </dgm:pt>
    <dgm:pt modelId="{054B5720-22EB-493F-A28D-84A5D085BE61}" type="pres">
      <dgm:prSet presAssocID="{FCB41938-3893-4769-BB10-4F5BAA4450BB}" presName="Name1" presStyleCnt="0"/>
      <dgm:spPr/>
    </dgm:pt>
    <dgm:pt modelId="{7062DC63-7BFF-4643-A140-150E5717DB42}" type="pres">
      <dgm:prSet presAssocID="{FCB41938-3893-4769-BB10-4F5BAA4450BB}" presName="cycle" presStyleCnt="0"/>
      <dgm:spPr/>
    </dgm:pt>
    <dgm:pt modelId="{EE6EC09E-ED2F-43D0-B2A8-01533500FF46}" type="pres">
      <dgm:prSet presAssocID="{FCB41938-3893-4769-BB10-4F5BAA4450BB}" presName="srcNode" presStyleLbl="node1" presStyleIdx="0" presStyleCnt="4"/>
      <dgm:spPr/>
    </dgm:pt>
    <dgm:pt modelId="{C4E77A51-A883-47C5-A5FF-11B25BCED7A2}" type="pres">
      <dgm:prSet presAssocID="{FCB41938-3893-4769-BB10-4F5BAA4450BB}" presName="conn" presStyleLbl="parChTrans1D2" presStyleIdx="0" presStyleCnt="1"/>
      <dgm:spPr/>
    </dgm:pt>
    <dgm:pt modelId="{3F33AF09-B382-461A-931A-859E6921AAD4}" type="pres">
      <dgm:prSet presAssocID="{FCB41938-3893-4769-BB10-4F5BAA4450BB}" presName="extraNode" presStyleLbl="node1" presStyleIdx="0" presStyleCnt="4"/>
      <dgm:spPr/>
    </dgm:pt>
    <dgm:pt modelId="{D965656D-5448-40FA-89B9-44063B05E14E}" type="pres">
      <dgm:prSet presAssocID="{FCB41938-3893-4769-BB10-4F5BAA4450BB}" presName="dstNode" presStyleLbl="node1" presStyleIdx="0" presStyleCnt="4"/>
      <dgm:spPr/>
    </dgm:pt>
    <dgm:pt modelId="{C4AC154D-D816-484A-9902-DF546FA487F8}" type="pres">
      <dgm:prSet presAssocID="{76C20A66-054A-447D-947C-E15C9894904B}" presName="text_1" presStyleLbl="node1" presStyleIdx="0" presStyleCnt="4">
        <dgm:presLayoutVars>
          <dgm:bulletEnabled val="1"/>
        </dgm:presLayoutVars>
      </dgm:prSet>
      <dgm:spPr/>
    </dgm:pt>
    <dgm:pt modelId="{5271DC55-0D9A-401E-A4EE-7288CE935131}" type="pres">
      <dgm:prSet presAssocID="{76C20A66-054A-447D-947C-E15C9894904B}" presName="accent_1" presStyleCnt="0"/>
      <dgm:spPr/>
    </dgm:pt>
    <dgm:pt modelId="{D92377F4-360E-4BD2-8284-5752A812AA30}" type="pres">
      <dgm:prSet presAssocID="{76C20A66-054A-447D-947C-E15C9894904B}" presName="accentRepeatNode" presStyleLbl="solidFgAcc1" presStyleIdx="0" presStyleCnt="4"/>
      <dgm:spPr>
        <a:ln>
          <a:solidFill>
            <a:srgbClr val="B3195A"/>
          </a:solidFill>
        </a:ln>
      </dgm:spPr>
    </dgm:pt>
    <dgm:pt modelId="{E01AA1AE-D638-492E-BCDF-7BC3F93D1109}" type="pres">
      <dgm:prSet presAssocID="{9CAB9202-2ADF-4D12-B9B0-7057CBA486CD}" presName="text_2" presStyleLbl="node1" presStyleIdx="1" presStyleCnt="4">
        <dgm:presLayoutVars>
          <dgm:bulletEnabled val="1"/>
        </dgm:presLayoutVars>
      </dgm:prSet>
      <dgm:spPr/>
    </dgm:pt>
    <dgm:pt modelId="{C0349629-4582-4AEB-9BAF-6F45DD18A39C}" type="pres">
      <dgm:prSet presAssocID="{9CAB9202-2ADF-4D12-B9B0-7057CBA486CD}" presName="accent_2" presStyleCnt="0"/>
      <dgm:spPr/>
    </dgm:pt>
    <dgm:pt modelId="{06E20C16-6391-4F53-B17B-A85580B5D567}" type="pres">
      <dgm:prSet presAssocID="{9CAB9202-2ADF-4D12-B9B0-7057CBA486CD}" presName="accentRepeatNode" presStyleLbl="solidFgAcc1" presStyleIdx="1" presStyleCnt="4"/>
      <dgm:spPr>
        <a:ln>
          <a:solidFill>
            <a:srgbClr val="B3195A"/>
          </a:solidFill>
        </a:ln>
      </dgm:spPr>
    </dgm:pt>
    <dgm:pt modelId="{CEF86572-D931-4281-A1B4-410F9EFE36DE}" type="pres">
      <dgm:prSet presAssocID="{796599AB-390F-4988-8016-AA899DC3CCC1}" presName="text_3" presStyleLbl="node1" presStyleIdx="2" presStyleCnt="4">
        <dgm:presLayoutVars>
          <dgm:bulletEnabled val="1"/>
        </dgm:presLayoutVars>
      </dgm:prSet>
      <dgm:spPr/>
    </dgm:pt>
    <dgm:pt modelId="{73BE5028-CF8E-4F31-8E53-BB0763217FC7}" type="pres">
      <dgm:prSet presAssocID="{796599AB-390F-4988-8016-AA899DC3CCC1}" presName="accent_3" presStyleCnt="0"/>
      <dgm:spPr/>
    </dgm:pt>
    <dgm:pt modelId="{D0C9E898-5F34-4B0D-AF28-BAC6A5548CFA}" type="pres">
      <dgm:prSet presAssocID="{796599AB-390F-4988-8016-AA899DC3CCC1}" presName="accentRepeatNode" presStyleLbl="solidFgAcc1" presStyleIdx="2" presStyleCnt="4"/>
      <dgm:spPr>
        <a:ln>
          <a:solidFill>
            <a:srgbClr val="B3195A"/>
          </a:solidFill>
        </a:ln>
      </dgm:spPr>
    </dgm:pt>
    <dgm:pt modelId="{08B39676-8778-406F-8BE0-D3603905648B}" type="pres">
      <dgm:prSet presAssocID="{6943650C-76A5-45FA-BEC6-7B055ACEDEAE}" presName="text_4" presStyleLbl="node1" presStyleIdx="3" presStyleCnt="4">
        <dgm:presLayoutVars>
          <dgm:bulletEnabled val="1"/>
        </dgm:presLayoutVars>
      </dgm:prSet>
      <dgm:spPr/>
    </dgm:pt>
    <dgm:pt modelId="{125ECC32-F88D-4867-9AE3-69ECB6EE63D0}" type="pres">
      <dgm:prSet presAssocID="{6943650C-76A5-45FA-BEC6-7B055ACEDEAE}" presName="accent_4" presStyleCnt="0"/>
      <dgm:spPr/>
    </dgm:pt>
    <dgm:pt modelId="{D1AB0D21-0788-4F67-82FF-7D4555ED1CEA}" type="pres">
      <dgm:prSet presAssocID="{6943650C-76A5-45FA-BEC6-7B055ACEDEAE}" presName="accentRepeatNode" presStyleLbl="solidFgAcc1" presStyleIdx="3" presStyleCnt="4"/>
      <dgm:spPr>
        <a:ln>
          <a:solidFill>
            <a:srgbClr val="B3195A"/>
          </a:solidFill>
        </a:ln>
      </dgm:spPr>
    </dgm:pt>
  </dgm:ptLst>
  <dgm:cxnLst>
    <dgm:cxn modelId="{62F6051A-C261-49AA-96A4-A7C525BD3BAA}" type="presOf" srcId="{76C20A66-054A-447D-947C-E15C9894904B}" destId="{C4AC154D-D816-484A-9902-DF546FA487F8}" srcOrd="0" destOrd="0" presId="urn:microsoft.com/office/officeart/2008/layout/VerticalCurvedList"/>
    <dgm:cxn modelId="{E2FF8422-7322-45A5-B99E-70F78D529BEC}" srcId="{FCB41938-3893-4769-BB10-4F5BAA4450BB}" destId="{9CAB9202-2ADF-4D12-B9B0-7057CBA486CD}" srcOrd="1" destOrd="0" parTransId="{70A2ED49-CB92-46D4-BF51-DB4745BC0CE0}" sibTransId="{B97E07D4-C7FD-436F-B882-7E1FB80688FD}"/>
    <dgm:cxn modelId="{2D9F303E-2E06-4725-A691-38D20C4CEAD5}" type="presOf" srcId="{9CAB9202-2ADF-4D12-B9B0-7057CBA486CD}" destId="{E01AA1AE-D638-492E-BCDF-7BC3F93D1109}" srcOrd="0" destOrd="0" presId="urn:microsoft.com/office/officeart/2008/layout/VerticalCurvedList"/>
    <dgm:cxn modelId="{1FDEB843-A6CA-4527-BE7C-646E73930821}" srcId="{FCB41938-3893-4769-BB10-4F5BAA4450BB}" destId="{796599AB-390F-4988-8016-AA899DC3CCC1}" srcOrd="2" destOrd="0" parTransId="{19A651F2-9803-4063-BBA8-A88A64E9368D}" sibTransId="{FA01901E-B37C-4E67-BF98-4C8310C76434}"/>
    <dgm:cxn modelId="{DF637E4B-720A-4ABA-92CA-E35338FC8692}" type="presOf" srcId="{796599AB-390F-4988-8016-AA899DC3CCC1}" destId="{CEF86572-D931-4281-A1B4-410F9EFE36DE}" srcOrd="0" destOrd="0" presId="urn:microsoft.com/office/officeart/2008/layout/VerticalCurvedList"/>
    <dgm:cxn modelId="{2D55B162-706F-445E-8D1F-F9948A7D48B6}" type="presOf" srcId="{FA339BB1-0CFF-4973-B4D3-C521A2FCDEE5}" destId="{C4E77A51-A883-47C5-A5FF-11B25BCED7A2}" srcOrd="0" destOrd="0" presId="urn:microsoft.com/office/officeart/2008/layout/VerticalCurvedList"/>
    <dgm:cxn modelId="{BDB7816B-9408-4468-B268-78DA4F73AD34}" srcId="{FCB41938-3893-4769-BB10-4F5BAA4450BB}" destId="{6943650C-76A5-45FA-BEC6-7B055ACEDEAE}" srcOrd="3" destOrd="0" parTransId="{D40CD731-7B2C-46B4-B7AC-D167893747B0}" sibTransId="{43B69770-25E4-4E0D-9969-7F1C60799726}"/>
    <dgm:cxn modelId="{B1130E9A-AB87-405D-9208-C382CFAEC705}" srcId="{FCB41938-3893-4769-BB10-4F5BAA4450BB}" destId="{76C20A66-054A-447D-947C-E15C9894904B}" srcOrd="0" destOrd="0" parTransId="{AF1F4DA5-B8B3-4F73-84F3-8BAF324DC47F}" sibTransId="{FA339BB1-0CFF-4973-B4D3-C521A2FCDEE5}"/>
    <dgm:cxn modelId="{28E6DCD2-069B-4E0B-B010-E1F72919AEC4}" type="presOf" srcId="{FCB41938-3893-4769-BB10-4F5BAA4450BB}" destId="{28DC17FD-D6FD-4A78-A8D7-EBA5729B97A8}" srcOrd="0" destOrd="0" presId="urn:microsoft.com/office/officeart/2008/layout/VerticalCurvedList"/>
    <dgm:cxn modelId="{58C75FD5-E44E-489C-9B62-37842AA6DA5B}" type="presOf" srcId="{6943650C-76A5-45FA-BEC6-7B055ACEDEAE}" destId="{08B39676-8778-406F-8BE0-D3603905648B}" srcOrd="0" destOrd="0" presId="urn:microsoft.com/office/officeart/2008/layout/VerticalCurvedList"/>
    <dgm:cxn modelId="{A2A7929E-BB49-4C52-B4D1-2D877B8917D6}" type="presParOf" srcId="{28DC17FD-D6FD-4A78-A8D7-EBA5729B97A8}" destId="{054B5720-22EB-493F-A28D-84A5D085BE61}" srcOrd="0" destOrd="0" presId="urn:microsoft.com/office/officeart/2008/layout/VerticalCurvedList"/>
    <dgm:cxn modelId="{71DEAAC8-5D85-4BB6-AA45-70C9832D8DBB}" type="presParOf" srcId="{054B5720-22EB-493F-A28D-84A5D085BE61}" destId="{7062DC63-7BFF-4643-A140-150E5717DB42}" srcOrd="0" destOrd="0" presId="urn:microsoft.com/office/officeart/2008/layout/VerticalCurvedList"/>
    <dgm:cxn modelId="{726B0C16-4846-4552-939F-3CDD94B1C670}" type="presParOf" srcId="{7062DC63-7BFF-4643-A140-150E5717DB42}" destId="{EE6EC09E-ED2F-43D0-B2A8-01533500FF46}" srcOrd="0" destOrd="0" presId="urn:microsoft.com/office/officeart/2008/layout/VerticalCurvedList"/>
    <dgm:cxn modelId="{3CCE42E2-D3CF-4860-972E-61216D1DB3C5}" type="presParOf" srcId="{7062DC63-7BFF-4643-A140-150E5717DB42}" destId="{C4E77A51-A883-47C5-A5FF-11B25BCED7A2}" srcOrd="1" destOrd="0" presId="urn:microsoft.com/office/officeart/2008/layout/VerticalCurvedList"/>
    <dgm:cxn modelId="{B843D4ED-0294-482D-985C-DB87847EEACF}" type="presParOf" srcId="{7062DC63-7BFF-4643-A140-150E5717DB42}" destId="{3F33AF09-B382-461A-931A-859E6921AAD4}" srcOrd="2" destOrd="0" presId="urn:microsoft.com/office/officeart/2008/layout/VerticalCurvedList"/>
    <dgm:cxn modelId="{9FA688CB-E3CB-465E-B6CC-27EF7171C2EF}" type="presParOf" srcId="{7062DC63-7BFF-4643-A140-150E5717DB42}" destId="{D965656D-5448-40FA-89B9-44063B05E14E}" srcOrd="3" destOrd="0" presId="urn:microsoft.com/office/officeart/2008/layout/VerticalCurvedList"/>
    <dgm:cxn modelId="{D523AAD6-F7F2-40F7-ADCF-6972952421B8}" type="presParOf" srcId="{054B5720-22EB-493F-A28D-84A5D085BE61}" destId="{C4AC154D-D816-484A-9902-DF546FA487F8}" srcOrd="1" destOrd="0" presId="urn:microsoft.com/office/officeart/2008/layout/VerticalCurvedList"/>
    <dgm:cxn modelId="{8130C104-A8C9-4F6C-BE16-FD662A7E3122}" type="presParOf" srcId="{054B5720-22EB-493F-A28D-84A5D085BE61}" destId="{5271DC55-0D9A-401E-A4EE-7288CE935131}" srcOrd="2" destOrd="0" presId="urn:microsoft.com/office/officeart/2008/layout/VerticalCurvedList"/>
    <dgm:cxn modelId="{01839554-1066-4E21-A713-53E388113A7C}" type="presParOf" srcId="{5271DC55-0D9A-401E-A4EE-7288CE935131}" destId="{D92377F4-360E-4BD2-8284-5752A812AA30}" srcOrd="0" destOrd="0" presId="urn:microsoft.com/office/officeart/2008/layout/VerticalCurvedList"/>
    <dgm:cxn modelId="{C910358B-A3D2-46B4-9A3C-AE52AE410519}" type="presParOf" srcId="{054B5720-22EB-493F-A28D-84A5D085BE61}" destId="{E01AA1AE-D638-492E-BCDF-7BC3F93D1109}" srcOrd="3" destOrd="0" presId="urn:microsoft.com/office/officeart/2008/layout/VerticalCurvedList"/>
    <dgm:cxn modelId="{68C87A20-05F3-4D42-BA55-4F119447AA53}" type="presParOf" srcId="{054B5720-22EB-493F-A28D-84A5D085BE61}" destId="{C0349629-4582-4AEB-9BAF-6F45DD18A39C}" srcOrd="4" destOrd="0" presId="urn:microsoft.com/office/officeart/2008/layout/VerticalCurvedList"/>
    <dgm:cxn modelId="{E094D494-7A8C-4CFF-BF69-ACEDF60EE356}" type="presParOf" srcId="{C0349629-4582-4AEB-9BAF-6F45DD18A39C}" destId="{06E20C16-6391-4F53-B17B-A85580B5D567}" srcOrd="0" destOrd="0" presId="urn:microsoft.com/office/officeart/2008/layout/VerticalCurvedList"/>
    <dgm:cxn modelId="{7DEBE0CA-B59C-42DF-8FD7-0E2FB5CEC606}" type="presParOf" srcId="{054B5720-22EB-493F-A28D-84A5D085BE61}" destId="{CEF86572-D931-4281-A1B4-410F9EFE36DE}" srcOrd="5" destOrd="0" presId="urn:microsoft.com/office/officeart/2008/layout/VerticalCurvedList"/>
    <dgm:cxn modelId="{D77AC9EE-7519-45FE-B9E1-D5626CAD96C2}" type="presParOf" srcId="{054B5720-22EB-493F-A28D-84A5D085BE61}" destId="{73BE5028-CF8E-4F31-8E53-BB0763217FC7}" srcOrd="6" destOrd="0" presId="urn:microsoft.com/office/officeart/2008/layout/VerticalCurvedList"/>
    <dgm:cxn modelId="{8E4D18DC-B4E4-4666-8C20-D3B448E24BE4}" type="presParOf" srcId="{73BE5028-CF8E-4F31-8E53-BB0763217FC7}" destId="{D0C9E898-5F34-4B0D-AF28-BAC6A5548CFA}" srcOrd="0" destOrd="0" presId="urn:microsoft.com/office/officeart/2008/layout/VerticalCurvedList"/>
    <dgm:cxn modelId="{A32F56D9-166A-4A30-A05C-78AF24FBD828}" type="presParOf" srcId="{054B5720-22EB-493F-A28D-84A5D085BE61}" destId="{08B39676-8778-406F-8BE0-D3603905648B}" srcOrd="7" destOrd="0" presId="urn:microsoft.com/office/officeart/2008/layout/VerticalCurvedList"/>
    <dgm:cxn modelId="{654583C8-FBF2-4491-812A-D094D0534750}" type="presParOf" srcId="{054B5720-22EB-493F-A28D-84A5D085BE61}" destId="{125ECC32-F88D-4867-9AE3-69ECB6EE63D0}" srcOrd="8" destOrd="0" presId="urn:microsoft.com/office/officeart/2008/layout/VerticalCurvedList"/>
    <dgm:cxn modelId="{41B54437-B186-4E10-803D-1E326E4F104C}" type="presParOf" srcId="{125ECC32-F88D-4867-9AE3-69ECB6EE63D0}" destId="{D1AB0D21-0788-4F67-82FF-7D4555ED1C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23F812-CC67-4B2E-9D0E-13455573E0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A2B65A-3C54-4E66-AA9D-257052BCB6A1}">
      <dgm:prSet phldrT="[Text]"/>
      <dgm:spPr>
        <a:solidFill>
          <a:srgbClr val="B3195A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Strength</a:t>
          </a:r>
        </a:p>
      </dgm:t>
    </dgm:pt>
    <dgm:pt modelId="{755FE414-7177-402F-BF91-1E5BC6104FE3}" type="parTrans" cxnId="{E9FE6160-64B5-461E-B79B-9821224B8E22}">
      <dgm:prSet/>
      <dgm:spPr/>
      <dgm:t>
        <a:bodyPr/>
        <a:lstStyle/>
        <a:p>
          <a:endParaRPr lang="en-US"/>
        </a:p>
      </dgm:t>
    </dgm:pt>
    <dgm:pt modelId="{6DE4EBC5-19F6-4A09-A5E1-C769EEE7489F}" type="sibTrans" cxnId="{E9FE6160-64B5-461E-B79B-9821224B8E22}">
      <dgm:prSet/>
      <dgm:spPr/>
      <dgm:t>
        <a:bodyPr/>
        <a:lstStyle/>
        <a:p>
          <a:endParaRPr lang="en-US"/>
        </a:p>
      </dgm:t>
    </dgm:pt>
    <dgm:pt modelId="{9F791D7C-90FC-40F0-B8A6-61C389D1BFA4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Easy to understand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565E5-7D21-4445-B629-7AA962BC64A6}" type="parTrans" cxnId="{F0BA510F-853C-4BAF-B92A-FAB3E30C9517}">
      <dgm:prSet/>
      <dgm:spPr/>
      <dgm:t>
        <a:bodyPr/>
        <a:lstStyle/>
        <a:p>
          <a:endParaRPr lang="en-US"/>
        </a:p>
      </dgm:t>
    </dgm:pt>
    <dgm:pt modelId="{3F1EFDC4-54AF-4BAA-83A9-D1330F2BC49F}" type="sibTrans" cxnId="{F0BA510F-853C-4BAF-B92A-FAB3E30C9517}">
      <dgm:prSet/>
      <dgm:spPr/>
      <dgm:t>
        <a:bodyPr/>
        <a:lstStyle/>
        <a:p>
          <a:endParaRPr lang="en-US"/>
        </a:p>
      </dgm:t>
    </dgm:pt>
    <dgm:pt modelId="{2AA9C566-6135-4B43-B64F-7C60D57EB98D}">
      <dgm:prSet phldrT="[Text]"/>
      <dgm:spPr>
        <a:solidFill>
          <a:srgbClr val="B3195A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Weakness</a:t>
          </a:r>
        </a:p>
      </dgm:t>
    </dgm:pt>
    <dgm:pt modelId="{D0588F2C-CE0A-42A5-A808-AF202C28B090}" type="parTrans" cxnId="{0CEDBF3B-E9A1-4FB1-8F0E-DA9C9217BBB1}">
      <dgm:prSet/>
      <dgm:spPr/>
      <dgm:t>
        <a:bodyPr/>
        <a:lstStyle/>
        <a:p>
          <a:endParaRPr lang="en-US"/>
        </a:p>
      </dgm:t>
    </dgm:pt>
    <dgm:pt modelId="{CE65CFC3-5DBE-4F3A-B113-BB364EFE765D}" type="sibTrans" cxnId="{0CEDBF3B-E9A1-4FB1-8F0E-DA9C9217BBB1}">
      <dgm:prSet/>
      <dgm:spPr/>
      <dgm:t>
        <a:bodyPr/>
        <a:lstStyle/>
        <a:p>
          <a:endParaRPr lang="en-US"/>
        </a:p>
      </dgm:t>
    </dgm:pt>
    <dgm:pt modelId="{45498619-ED55-419B-B8DD-50DAA4F6604A}">
      <dgm:prSet phldrT="[Text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 </a:t>
          </a:r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requirements must be known </a:t>
          </a:r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upfront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09ADBA-634A-45E5-A074-536E214F6D40}" type="parTrans" cxnId="{824E69C6-BC20-4F9A-AD1F-AD01E1BCF47C}">
      <dgm:prSet/>
      <dgm:spPr/>
      <dgm:t>
        <a:bodyPr/>
        <a:lstStyle/>
        <a:p>
          <a:endParaRPr lang="en-US"/>
        </a:p>
      </dgm:t>
    </dgm:pt>
    <dgm:pt modelId="{95F7D4F2-453E-4A42-A916-B49C8CA208DE}" type="sibTrans" cxnId="{824E69C6-BC20-4F9A-AD1F-AD01E1BCF47C}">
      <dgm:prSet/>
      <dgm:spPr/>
      <dgm:t>
        <a:bodyPr/>
        <a:lstStyle/>
        <a:p>
          <a:endParaRPr lang="en-US"/>
        </a:p>
      </dgm:t>
    </dgm:pt>
    <dgm:pt modelId="{8AF34A56-D219-4368-98D9-D102D64ACDC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Provides </a:t>
          </a:r>
          <a:r>
            <a: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structure</a:t>
          </a:r>
          <a:endParaRPr lang="en-US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0B50DD-B36A-448B-A770-499C95AA9866}" type="parTrans" cxnId="{5492C291-924F-45B4-9F1F-FDDC7CF3ED10}">
      <dgm:prSet/>
      <dgm:spPr/>
      <dgm:t>
        <a:bodyPr/>
        <a:lstStyle/>
        <a:p>
          <a:endParaRPr lang="en-US"/>
        </a:p>
      </dgm:t>
    </dgm:pt>
    <dgm:pt modelId="{11FD1A4D-95CF-4369-9939-CB2197F6F6BA}" type="sibTrans" cxnId="{5492C291-924F-45B4-9F1F-FDDC7CF3ED10}">
      <dgm:prSet/>
      <dgm:spPr/>
      <dgm:t>
        <a:bodyPr/>
        <a:lstStyle/>
        <a:p>
          <a:endParaRPr lang="en-US"/>
        </a:p>
      </dgm:t>
    </dgm:pt>
    <dgm:pt modelId="{FA7DB1A8-C8F5-45E3-83F1-8564160F1F1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Milestones are </a:t>
          </a:r>
          <a:r>
            <a: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well understood </a:t>
          </a:r>
        </a:p>
      </dgm:t>
    </dgm:pt>
    <dgm:pt modelId="{13B3D2A2-F925-469E-9245-76488D3AA22C}" type="parTrans" cxnId="{C01B6640-D946-4AAC-ADD1-91D0EFC971EE}">
      <dgm:prSet/>
      <dgm:spPr/>
      <dgm:t>
        <a:bodyPr/>
        <a:lstStyle/>
        <a:p>
          <a:endParaRPr lang="en-US"/>
        </a:p>
      </dgm:t>
    </dgm:pt>
    <dgm:pt modelId="{DA1D9664-9F26-4624-90A0-E9011B802054}" type="sibTrans" cxnId="{C01B6640-D946-4AAC-ADD1-91D0EFC971EE}">
      <dgm:prSet/>
      <dgm:spPr/>
      <dgm:t>
        <a:bodyPr/>
        <a:lstStyle/>
        <a:p>
          <a:endParaRPr lang="en-US"/>
        </a:p>
      </dgm:t>
    </dgm:pt>
    <dgm:pt modelId="{4BD7841F-FFC9-4A97-9B63-9837564F13D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Good for </a:t>
          </a:r>
          <a:r>
            <a: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 control </a:t>
          </a:r>
        </a:p>
      </dgm:t>
    </dgm:pt>
    <dgm:pt modelId="{A014BDFE-AA45-478A-B400-CDD516EBB9A4}" type="parTrans" cxnId="{6A3B8692-6876-41FA-B874-1FCBFB1025D5}">
      <dgm:prSet/>
      <dgm:spPr/>
      <dgm:t>
        <a:bodyPr/>
        <a:lstStyle/>
        <a:p>
          <a:endParaRPr lang="en-US"/>
        </a:p>
      </dgm:t>
    </dgm:pt>
    <dgm:pt modelId="{76C28D5F-4B3B-462E-907A-34D7DD4F4201}" type="sibTrans" cxnId="{6A3B8692-6876-41FA-B874-1FCBFB1025D5}">
      <dgm:prSet/>
      <dgm:spPr/>
      <dgm:t>
        <a:bodyPr/>
        <a:lstStyle/>
        <a:p>
          <a:endParaRPr lang="en-US"/>
        </a:p>
      </dgm:t>
    </dgm:pt>
    <dgm:pt modelId="{1251A05E-39E9-4BC6-A0B4-1670E0761F47}">
      <dgm:prSet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Works well when </a:t>
          </a:r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</a:t>
          </a:r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is more important than cost or schedule</a:t>
          </a:r>
        </a:p>
      </dgm:t>
    </dgm:pt>
    <dgm:pt modelId="{33AF2835-19E5-423E-8E73-8FC9091EE15B}" type="parTrans" cxnId="{33637E37-CF08-42E4-8C96-A16FFD1394C0}">
      <dgm:prSet/>
      <dgm:spPr/>
      <dgm:t>
        <a:bodyPr/>
        <a:lstStyle/>
        <a:p>
          <a:endParaRPr lang="en-US"/>
        </a:p>
      </dgm:t>
    </dgm:pt>
    <dgm:pt modelId="{9D653302-46C2-4BAE-A301-4FAFA253DF7D}" type="sibTrans" cxnId="{33637E37-CF08-42E4-8C96-A16FFD1394C0}">
      <dgm:prSet/>
      <dgm:spPr/>
      <dgm:t>
        <a:bodyPr/>
        <a:lstStyle/>
        <a:p>
          <a:endParaRPr lang="en-US"/>
        </a:p>
      </dgm:t>
    </dgm:pt>
    <dgm:pt modelId="{D7D3A253-08BD-4E16-A73C-53B7F158B66D}">
      <dgm:prSet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Deliverables created for each phase are considered frozen – </a:t>
          </a:r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inhibits flexibility</a:t>
          </a:r>
        </a:p>
      </dgm:t>
    </dgm:pt>
    <dgm:pt modelId="{88EC4836-2369-440B-9BD0-42D2277EB86D}" type="parTrans" cxnId="{158011F4-3635-4AA9-8CC6-0590D2B4D2A2}">
      <dgm:prSet/>
      <dgm:spPr/>
      <dgm:t>
        <a:bodyPr/>
        <a:lstStyle/>
        <a:p>
          <a:endParaRPr lang="en-US"/>
        </a:p>
      </dgm:t>
    </dgm:pt>
    <dgm:pt modelId="{46397596-FAB3-409C-B553-A98ABCD507DF}" type="sibTrans" cxnId="{158011F4-3635-4AA9-8CC6-0590D2B4D2A2}">
      <dgm:prSet/>
      <dgm:spPr/>
      <dgm:t>
        <a:bodyPr/>
        <a:lstStyle/>
        <a:p>
          <a:endParaRPr lang="en-US"/>
        </a:p>
      </dgm:t>
    </dgm:pt>
    <dgm:pt modelId="{D747773D-6E8D-44D9-B6B2-190C72B66DA4}">
      <dgm:prSet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Integration is </a:t>
          </a:r>
          <a:r>
            <a: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one big bang at the end</a:t>
          </a:r>
          <a:endParaRPr lang="en-US" altLang="en-US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CE2FC-19AA-4F97-A290-5A081A691C0D}" type="parTrans" cxnId="{4AA23C8D-E6CF-484A-86FE-83100A8D1847}">
      <dgm:prSet/>
      <dgm:spPr/>
      <dgm:t>
        <a:bodyPr/>
        <a:lstStyle/>
        <a:p>
          <a:endParaRPr lang="en-US"/>
        </a:p>
      </dgm:t>
    </dgm:pt>
    <dgm:pt modelId="{DC608BA6-412A-40B5-AC4E-09CC8616D265}" type="sibTrans" cxnId="{4AA23C8D-E6CF-484A-86FE-83100A8D1847}">
      <dgm:prSet/>
      <dgm:spPr/>
      <dgm:t>
        <a:bodyPr/>
        <a:lstStyle/>
        <a:p>
          <a:endParaRPr lang="en-US"/>
        </a:p>
      </dgm:t>
    </dgm:pt>
    <dgm:pt modelId="{3B694487-B0B1-4DCA-9002-AB6281B74440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Little opportunity for customer </a:t>
          </a:r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preview the system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474EF8-25B7-4DB2-B99B-531DC5B82969}" type="parTrans" cxnId="{75C1115C-AD91-49E6-8CE8-DBF67E2A3E5A}">
      <dgm:prSet/>
      <dgm:spPr/>
      <dgm:t>
        <a:bodyPr/>
        <a:lstStyle/>
        <a:p>
          <a:endParaRPr lang="en-US"/>
        </a:p>
      </dgm:t>
    </dgm:pt>
    <dgm:pt modelId="{5CF18BAB-1FDB-4CC6-A84B-3E8A81699F5E}" type="sibTrans" cxnId="{75C1115C-AD91-49E6-8CE8-DBF67E2A3E5A}">
      <dgm:prSet/>
      <dgm:spPr/>
      <dgm:t>
        <a:bodyPr/>
        <a:lstStyle/>
        <a:p>
          <a:endParaRPr lang="en-US"/>
        </a:p>
      </dgm:t>
    </dgm:pt>
    <dgm:pt modelId="{83F54AB5-41B6-49BE-B75C-69EDA76AF7E6}" type="pres">
      <dgm:prSet presAssocID="{4023F812-CC67-4B2E-9D0E-13455573E04F}" presName="linear" presStyleCnt="0">
        <dgm:presLayoutVars>
          <dgm:animLvl val="lvl"/>
          <dgm:resizeHandles val="exact"/>
        </dgm:presLayoutVars>
      </dgm:prSet>
      <dgm:spPr/>
    </dgm:pt>
    <dgm:pt modelId="{464954F7-B5AC-474E-A458-A3F3F5AA28F6}" type="pres">
      <dgm:prSet presAssocID="{C6A2B65A-3C54-4E66-AA9D-257052BCB6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5C16F5-585D-4800-9746-B64AD9ECA1A0}" type="pres">
      <dgm:prSet presAssocID="{C6A2B65A-3C54-4E66-AA9D-257052BCB6A1}" presName="childText" presStyleLbl="revTx" presStyleIdx="0" presStyleCnt="2">
        <dgm:presLayoutVars>
          <dgm:bulletEnabled val="1"/>
        </dgm:presLayoutVars>
      </dgm:prSet>
      <dgm:spPr/>
    </dgm:pt>
    <dgm:pt modelId="{7AA16437-C32A-4DBC-A1B5-F31F3DC5D3FA}" type="pres">
      <dgm:prSet presAssocID="{2AA9C566-6135-4B43-B64F-7C60D57EB9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D2C276-80FD-4441-8D8A-97636635902C}" type="pres">
      <dgm:prSet presAssocID="{2AA9C566-6135-4B43-B64F-7C60D57EB9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BA510F-853C-4BAF-B92A-FAB3E30C9517}" srcId="{C6A2B65A-3C54-4E66-AA9D-257052BCB6A1}" destId="{9F791D7C-90FC-40F0-B8A6-61C389D1BFA4}" srcOrd="0" destOrd="0" parTransId="{FCE565E5-7D21-4445-B629-7AA962BC64A6}" sibTransId="{3F1EFDC4-54AF-4BAA-83A9-D1330F2BC49F}"/>
    <dgm:cxn modelId="{0F04812D-18BC-426E-9EE5-D966F6C667F2}" type="presOf" srcId="{2AA9C566-6135-4B43-B64F-7C60D57EB98D}" destId="{7AA16437-C32A-4DBC-A1B5-F31F3DC5D3FA}" srcOrd="0" destOrd="0" presId="urn:microsoft.com/office/officeart/2005/8/layout/vList2"/>
    <dgm:cxn modelId="{6E076F2E-2DEA-46FD-8EBC-D52D8DFCAC7E}" type="presOf" srcId="{3B694487-B0B1-4DCA-9002-AB6281B74440}" destId="{70D2C276-80FD-4441-8D8A-97636635902C}" srcOrd="0" destOrd="3" presId="urn:microsoft.com/office/officeart/2005/8/layout/vList2"/>
    <dgm:cxn modelId="{33637E37-CF08-42E4-8C96-A16FFD1394C0}" srcId="{C6A2B65A-3C54-4E66-AA9D-257052BCB6A1}" destId="{1251A05E-39E9-4BC6-A0B4-1670E0761F47}" srcOrd="4" destOrd="0" parTransId="{33AF2835-19E5-423E-8E73-8FC9091EE15B}" sibTransId="{9D653302-46C2-4BAE-A301-4FAFA253DF7D}"/>
    <dgm:cxn modelId="{0CEDBF3B-E9A1-4FB1-8F0E-DA9C9217BBB1}" srcId="{4023F812-CC67-4B2E-9D0E-13455573E04F}" destId="{2AA9C566-6135-4B43-B64F-7C60D57EB98D}" srcOrd="1" destOrd="0" parTransId="{D0588F2C-CE0A-42A5-A808-AF202C28B090}" sibTransId="{CE65CFC3-5DBE-4F3A-B113-BB364EFE765D}"/>
    <dgm:cxn modelId="{C01B6640-D946-4AAC-ADD1-91D0EFC971EE}" srcId="{C6A2B65A-3C54-4E66-AA9D-257052BCB6A1}" destId="{FA7DB1A8-C8F5-45E3-83F1-8564160F1F19}" srcOrd="2" destOrd="0" parTransId="{13B3D2A2-F925-469E-9245-76488D3AA22C}" sibTransId="{DA1D9664-9F26-4624-90A0-E9011B802054}"/>
    <dgm:cxn modelId="{5A4AF245-8FBC-46D7-AE6F-3E18E1346C2D}" type="presOf" srcId="{D747773D-6E8D-44D9-B6B2-190C72B66DA4}" destId="{70D2C276-80FD-4441-8D8A-97636635902C}" srcOrd="0" destOrd="2" presId="urn:microsoft.com/office/officeart/2005/8/layout/vList2"/>
    <dgm:cxn modelId="{75C1115C-AD91-49E6-8CE8-DBF67E2A3E5A}" srcId="{2AA9C566-6135-4B43-B64F-7C60D57EB98D}" destId="{3B694487-B0B1-4DCA-9002-AB6281B74440}" srcOrd="3" destOrd="0" parTransId="{1E474EF8-25B7-4DB2-B99B-531DC5B82969}" sibTransId="{5CF18BAB-1FDB-4CC6-A84B-3E8A81699F5E}"/>
    <dgm:cxn modelId="{E9FE6160-64B5-461E-B79B-9821224B8E22}" srcId="{4023F812-CC67-4B2E-9D0E-13455573E04F}" destId="{C6A2B65A-3C54-4E66-AA9D-257052BCB6A1}" srcOrd="0" destOrd="0" parTransId="{755FE414-7177-402F-BF91-1E5BC6104FE3}" sibTransId="{6DE4EBC5-19F6-4A09-A5E1-C769EEE7489F}"/>
    <dgm:cxn modelId="{1FDB6476-F32D-478B-8B09-BA449B67E5E5}" type="presOf" srcId="{9F791D7C-90FC-40F0-B8A6-61C389D1BFA4}" destId="{615C16F5-585D-4800-9746-B64AD9ECA1A0}" srcOrd="0" destOrd="0" presId="urn:microsoft.com/office/officeart/2005/8/layout/vList2"/>
    <dgm:cxn modelId="{4AA23C8D-E6CF-484A-86FE-83100A8D1847}" srcId="{2AA9C566-6135-4B43-B64F-7C60D57EB98D}" destId="{D747773D-6E8D-44D9-B6B2-190C72B66DA4}" srcOrd="2" destOrd="0" parTransId="{A08CE2FC-19AA-4F97-A290-5A081A691C0D}" sibTransId="{DC608BA6-412A-40B5-AC4E-09CC8616D265}"/>
    <dgm:cxn modelId="{5492C291-924F-45B4-9F1F-FDDC7CF3ED10}" srcId="{C6A2B65A-3C54-4E66-AA9D-257052BCB6A1}" destId="{8AF34A56-D219-4368-98D9-D102D64ACDC4}" srcOrd="1" destOrd="0" parTransId="{6E0B50DD-B36A-448B-A770-499C95AA9866}" sibTransId="{11FD1A4D-95CF-4369-9939-CB2197F6F6BA}"/>
    <dgm:cxn modelId="{6A3B8692-6876-41FA-B874-1FCBFB1025D5}" srcId="{C6A2B65A-3C54-4E66-AA9D-257052BCB6A1}" destId="{4BD7841F-FFC9-4A97-9B63-9837564F13DE}" srcOrd="3" destOrd="0" parTransId="{A014BDFE-AA45-478A-B400-CDD516EBB9A4}" sibTransId="{76C28D5F-4B3B-462E-907A-34D7DD4F4201}"/>
    <dgm:cxn modelId="{E2048196-A158-40B0-91D9-C8737E6AD814}" type="presOf" srcId="{4023F812-CC67-4B2E-9D0E-13455573E04F}" destId="{83F54AB5-41B6-49BE-B75C-69EDA76AF7E6}" srcOrd="0" destOrd="0" presId="urn:microsoft.com/office/officeart/2005/8/layout/vList2"/>
    <dgm:cxn modelId="{5D435F9C-CA1E-4841-9F4A-D87C34230538}" type="presOf" srcId="{D7D3A253-08BD-4E16-A73C-53B7F158B66D}" destId="{70D2C276-80FD-4441-8D8A-97636635902C}" srcOrd="0" destOrd="1" presId="urn:microsoft.com/office/officeart/2005/8/layout/vList2"/>
    <dgm:cxn modelId="{B2B4879E-1238-42AB-A679-15B7A97C6F16}" type="presOf" srcId="{4BD7841F-FFC9-4A97-9B63-9837564F13DE}" destId="{615C16F5-585D-4800-9746-B64AD9ECA1A0}" srcOrd="0" destOrd="3" presId="urn:microsoft.com/office/officeart/2005/8/layout/vList2"/>
    <dgm:cxn modelId="{081BBDB7-18A9-412F-B3EB-16C6F3FD9B04}" type="presOf" srcId="{1251A05E-39E9-4BC6-A0B4-1670E0761F47}" destId="{615C16F5-585D-4800-9746-B64AD9ECA1A0}" srcOrd="0" destOrd="4" presId="urn:microsoft.com/office/officeart/2005/8/layout/vList2"/>
    <dgm:cxn modelId="{067613BF-C079-4DBA-9155-8CE87A6E0714}" type="presOf" srcId="{C6A2B65A-3C54-4E66-AA9D-257052BCB6A1}" destId="{464954F7-B5AC-474E-A458-A3F3F5AA28F6}" srcOrd="0" destOrd="0" presId="urn:microsoft.com/office/officeart/2005/8/layout/vList2"/>
    <dgm:cxn modelId="{824E69C6-BC20-4F9A-AD1F-AD01E1BCF47C}" srcId="{2AA9C566-6135-4B43-B64F-7C60D57EB98D}" destId="{45498619-ED55-419B-B8DD-50DAA4F6604A}" srcOrd="0" destOrd="0" parTransId="{B009ADBA-634A-45E5-A074-536E214F6D40}" sibTransId="{95F7D4F2-453E-4A42-A916-B49C8CA208DE}"/>
    <dgm:cxn modelId="{0CEB6DCC-165F-4C48-B898-D5F5F4C0FF59}" type="presOf" srcId="{8AF34A56-D219-4368-98D9-D102D64ACDC4}" destId="{615C16F5-585D-4800-9746-B64AD9ECA1A0}" srcOrd="0" destOrd="1" presId="urn:microsoft.com/office/officeart/2005/8/layout/vList2"/>
    <dgm:cxn modelId="{34F68CD1-6E3E-48F5-8606-63BA6280AD33}" type="presOf" srcId="{FA7DB1A8-C8F5-45E3-83F1-8564160F1F19}" destId="{615C16F5-585D-4800-9746-B64AD9ECA1A0}" srcOrd="0" destOrd="2" presId="urn:microsoft.com/office/officeart/2005/8/layout/vList2"/>
    <dgm:cxn modelId="{158011F4-3635-4AA9-8CC6-0590D2B4D2A2}" srcId="{2AA9C566-6135-4B43-B64F-7C60D57EB98D}" destId="{D7D3A253-08BD-4E16-A73C-53B7F158B66D}" srcOrd="1" destOrd="0" parTransId="{88EC4836-2369-440B-9BD0-42D2277EB86D}" sibTransId="{46397596-FAB3-409C-B553-A98ABCD507DF}"/>
    <dgm:cxn modelId="{F0F8EBF6-39BA-40B5-9BDA-3ABAD78E875A}" type="presOf" srcId="{45498619-ED55-419B-B8DD-50DAA4F6604A}" destId="{70D2C276-80FD-4441-8D8A-97636635902C}" srcOrd="0" destOrd="0" presId="urn:microsoft.com/office/officeart/2005/8/layout/vList2"/>
    <dgm:cxn modelId="{E9868347-0950-4EF0-84C8-15AFCD37B596}" type="presParOf" srcId="{83F54AB5-41B6-49BE-B75C-69EDA76AF7E6}" destId="{464954F7-B5AC-474E-A458-A3F3F5AA28F6}" srcOrd="0" destOrd="0" presId="urn:microsoft.com/office/officeart/2005/8/layout/vList2"/>
    <dgm:cxn modelId="{AEF36423-7D90-40B9-AEF9-E0A894EC97BB}" type="presParOf" srcId="{83F54AB5-41B6-49BE-B75C-69EDA76AF7E6}" destId="{615C16F5-585D-4800-9746-B64AD9ECA1A0}" srcOrd="1" destOrd="0" presId="urn:microsoft.com/office/officeart/2005/8/layout/vList2"/>
    <dgm:cxn modelId="{78AE8BEC-D9A5-4743-8B17-BE6B3B4432A0}" type="presParOf" srcId="{83F54AB5-41B6-49BE-B75C-69EDA76AF7E6}" destId="{7AA16437-C32A-4DBC-A1B5-F31F3DC5D3FA}" srcOrd="2" destOrd="0" presId="urn:microsoft.com/office/officeart/2005/8/layout/vList2"/>
    <dgm:cxn modelId="{2BCE67C0-AF94-4DF9-B8B8-E536909867F4}" type="presParOf" srcId="{83F54AB5-41B6-49BE-B75C-69EDA76AF7E6}" destId="{70D2C276-80FD-4441-8D8A-97636635902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3CEE9-B757-434F-8A47-05E35B1CC08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5C0962A-FB4C-442F-A794-6BF188E488B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Requirements are very </a:t>
          </a:r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well known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F4E0C-B20B-4921-9B11-F8A7A18D4A19}" type="parTrans" cxnId="{A3C1CB37-BE80-4F75-9973-85F741D4ED63}">
      <dgm:prSet/>
      <dgm:spPr/>
      <dgm:t>
        <a:bodyPr/>
        <a:lstStyle/>
        <a:p>
          <a:endParaRPr lang="en-US"/>
        </a:p>
      </dgm:t>
    </dgm:pt>
    <dgm:pt modelId="{9F87ED5B-C42B-486C-918D-F8FFFC1A4838}" type="sibTrans" cxnId="{A3C1CB37-BE80-4F75-9973-85F741D4ED63}">
      <dgm:prSet/>
      <dgm:spPr/>
      <dgm:t>
        <a:bodyPr/>
        <a:lstStyle/>
        <a:p>
          <a:endParaRPr lang="en-US"/>
        </a:p>
      </dgm:t>
    </dgm:pt>
    <dgm:pt modelId="{EF4CCF89-9036-487E-A2C2-B09E81F8798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definition is </a:t>
          </a:r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stable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1086EA-4AEB-4C86-BE35-23550917E07C}" type="parTrans" cxnId="{7DC557C0-6B25-4F73-8F52-43DCA6E0F081}">
      <dgm:prSet/>
      <dgm:spPr/>
      <dgm:t>
        <a:bodyPr/>
        <a:lstStyle/>
        <a:p>
          <a:endParaRPr lang="en-US"/>
        </a:p>
      </dgm:t>
    </dgm:pt>
    <dgm:pt modelId="{DCE7FF42-444D-4591-8E92-1B922C781138}" type="sibTrans" cxnId="{7DC557C0-6B25-4F73-8F52-43DCA6E0F081}">
      <dgm:prSet/>
      <dgm:spPr/>
      <dgm:t>
        <a:bodyPr/>
        <a:lstStyle/>
        <a:p>
          <a:endParaRPr lang="en-US"/>
        </a:p>
      </dgm:t>
    </dgm:pt>
    <dgm:pt modelId="{1C0425E4-98F1-42F7-AA2D-C65FA927FBC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 is </a:t>
          </a:r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understood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80E634-AFC2-4D45-A647-A3D6DFE728CE}" type="parTrans" cxnId="{F227BEB7-9466-42AC-981C-EC5A3BCD59BC}">
      <dgm:prSet/>
      <dgm:spPr/>
      <dgm:t>
        <a:bodyPr/>
        <a:lstStyle/>
        <a:p>
          <a:endParaRPr lang="en-US"/>
        </a:p>
      </dgm:t>
    </dgm:pt>
    <dgm:pt modelId="{CBBCE35D-BDBF-4C85-9922-8E182E5D66F2}" type="sibTrans" cxnId="{F227BEB7-9466-42AC-981C-EC5A3BCD59BC}">
      <dgm:prSet/>
      <dgm:spPr/>
      <dgm:t>
        <a:bodyPr/>
        <a:lstStyle/>
        <a:p>
          <a:endParaRPr lang="en-US"/>
        </a:p>
      </dgm:t>
    </dgm:pt>
    <dgm:pt modelId="{AF95C9D7-DE7E-4FF2-A410-551627702C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version of an existing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B88745-7EBC-4EF9-916A-D64E848786A9}" type="parTrans" cxnId="{325FC1F1-DB8B-4BF8-BCC7-A67185A92FD9}">
      <dgm:prSet/>
      <dgm:spPr/>
      <dgm:t>
        <a:bodyPr/>
        <a:lstStyle/>
        <a:p>
          <a:endParaRPr lang="en-US"/>
        </a:p>
      </dgm:t>
    </dgm:pt>
    <dgm:pt modelId="{CDF48344-FE5E-4512-8326-7998857E596D}" type="sibTrans" cxnId="{325FC1F1-DB8B-4BF8-BCC7-A67185A92FD9}">
      <dgm:prSet/>
      <dgm:spPr/>
      <dgm:t>
        <a:bodyPr/>
        <a:lstStyle/>
        <a:p>
          <a:endParaRPr lang="en-US"/>
        </a:p>
      </dgm:t>
    </dgm:pt>
    <dgm:pt modelId="{154F6ED1-7EF3-4CB2-B55B-7E1DE6063E3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Porting an existing product </a:t>
          </a:r>
          <a:r>
            <a: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a new platform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626F0-454F-42F5-9E06-FA655384EA3F}" type="parTrans" cxnId="{CCD9E24A-38DE-49BC-BF6A-CB54973C42F1}">
      <dgm:prSet/>
      <dgm:spPr/>
      <dgm:t>
        <a:bodyPr/>
        <a:lstStyle/>
        <a:p>
          <a:endParaRPr lang="en-US"/>
        </a:p>
      </dgm:t>
    </dgm:pt>
    <dgm:pt modelId="{49E7D09D-940A-433E-8A91-ADB831AC8480}" type="sibTrans" cxnId="{CCD9E24A-38DE-49BC-BF6A-CB54973C42F1}">
      <dgm:prSet/>
      <dgm:spPr/>
      <dgm:t>
        <a:bodyPr/>
        <a:lstStyle/>
        <a:p>
          <a:endParaRPr lang="en-US"/>
        </a:p>
      </dgm:t>
    </dgm:pt>
    <dgm:pt modelId="{ED46B36A-39EB-4AE3-BDB8-17CFCAB554FB}" type="pres">
      <dgm:prSet presAssocID="{6CE3CEE9-B757-434F-8A47-05E35B1CC08B}" presName="linearFlow" presStyleCnt="0">
        <dgm:presLayoutVars>
          <dgm:dir/>
          <dgm:resizeHandles val="exact"/>
        </dgm:presLayoutVars>
      </dgm:prSet>
      <dgm:spPr/>
    </dgm:pt>
    <dgm:pt modelId="{0A52D737-78C5-49D9-8A81-599113C59B2C}" type="pres">
      <dgm:prSet presAssocID="{45C0962A-FB4C-442F-A794-6BF188E488B0}" presName="composite" presStyleCnt="0"/>
      <dgm:spPr/>
    </dgm:pt>
    <dgm:pt modelId="{0DC614C4-6DA8-41F7-9B81-B7C4139F0C27}" type="pres">
      <dgm:prSet presAssocID="{45C0962A-FB4C-442F-A794-6BF188E488B0}" presName="imgShp" presStyleLbl="fgImgPlace1" presStyleIdx="0" presStyleCnt="5"/>
      <dgm:spPr>
        <a:solidFill>
          <a:srgbClr val="C21069"/>
        </a:solidFill>
      </dgm:spPr>
    </dgm:pt>
    <dgm:pt modelId="{A89A000C-8B02-45F9-94C1-9F07F52C79CB}" type="pres">
      <dgm:prSet presAssocID="{45C0962A-FB4C-442F-A794-6BF188E488B0}" presName="txShp" presStyleLbl="node1" presStyleIdx="0" presStyleCnt="5" custLinFactNeighborY="3826">
        <dgm:presLayoutVars>
          <dgm:bulletEnabled val="1"/>
        </dgm:presLayoutVars>
      </dgm:prSet>
      <dgm:spPr/>
    </dgm:pt>
    <dgm:pt modelId="{E96CC15D-D78C-4364-B8C2-9E065447E58F}" type="pres">
      <dgm:prSet presAssocID="{9F87ED5B-C42B-486C-918D-F8FFFC1A4838}" presName="spacing" presStyleCnt="0"/>
      <dgm:spPr/>
    </dgm:pt>
    <dgm:pt modelId="{249444B1-9FFC-41B9-AC95-D92C90582270}" type="pres">
      <dgm:prSet presAssocID="{EF4CCF89-9036-487E-A2C2-B09E81F8798B}" presName="composite" presStyleCnt="0"/>
      <dgm:spPr/>
    </dgm:pt>
    <dgm:pt modelId="{E3A81323-F312-40D8-8004-5C4B65E21FD4}" type="pres">
      <dgm:prSet presAssocID="{EF4CCF89-9036-487E-A2C2-B09E81F8798B}" presName="imgShp" presStyleLbl="fgImgPlace1" presStyleIdx="1" presStyleCnt="5"/>
      <dgm:spPr>
        <a:solidFill>
          <a:srgbClr val="C21069"/>
        </a:solidFill>
      </dgm:spPr>
    </dgm:pt>
    <dgm:pt modelId="{016F1870-CF49-44A1-A501-D927B8A703B7}" type="pres">
      <dgm:prSet presAssocID="{EF4CCF89-9036-487E-A2C2-B09E81F8798B}" presName="txShp" presStyleLbl="node1" presStyleIdx="1" presStyleCnt="5" custLinFactNeighborY="3826">
        <dgm:presLayoutVars>
          <dgm:bulletEnabled val="1"/>
        </dgm:presLayoutVars>
      </dgm:prSet>
      <dgm:spPr/>
    </dgm:pt>
    <dgm:pt modelId="{5517341E-83F0-4E0A-B183-202AB934E824}" type="pres">
      <dgm:prSet presAssocID="{DCE7FF42-444D-4591-8E92-1B922C781138}" presName="spacing" presStyleCnt="0"/>
      <dgm:spPr/>
    </dgm:pt>
    <dgm:pt modelId="{2BFF33F7-DEC0-47ED-9581-E711EFD69E4F}" type="pres">
      <dgm:prSet presAssocID="{1C0425E4-98F1-42F7-AA2D-C65FA927FBCE}" presName="composite" presStyleCnt="0"/>
      <dgm:spPr/>
    </dgm:pt>
    <dgm:pt modelId="{C41A1B34-C70D-4F3E-AD18-7FD17B1DEF73}" type="pres">
      <dgm:prSet presAssocID="{1C0425E4-98F1-42F7-AA2D-C65FA927FBCE}" presName="imgShp" presStyleLbl="fgImgPlace1" presStyleIdx="2" presStyleCnt="5"/>
      <dgm:spPr>
        <a:solidFill>
          <a:srgbClr val="C21069"/>
        </a:solidFill>
      </dgm:spPr>
    </dgm:pt>
    <dgm:pt modelId="{7DB27EEA-B4DB-48EC-93AB-4829299DD8D2}" type="pres">
      <dgm:prSet presAssocID="{1C0425E4-98F1-42F7-AA2D-C65FA927FBCE}" presName="txShp" presStyleLbl="node1" presStyleIdx="2" presStyleCnt="5" custLinFactNeighborY="3826">
        <dgm:presLayoutVars>
          <dgm:bulletEnabled val="1"/>
        </dgm:presLayoutVars>
      </dgm:prSet>
      <dgm:spPr/>
    </dgm:pt>
    <dgm:pt modelId="{53F44350-D71F-40E2-A3B4-3288EBB08BDD}" type="pres">
      <dgm:prSet presAssocID="{CBBCE35D-BDBF-4C85-9922-8E182E5D66F2}" presName="spacing" presStyleCnt="0"/>
      <dgm:spPr/>
    </dgm:pt>
    <dgm:pt modelId="{07947592-56EA-449E-A9B5-284FF9FCEED6}" type="pres">
      <dgm:prSet presAssocID="{AF95C9D7-DE7E-4FF2-A410-551627702C9E}" presName="composite" presStyleCnt="0"/>
      <dgm:spPr/>
    </dgm:pt>
    <dgm:pt modelId="{F006D079-D3D8-49E9-BCB7-35EE96623075}" type="pres">
      <dgm:prSet presAssocID="{AF95C9D7-DE7E-4FF2-A410-551627702C9E}" presName="imgShp" presStyleLbl="fgImgPlace1" presStyleIdx="3" presStyleCnt="5"/>
      <dgm:spPr>
        <a:solidFill>
          <a:srgbClr val="C21069"/>
        </a:solidFill>
      </dgm:spPr>
    </dgm:pt>
    <dgm:pt modelId="{9E265A56-2A4D-40E2-85CA-3AAA50BB3B4C}" type="pres">
      <dgm:prSet presAssocID="{AF95C9D7-DE7E-4FF2-A410-551627702C9E}" presName="txShp" presStyleLbl="node1" presStyleIdx="3" presStyleCnt="5">
        <dgm:presLayoutVars>
          <dgm:bulletEnabled val="1"/>
        </dgm:presLayoutVars>
      </dgm:prSet>
      <dgm:spPr/>
    </dgm:pt>
    <dgm:pt modelId="{B7F854FE-EE19-4EED-AD70-E5187CC554C0}" type="pres">
      <dgm:prSet presAssocID="{CDF48344-FE5E-4512-8326-7998857E596D}" presName="spacing" presStyleCnt="0"/>
      <dgm:spPr/>
    </dgm:pt>
    <dgm:pt modelId="{8F32F6E6-0F78-4198-BC3C-239E5247D9C4}" type="pres">
      <dgm:prSet presAssocID="{154F6ED1-7EF3-4CB2-B55B-7E1DE6063E31}" presName="composite" presStyleCnt="0"/>
      <dgm:spPr/>
    </dgm:pt>
    <dgm:pt modelId="{9157A358-D68E-40C0-9869-AC97F16D8662}" type="pres">
      <dgm:prSet presAssocID="{154F6ED1-7EF3-4CB2-B55B-7E1DE6063E31}" presName="imgShp" presStyleLbl="fgImgPlace1" presStyleIdx="4" presStyleCnt="5"/>
      <dgm:spPr>
        <a:solidFill>
          <a:srgbClr val="C21069"/>
        </a:solidFill>
      </dgm:spPr>
    </dgm:pt>
    <dgm:pt modelId="{8F378EB5-642F-4092-9B3A-8A4FA4B56E7F}" type="pres">
      <dgm:prSet presAssocID="{154F6ED1-7EF3-4CB2-B55B-7E1DE6063E31}" presName="txShp" presStyleLbl="node1" presStyleIdx="4" presStyleCnt="5" custLinFactNeighborY="30">
        <dgm:presLayoutVars>
          <dgm:bulletEnabled val="1"/>
        </dgm:presLayoutVars>
      </dgm:prSet>
      <dgm:spPr/>
    </dgm:pt>
  </dgm:ptLst>
  <dgm:cxnLst>
    <dgm:cxn modelId="{6E5E6032-83A4-4019-AA12-9A3913FE84BD}" type="presOf" srcId="{1C0425E4-98F1-42F7-AA2D-C65FA927FBCE}" destId="{7DB27EEA-B4DB-48EC-93AB-4829299DD8D2}" srcOrd="0" destOrd="0" presId="urn:microsoft.com/office/officeart/2005/8/layout/vList3"/>
    <dgm:cxn modelId="{A3C1CB37-BE80-4F75-9973-85F741D4ED63}" srcId="{6CE3CEE9-B757-434F-8A47-05E35B1CC08B}" destId="{45C0962A-FB4C-442F-A794-6BF188E488B0}" srcOrd="0" destOrd="0" parTransId="{845F4E0C-B20B-4921-9B11-F8A7A18D4A19}" sibTransId="{9F87ED5B-C42B-486C-918D-F8FFFC1A4838}"/>
    <dgm:cxn modelId="{54A99D43-9A6D-4CD9-8B6F-FA1E57B81890}" type="presOf" srcId="{45C0962A-FB4C-442F-A794-6BF188E488B0}" destId="{A89A000C-8B02-45F9-94C1-9F07F52C79CB}" srcOrd="0" destOrd="0" presId="urn:microsoft.com/office/officeart/2005/8/layout/vList3"/>
    <dgm:cxn modelId="{CCD9E24A-38DE-49BC-BF6A-CB54973C42F1}" srcId="{6CE3CEE9-B757-434F-8A47-05E35B1CC08B}" destId="{154F6ED1-7EF3-4CB2-B55B-7E1DE6063E31}" srcOrd="4" destOrd="0" parTransId="{D8A626F0-454F-42F5-9E06-FA655384EA3F}" sibTransId="{49E7D09D-940A-433E-8A91-ADB831AC8480}"/>
    <dgm:cxn modelId="{0EE4DF6D-18D9-443B-A9A2-C36F99A7B891}" type="presOf" srcId="{6CE3CEE9-B757-434F-8A47-05E35B1CC08B}" destId="{ED46B36A-39EB-4AE3-BDB8-17CFCAB554FB}" srcOrd="0" destOrd="0" presId="urn:microsoft.com/office/officeart/2005/8/layout/vList3"/>
    <dgm:cxn modelId="{99E8DD8D-941C-4D81-B8F4-B52029BA27DB}" type="presOf" srcId="{AF95C9D7-DE7E-4FF2-A410-551627702C9E}" destId="{9E265A56-2A4D-40E2-85CA-3AAA50BB3B4C}" srcOrd="0" destOrd="0" presId="urn:microsoft.com/office/officeart/2005/8/layout/vList3"/>
    <dgm:cxn modelId="{8FAC9695-85B0-47E2-838F-FBDB44F52CCD}" type="presOf" srcId="{154F6ED1-7EF3-4CB2-B55B-7E1DE6063E31}" destId="{8F378EB5-642F-4092-9B3A-8A4FA4B56E7F}" srcOrd="0" destOrd="0" presId="urn:microsoft.com/office/officeart/2005/8/layout/vList3"/>
    <dgm:cxn modelId="{F227BEB7-9466-42AC-981C-EC5A3BCD59BC}" srcId="{6CE3CEE9-B757-434F-8A47-05E35B1CC08B}" destId="{1C0425E4-98F1-42F7-AA2D-C65FA927FBCE}" srcOrd="2" destOrd="0" parTransId="{BC80E634-AFC2-4D45-A647-A3D6DFE728CE}" sibTransId="{CBBCE35D-BDBF-4C85-9922-8E182E5D66F2}"/>
    <dgm:cxn modelId="{7DC557C0-6B25-4F73-8F52-43DCA6E0F081}" srcId="{6CE3CEE9-B757-434F-8A47-05E35B1CC08B}" destId="{EF4CCF89-9036-487E-A2C2-B09E81F8798B}" srcOrd="1" destOrd="0" parTransId="{5C1086EA-4AEB-4C86-BE35-23550917E07C}" sibTransId="{DCE7FF42-444D-4591-8E92-1B922C781138}"/>
    <dgm:cxn modelId="{F877FCD2-F23E-4545-A4BB-2BC32136BE45}" type="presOf" srcId="{EF4CCF89-9036-487E-A2C2-B09E81F8798B}" destId="{016F1870-CF49-44A1-A501-D927B8A703B7}" srcOrd="0" destOrd="0" presId="urn:microsoft.com/office/officeart/2005/8/layout/vList3"/>
    <dgm:cxn modelId="{325FC1F1-DB8B-4BF8-BCC7-A67185A92FD9}" srcId="{6CE3CEE9-B757-434F-8A47-05E35B1CC08B}" destId="{AF95C9D7-DE7E-4FF2-A410-551627702C9E}" srcOrd="3" destOrd="0" parTransId="{90B88745-7EBC-4EF9-916A-D64E848786A9}" sibTransId="{CDF48344-FE5E-4512-8326-7998857E596D}"/>
    <dgm:cxn modelId="{489EEE5D-B701-458B-8CB9-E3DBFE32604C}" type="presParOf" srcId="{ED46B36A-39EB-4AE3-BDB8-17CFCAB554FB}" destId="{0A52D737-78C5-49D9-8A81-599113C59B2C}" srcOrd="0" destOrd="0" presId="urn:microsoft.com/office/officeart/2005/8/layout/vList3"/>
    <dgm:cxn modelId="{9F33C031-2EF7-4ABA-BBB1-0946AFFB532C}" type="presParOf" srcId="{0A52D737-78C5-49D9-8A81-599113C59B2C}" destId="{0DC614C4-6DA8-41F7-9B81-B7C4139F0C27}" srcOrd="0" destOrd="0" presId="urn:microsoft.com/office/officeart/2005/8/layout/vList3"/>
    <dgm:cxn modelId="{75DC6AE0-4FB7-4789-B1E9-8CD7E89F7633}" type="presParOf" srcId="{0A52D737-78C5-49D9-8A81-599113C59B2C}" destId="{A89A000C-8B02-45F9-94C1-9F07F52C79CB}" srcOrd="1" destOrd="0" presId="urn:microsoft.com/office/officeart/2005/8/layout/vList3"/>
    <dgm:cxn modelId="{C691D7C5-F25C-4C53-8C4F-49EF3BCA3FC5}" type="presParOf" srcId="{ED46B36A-39EB-4AE3-BDB8-17CFCAB554FB}" destId="{E96CC15D-D78C-4364-B8C2-9E065447E58F}" srcOrd="1" destOrd="0" presId="urn:microsoft.com/office/officeart/2005/8/layout/vList3"/>
    <dgm:cxn modelId="{AFE3D6F7-5998-4572-8E20-703540A976D6}" type="presParOf" srcId="{ED46B36A-39EB-4AE3-BDB8-17CFCAB554FB}" destId="{249444B1-9FFC-41B9-AC95-D92C90582270}" srcOrd="2" destOrd="0" presId="urn:microsoft.com/office/officeart/2005/8/layout/vList3"/>
    <dgm:cxn modelId="{7BE3FB28-F2C8-408A-9E64-1DBE2F78209F}" type="presParOf" srcId="{249444B1-9FFC-41B9-AC95-D92C90582270}" destId="{E3A81323-F312-40D8-8004-5C4B65E21FD4}" srcOrd="0" destOrd="0" presId="urn:microsoft.com/office/officeart/2005/8/layout/vList3"/>
    <dgm:cxn modelId="{61525A99-07CC-4E73-BB07-FEE03D4486B8}" type="presParOf" srcId="{249444B1-9FFC-41B9-AC95-D92C90582270}" destId="{016F1870-CF49-44A1-A501-D927B8A703B7}" srcOrd="1" destOrd="0" presId="urn:microsoft.com/office/officeart/2005/8/layout/vList3"/>
    <dgm:cxn modelId="{C4A066B3-1D24-4FC1-85C2-1DBCFC6E0CE9}" type="presParOf" srcId="{ED46B36A-39EB-4AE3-BDB8-17CFCAB554FB}" destId="{5517341E-83F0-4E0A-B183-202AB934E824}" srcOrd="3" destOrd="0" presId="urn:microsoft.com/office/officeart/2005/8/layout/vList3"/>
    <dgm:cxn modelId="{FABC6F6C-34BA-44B9-8A54-B4E09D584A92}" type="presParOf" srcId="{ED46B36A-39EB-4AE3-BDB8-17CFCAB554FB}" destId="{2BFF33F7-DEC0-47ED-9581-E711EFD69E4F}" srcOrd="4" destOrd="0" presId="urn:microsoft.com/office/officeart/2005/8/layout/vList3"/>
    <dgm:cxn modelId="{98C1A5BE-020B-48E7-868F-20CC8BE99B07}" type="presParOf" srcId="{2BFF33F7-DEC0-47ED-9581-E711EFD69E4F}" destId="{C41A1B34-C70D-4F3E-AD18-7FD17B1DEF73}" srcOrd="0" destOrd="0" presId="urn:microsoft.com/office/officeart/2005/8/layout/vList3"/>
    <dgm:cxn modelId="{5CEFF2A8-3A6F-4A83-B543-D10529834B90}" type="presParOf" srcId="{2BFF33F7-DEC0-47ED-9581-E711EFD69E4F}" destId="{7DB27EEA-B4DB-48EC-93AB-4829299DD8D2}" srcOrd="1" destOrd="0" presId="urn:microsoft.com/office/officeart/2005/8/layout/vList3"/>
    <dgm:cxn modelId="{B59E0BD4-99C7-4D68-BB41-AFEDB1CA9B39}" type="presParOf" srcId="{ED46B36A-39EB-4AE3-BDB8-17CFCAB554FB}" destId="{53F44350-D71F-40E2-A3B4-3288EBB08BDD}" srcOrd="5" destOrd="0" presId="urn:microsoft.com/office/officeart/2005/8/layout/vList3"/>
    <dgm:cxn modelId="{23C3CD2A-478B-4CCD-9413-A41D1343759A}" type="presParOf" srcId="{ED46B36A-39EB-4AE3-BDB8-17CFCAB554FB}" destId="{07947592-56EA-449E-A9B5-284FF9FCEED6}" srcOrd="6" destOrd="0" presId="urn:microsoft.com/office/officeart/2005/8/layout/vList3"/>
    <dgm:cxn modelId="{A2E10629-F478-4F89-B29E-61321E2160BD}" type="presParOf" srcId="{07947592-56EA-449E-A9B5-284FF9FCEED6}" destId="{F006D079-D3D8-49E9-BCB7-35EE96623075}" srcOrd="0" destOrd="0" presId="urn:microsoft.com/office/officeart/2005/8/layout/vList3"/>
    <dgm:cxn modelId="{2353EFB7-EA1B-4430-9DED-903029B610DB}" type="presParOf" srcId="{07947592-56EA-449E-A9B5-284FF9FCEED6}" destId="{9E265A56-2A4D-40E2-85CA-3AAA50BB3B4C}" srcOrd="1" destOrd="0" presId="urn:microsoft.com/office/officeart/2005/8/layout/vList3"/>
    <dgm:cxn modelId="{F2ABE08F-F8C2-4FE4-98DE-E692CC134571}" type="presParOf" srcId="{ED46B36A-39EB-4AE3-BDB8-17CFCAB554FB}" destId="{B7F854FE-EE19-4EED-AD70-E5187CC554C0}" srcOrd="7" destOrd="0" presId="urn:microsoft.com/office/officeart/2005/8/layout/vList3"/>
    <dgm:cxn modelId="{A5263BA1-202C-4302-9145-F2453E2AED6D}" type="presParOf" srcId="{ED46B36A-39EB-4AE3-BDB8-17CFCAB554FB}" destId="{8F32F6E6-0F78-4198-BC3C-239E5247D9C4}" srcOrd="8" destOrd="0" presId="urn:microsoft.com/office/officeart/2005/8/layout/vList3"/>
    <dgm:cxn modelId="{F0A5CF9C-9CB1-4F06-BFC8-F3C65DDC6CEA}" type="presParOf" srcId="{8F32F6E6-0F78-4198-BC3C-239E5247D9C4}" destId="{9157A358-D68E-40C0-9869-AC97F16D8662}" srcOrd="0" destOrd="0" presId="urn:microsoft.com/office/officeart/2005/8/layout/vList3"/>
    <dgm:cxn modelId="{7868BD9C-8C53-4BAD-A2F9-FA787CD2B29A}" type="presParOf" srcId="{8F32F6E6-0F78-4198-BC3C-239E5247D9C4}" destId="{8F378EB5-642F-4092-9B3A-8A4FA4B56E7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0B7690-5C1C-C142-86D7-5874140352F8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DF1ED-5C44-D84D-9595-4D94086F58F2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Strength</a:t>
          </a:r>
        </a:p>
      </dgm:t>
    </dgm:pt>
    <dgm:pt modelId="{257F625B-2E07-2844-80AD-C7E22D1FEDF9}" type="parTrans" cxnId="{D10E6255-0929-764C-9359-2F2424AC697B}">
      <dgm:prSet/>
      <dgm:spPr/>
      <dgm:t>
        <a:bodyPr/>
        <a:lstStyle/>
        <a:p>
          <a:endParaRPr lang="en-US"/>
        </a:p>
      </dgm:t>
    </dgm:pt>
    <dgm:pt modelId="{094B7EE4-4813-794D-85E3-D82D48643612}" type="sibTrans" cxnId="{D10E6255-0929-764C-9359-2F2424AC697B}">
      <dgm:prSet/>
      <dgm:spPr/>
      <dgm:t>
        <a:bodyPr/>
        <a:lstStyle/>
        <a:p>
          <a:endParaRPr lang="en-US"/>
        </a:p>
      </dgm:t>
    </dgm:pt>
    <dgm:pt modelId="{7ADBC7D7-236A-884A-9D26-FC16722C7DA5}">
      <dgm:prSet phldrT="[Text]" custT="1"/>
      <dgm:spPr/>
      <dgm:t>
        <a:bodyPr/>
        <a:lstStyle/>
        <a:p>
          <a:r>
            <a: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can </a:t>
          </a:r>
          <a:r>
            <a: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“see” the system requirements</a:t>
          </a:r>
          <a:r>
            <a:rPr lang="en-US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as they are being gathered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EE41E6-9796-534A-8A71-D9ECD68B4873}" type="parTrans" cxnId="{9AB0F596-23D0-0742-835E-DAE0602824A9}">
      <dgm:prSet/>
      <dgm:spPr/>
      <dgm:t>
        <a:bodyPr/>
        <a:lstStyle/>
        <a:p>
          <a:endParaRPr lang="en-US"/>
        </a:p>
      </dgm:t>
    </dgm:pt>
    <dgm:pt modelId="{E8517DAC-53FE-BC44-8E87-6914C03CDF78}" type="sibTrans" cxnId="{9AB0F596-23D0-0742-835E-DAE0602824A9}">
      <dgm:prSet/>
      <dgm:spPr/>
      <dgm:t>
        <a:bodyPr/>
        <a:lstStyle/>
        <a:p>
          <a:endParaRPr lang="en-US"/>
        </a:p>
      </dgm:t>
    </dgm:pt>
    <dgm:pt modelId="{C87D883C-1240-9542-B28E-FF7A5143B5F7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Weakness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AB41FA-20E1-344F-8776-BC738454CEA2}" type="parTrans" cxnId="{2203F5C3-2171-4746-96E1-F7D70FFEF900}">
      <dgm:prSet/>
      <dgm:spPr/>
      <dgm:t>
        <a:bodyPr/>
        <a:lstStyle/>
        <a:p>
          <a:endParaRPr lang="en-US"/>
        </a:p>
      </dgm:t>
    </dgm:pt>
    <dgm:pt modelId="{84BB542A-FE26-584F-AE3E-EE4C991AAE71}" type="sibTrans" cxnId="{2203F5C3-2171-4746-96E1-F7D70FFEF900}">
      <dgm:prSet/>
      <dgm:spPr/>
      <dgm:t>
        <a:bodyPr/>
        <a:lstStyle/>
        <a:p>
          <a:endParaRPr lang="en-US"/>
        </a:p>
      </dgm:t>
    </dgm:pt>
    <dgm:pt modelId="{45FFECE8-4796-D14A-AFCF-36FCC82D4FCF}">
      <dgm:prSet phldrT="[Text]" custT="1"/>
      <dgm:spPr/>
      <dgm:t>
        <a:bodyPr/>
        <a:lstStyle/>
        <a:p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Bad reputation for “</a:t>
          </a:r>
          <a:r>
            <a: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quick-and-dirty</a:t>
          </a:r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</a:p>
      </dgm:t>
    </dgm:pt>
    <dgm:pt modelId="{77E4D97A-12F8-7845-92F9-81A0C943A63C}" type="parTrans" cxnId="{FE4EB4EC-73D4-CA46-9FDE-984F4304241C}">
      <dgm:prSet/>
      <dgm:spPr/>
      <dgm:t>
        <a:bodyPr/>
        <a:lstStyle/>
        <a:p>
          <a:endParaRPr lang="en-US"/>
        </a:p>
      </dgm:t>
    </dgm:pt>
    <dgm:pt modelId="{8F62EB5B-933F-034B-83A6-32B4A0E94C11}" type="sibTrans" cxnId="{FE4EB4EC-73D4-CA46-9FDE-984F4304241C}">
      <dgm:prSet/>
      <dgm:spPr/>
      <dgm:t>
        <a:bodyPr/>
        <a:lstStyle/>
        <a:p>
          <a:endParaRPr lang="en-US"/>
        </a:p>
      </dgm:t>
    </dgm:pt>
    <dgm:pt modelId="{431567A9-8DC8-2D41-9A26-BB6908B65D47}">
      <dgm:prSet phldrT="[Text]" custT="1"/>
      <dgm:spPr/>
      <dgm:t>
        <a:bodyPr/>
        <a:lstStyle/>
        <a:p>
          <a:r>
            <a: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Overall </a:t>
          </a:r>
          <a:r>
            <a: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maintainability may be overlooked</a:t>
          </a:r>
        </a:p>
      </dgm:t>
    </dgm:pt>
    <dgm:pt modelId="{B95D183A-3C70-244A-87A2-14AFD3339493}" type="parTrans" cxnId="{975A5FBB-7039-8F49-BD9C-E07173E56A88}">
      <dgm:prSet/>
      <dgm:spPr/>
      <dgm:t>
        <a:bodyPr/>
        <a:lstStyle/>
        <a:p>
          <a:endParaRPr lang="en-US"/>
        </a:p>
      </dgm:t>
    </dgm:pt>
    <dgm:pt modelId="{4A02CAD3-36B9-544B-BAD3-B68994719328}" type="sibTrans" cxnId="{975A5FBB-7039-8F49-BD9C-E07173E56A88}">
      <dgm:prSet/>
      <dgm:spPr/>
      <dgm:t>
        <a:bodyPr/>
        <a:lstStyle/>
        <a:p>
          <a:endParaRPr lang="en-US"/>
        </a:p>
      </dgm:t>
    </dgm:pt>
    <dgm:pt modelId="{87702CBC-D89C-0242-BD09-6FFF9A6BCD93}">
      <dgm:prSet phldrT="[Text]" custT="1"/>
      <dgm:spPr/>
      <dgm:t>
        <a:bodyPr/>
        <a:lstStyle/>
        <a:p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 customer may </a:t>
          </a:r>
          <a:r>
            <a: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want the prototype delivered</a:t>
          </a:r>
          <a:endParaRPr lang="en-US" alt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F48F81-AD7C-3D42-AAF6-451E47BEFF03}" type="parTrans" cxnId="{7CBC54E9-6C19-DE4C-BE17-A9E2F5456942}">
      <dgm:prSet/>
      <dgm:spPr/>
      <dgm:t>
        <a:bodyPr/>
        <a:lstStyle/>
        <a:p>
          <a:endParaRPr lang="en-US"/>
        </a:p>
      </dgm:t>
    </dgm:pt>
    <dgm:pt modelId="{8B797F5F-252F-8F40-976F-619BF3366139}" type="sibTrans" cxnId="{7CBC54E9-6C19-DE4C-BE17-A9E2F5456942}">
      <dgm:prSet/>
      <dgm:spPr/>
      <dgm:t>
        <a:bodyPr/>
        <a:lstStyle/>
        <a:p>
          <a:endParaRPr lang="en-US"/>
        </a:p>
      </dgm:t>
    </dgm:pt>
    <dgm:pt modelId="{8E31FE57-BBF7-9741-A95C-83D6D00AB64B}">
      <dgm:prSet custT="1"/>
      <dgm:spPr/>
      <dgm:t>
        <a:bodyPr/>
        <a:lstStyle/>
        <a:p>
          <a:r>
            <a: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Developers </a:t>
          </a:r>
          <a:r>
            <a: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 from customers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897526-D9E1-DE46-AAC4-5AA532F5CCC3}" type="parTrans" cxnId="{568080A3-D276-CE40-8DEE-A273401D4CED}">
      <dgm:prSet/>
      <dgm:spPr/>
      <dgm:t>
        <a:bodyPr/>
        <a:lstStyle/>
        <a:p>
          <a:endParaRPr lang="en-US"/>
        </a:p>
      </dgm:t>
    </dgm:pt>
    <dgm:pt modelId="{07632A84-5100-B545-B9EB-33628F6B396C}" type="sibTrans" cxnId="{568080A3-D276-CE40-8DEE-A273401D4CED}">
      <dgm:prSet/>
      <dgm:spPr/>
      <dgm:t>
        <a:bodyPr/>
        <a:lstStyle/>
        <a:p>
          <a:endParaRPr lang="en-US"/>
        </a:p>
      </dgm:t>
    </dgm:pt>
    <dgm:pt modelId="{9A8E02A1-EAE2-F048-9B92-320DAB00AF2F}">
      <dgm:prSet phldrT="[Text]" custT="1"/>
      <dgm:spPr/>
      <dgm:t>
        <a:bodyPr/>
        <a:lstStyle/>
        <a:p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Process may </a:t>
          </a:r>
          <a:r>
            <a: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continue forever</a:t>
          </a:r>
          <a:endParaRPr lang="en-US" alt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25363C-5AAB-C645-8290-98F9F5D6D0BC}" type="parTrans" cxnId="{14A40F0E-6F65-2A4F-867B-0BE9059CBD35}">
      <dgm:prSet/>
      <dgm:spPr/>
      <dgm:t>
        <a:bodyPr/>
        <a:lstStyle/>
        <a:p>
          <a:endParaRPr lang="en-US"/>
        </a:p>
      </dgm:t>
    </dgm:pt>
    <dgm:pt modelId="{C8B781A1-8640-C34A-AB8C-CF4C3043B55B}" type="sibTrans" cxnId="{14A40F0E-6F65-2A4F-867B-0BE9059CBD35}">
      <dgm:prSet/>
      <dgm:spPr/>
      <dgm:t>
        <a:bodyPr/>
        <a:lstStyle/>
        <a:p>
          <a:endParaRPr lang="en-US"/>
        </a:p>
      </dgm:t>
    </dgm:pt>
    <dgm:pt modelId="{E17B5C71-DE1E-2345-8115-47C34E721A3D}">
      <dgm:prSet custT="1"/>
      <dgm:spPr/>
      <dgm:t>
        <a:bodyPr/>
        <a:lstStyle/>
        <a:p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 more </a:t>
          </a:r>
          <a:r>
            <a: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accurate end product</a:t>
          </a:r>
        </a:p>
      </dgm:t>
    </dgm:pt>
    <dgm:pt modelId="{7B872A3E-D09B-4445-9AEC-349629FEF491}" type="parTrans" cxnId="{DCA2A769-71F3-2341-8405-F2BE1A27BB46}">
      <dgm:prSet/>
      <dgm:spPr/>
      <dgm:t>
        <a:bodyPr/>
        <a:lstStyle/>
        <a:p>
          <a:endParaRPr lang="en-US"/>
        </a:p>
      </dgm:t>
    </dgm:pt>
    <dgm:pt modelId="{CA37DC11-7206-A041-8881-6744466EF525}" type="sibTrans" cxnId="{DCA2A769-71F3-2341-8405-F2BE1A27BB46}">
      <dgm:prSet/>
      <dgm:spPr/>
      <dgm:t>
        <a:bodyPr/>
        <a:lstStyle/>
        <a:p>
          <a:endParaRPr lang="en-US"/>
        </a:p>
      </dgm:t>
    </dgm:pt>
    <dgm:pt modelId="{13FFE027-803C-334F-AE38-EB275F0D4B0E}">
      <dgm:prSet custT="1"/>
      <dgm:spPr/>
      <dgm:t>
        <a:bodyPr/>
        <a:lstStyle/>
        <a:p>
          <a:r>
            <a: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Unexpected</a:t>
          </a:r>
          <a:r>
            <a:rPr lang="en-US" alt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accommodated</a:t>
          </a:r>
          <a:endParaRPr lang="en-US" sz="16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2CDA76-DA13-1545-882A-C65B960DF233}" type="parTrans" cxnId="{D00B96A3-85C9-2C48-A7DF-B67CB414D109}">
      <dgm:prSet/>
      <dgm:spPr/>
      <dgm:t>
        <a:bodyPr/>
        <a:lstStyle/>
        <a:p>
          <a:endParaRPr lang="en-US"/>
        </a:p>
      </dgm:t>
    </dgm:pt>
    <dgm:pt modelId="{EBCD4300-21A5-004E-A5DB-6865317410F0}" type="sibTrans" cxnId="{D00B96A3-85C9-2C48-A7DF-B67CB414D109}">
      <dgm:prSet/>
      <dgm:spPr/>
      <dgm:t>
        <a:bodyPr/>
        <a:lstStyle/>
        <a:p>
          <a:endParaRPr lang="en-US"/>
        </a:p>
      </dgm:t>
    </dgm:pt>
    <dgm:pt modelId="{92DCC7E3-664E-DF44-8990-765248B9721F}">
      <dgm:prSet custT="1"/>
      <dgm:spPr/>
      <dgm:t>
        <a:bodyPr/>
        <a:lstStyle/>
        <a:p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Allows for </a:t>
          </a:r>
          <a:r>
            <a: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flexible design </a:t>
          </a:r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and development</a:t>
          </a:r>
        </a:p>
      </dgm:t>
    </dgm:pt>
    <dgm:pt modelId="{557773AC-871D-A842-BBC1-56AD77EAB861}" type="parTrans" cxnId="{7193E2A2-20CA-9243-B8E7-F9E7D1F3564D}">
      <dgm:prSet/>
      <dgm:spPr/>
      <dgm:t>
        <a:bodyPr/>
        <a:lstStyle/>
        <a:p>
          <a:endParaRPr lang="en-US"/>
        </a:p>
      </dgm:t>
    </dgm:pt>
    <dgm:pt modelId="{E1C8BFD9-F0F2-C74A-B6E2-B180FB1AD6FD}" type="sibTrans" cxnId="{7193E2A2-20CA-9243-B8E7-F9E7D1F3564D}">
      <dgm:prSet/>
      <dgm:spPr/>
      <dgm:t>
        <a:bodyPr/>
        <a:lstStyle/>
        <a:p>
          <a:endParaRPr lang="en-US"/>
        </a:p>
      </dgm:t>
    </dgm:pt>
    <dgm:pt modelId="{A659CA73-846F-8D4E-B92C-A633CD77F27E}">
      <dgm:prSet custT="1"/>
      <dgm:spPr/>
      <dgm:t>
        <a:bodyPr/>
        <a:lstStyle/>
        <a:p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Steady, </a:t>
          </a:r>
          <a:r>
            <a: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visible signs </a:t>
          </a:r>
          <a:r>
            <a: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of progress produced</a:t>
          </a:r>
        </a:p>
      </dgm:t>
    </dgm:pt>
    <dgm:pt modelId="{AD5B4B9C-7CEC-2049-8F36-9533BB794857}" type="parTrans" cxnId="{0F014F8F-4203-034E-9A8B-FC226D0FAB45}">
      <dgm:prSet/>
      <dgm:spPr/>
      <dgm:t>
        <a:bodyPr/>
        <a:lstStyle/>
        <a:p>
          <a:endParaRPr lang="en-US"/>
        </a:p>
      </dgm:t>
    </dgm:pt>
    <dgm:pt modelId="{0AB01B74-2FEA-2648-909B-9D2DAC725487}" type="sibTrans" cxnId="{0F014F8F-4203-034E-9A8B-FC226D0FAB45}">
      <dgm:prSet/>
      <dgm:spPr/>
      <dgm:t>
        <a:bodyPr/>
        <a:lstStyle/>
        <a:p>
          <a:endParaRPr lang="en-US"/>
        </a:p>
      </dgm:t>
    </dgm:pt>
    <dgm:pt modelId="{BF55AC50-D988-D445-89FF-4E7572CA8A23}">
      <dgm:prSet custT="1"/>
      <dgm:spPr/>
      <dgm:t>
        <a:bodyPr/>
        <a:lstStyle/>
        <a:p>
          <a:r>
            <a: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Additional needed functionality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D40E3A-C958-E147-BE0A-FCE70A2FEBA1}" type="parTrans" cxnId="{949B4447-72BF-F24D-8781-69DC17A694CF}">
      <dgm:prSet/>
      <dgm:spPr/>
      <dgm:t>
        <a:bodyPr/>
        <a:lstStyle/>
        <a:p>
          <a:endParaRPr lang="en-US"/>
        </a:p>
      </dgm:t>
    </dgm:pt>
    <dgm:pt modelId="{A882D35F-8697-7E42-826E-7B36563FCA86}" type="sibTrans" cxnId="{949B4447-72BF-F24D-8781-69DC17A694CF}">
      <dgm:prSet/>
      <dgm:spPr/>
      <dgm:t>
        <a:bodyPr/>
        <a:lstStyle/>
        <a:p>
          <a:endParaRPr lang="en-US"/>
        </a:p>
      </dgm:t>
    </dgm:pt>
    <dgm:pt modelId="{48E05FBF-FC3F-F846-9E8D-683809EE2A16}" type="pres">
      <dgm:prSet presAssocID="{2A0B7690-5C1C-C142-86D7-5874140352F8}" presName="layout" presStyleCnt="0">
        <dgm:presLayoutVars>
          <dgm:chMax/>
          <dgm:chPref/>
          <dgm:dir/>
          <dgm:resizeHandles/>
        </dgm:presLayoutVars>
      </dgm:prSet>
      <dgm:spPr/>
    </dgm:pt>
    <dgm:pt modelId="{503F8178-48C7-EC4A-B94C-BF78E1D95A63}" type="pres">
      <dgm:prSet presAssocID="{01EDF1ED-5C44-D84D-9595-4D94086F58F2}" presName="root" presStyleCnt="0">
        <dgm:presLayoutVars>
          <dgm:chMax/>
          <dgm:chPref/>
        </dgm:presLayoutVars>
      </dgm:prSet>
      <dgm:spPr/>
    </dgm:pt>
    <dgm:pt modelId="{3EE0FD94-A66C-2349-85BD-3835D496B98A}" type="pres">
      <dgm:prSet presAssocID="{01EDF1ED-5C44-D84D-9595-4D94086F58F2}" presName="rootComposite" presStyleCnt="0">
        <dgm:presLayoutVars/>
      </dgm:prSet>
      <dgm:spPr/>
    </dgm:pt>
    <dgm:pt modelId="{1D85BCC3-EE44-2247-A78C-6F8065B8F014}" type="pres">
      <dgm:prSet presAssocID="{01EDF1ED-5C44-D84D-9595-4D94086F58F2}" presName="ParentAccent" presStyleLbl="alignNode1" presStyleIdx="0" presStyleCnt="2"/>
      <dgm:spPr>
        <a:solidFill>
          <a:srgbClr val="C21069"/>
        </a:solidFill>
      </dgm:spPr>
    </dgm:pt>
    <dgm:pt modelId="{4E36F29C-B584-5143-B9D7-24A1009CC2D9}" type="pres">
      <dgm:prSet presAssocID="{01EDF1ED-5C44-D84D-9595-4D94086F58F2}" presName="ParentSmallAccent" presStyleLbl="fgAcc1" presStyleIdx="0" presStyleCnt="2"/>
      <dgm:spPr/>
    </dgm:pt>
    <dgm:pt modelId="{48EE23E9-C55E-DE43-8D12-11AFFD252419}" type="pres">
      <dgm:prSet presAssocID="{01EDF1ED-5C44-D84D-9595-4D94086F58F2}" presName="Parent" presStyleLbl="revTx" presStyleIdx="0" presStyleCnt="13">
        <dgm:presLayoutVars>
          <dgm:chMax/>
          <dgm:chPref val="4"/>
          <dgm:bulletEnabled val="1"/>
        </dgm:presLayoutVars>
      </dgm:prSet>
      <dgm:spPr/>
    </dgm:pt>
    <dgm:pt modelId="{35240995-23A4-3748-B929-D40C45723BB5}" type="pres">
      <dgm:prSet presAssocID="{01EDF1ED-5C44-D84D-9595-4D94086F58F2}" presName="childShape" presStyleCnt="0">
        <dgm:presLayoutVars>
          <dgm:chMax val="0"/>
          <dgm:chPref val="0"/>
        </dgm:presLayoutVars>
      </dgm:prSet>
      <dgm:spPr/>
    </dgm:pt>
    <dgm:pt modelId="{B6ECC88A-E0DA-4741-8310-18027C8AA77A}" type="pres">
      <dgm:prSet presAssocID="{7ADBC7D7-236A-884A-9D26-FC16722C7DA5}" presName="childComposite" presStyleCnt="0">
        <dgm:presLayoutVars>
          <dgm:chMax val="0"/>
          <dgm:chPref val="0"/>
        </dgm:presLayoutVars>
      </dgm:prSet>
      <dgm:spPr/>
    </dgm:pt>
    <dgm:pt modelId="{9D99CCEE-A969-8E49-ACB2-3064D2189240}" type="pres">
      <dgm:prSet presAssocID="{7ADBC7D7-236A-884A-9D26-FC16722C7DA5}" presName="ChildAccent" presStyleLbl="solidFgAcc1" presStyleIdx="0" presStyleCnt="11"/>
      <dgm:spPr/>
    </dgm:pt>
    <dgm:pt modelId="{AFCDE4FA-77E9-7B48-96B4-F2FECB5434EE}" type="pres">
      <dgm:prSet presAssocID="{7ADBC7D7-236A-884A-9D26-FC16722C7DA5}" presName="Child" presStyleLbl="revTx" presStyleIdx="1" presStyleCnt="13">
        <dgm:presLayoutVars>
          <dgm:chMax val="0"/>
          <dgm:chPref val="0"/>
          <dgm:bulletEnabled val="1"/>
        </dgm:presLayoutVars>
      </dgm:prSet>
      <dgm:spPr/>
    </dgm:pt>
    <dgm:pt modelId="{958EF100-CBCD-9444-89E1-0B1FF328F470}" type="pres">
      <dgm:prSet presAssocID="{8E31FE57-BBF7-9741-A95C-83D6D00AB64B}" presName="childComposite" presStyleCnt="0">
        <dgm:presLayoutVars>
          <dgm:chMax val="0"/>
          <dgm:chPref val="0"/>
        </dgm:presLayoutVars>
      </dgm:prSet>
      <dgm:spPr/>
    </dgm:pt>
    <dgm:pt modelId="{E6A8BE2B-4FB8-7E43-9230-31E2E72FFA22}" type="pres">
      <dgm:prSet presAssocID="{8E31FE57-BBF7-9741-A95C-83D6D00AB64B}" presName="ChildAccent" presStyleLbl="solidFgAcc1" presStyleIdx="1" presStyleCnt="11"/>
      <dgm:spPr/>
    </dgm:pt>
    <dgm:pt modelId="{4C93378C-3460-2C40-8F77-12F7D9F1F7E8}" type="pres">
      <dgm:prSet presAssocID="{8E31FE57-BBF7-9741-A95C-83D6D00AB64B}" presName="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F967051B-F193-E24F-8873-6002F3B28BF6}" type="pres">
      <dgm:prSet presAssocID="{E17B5C71-DE1E-2345-8115-47C34E721A3D}" presName="childComposite" presStyleCnt="0">
        <dgm:presLayoutVars>
          <dgm:chMax val="0"/>
          <dgm:chPref val="0"/>
        </dgm:presLayoutVars>
      </dgm:prSet>
      <dgm:spPr/>
    </dgm:pt>
    <dgm:pt modelId="{1D88A0B3-8A84-D544-8EDE-5B011AC43926}" type="pres">
      <dgm:prSet presAssocID="{E17B5C71-DE1E-2345-8115-47C34E721A3D}" presName="ChildAccent" presStyleLbl="solidFgAcc1" presStyleIdx="2" presStyleCnt="11"/>
      <dgm:spPr/>
    </dgm:pt>
    <dgm:pt modelId="{DE1595EF-BB4A-AE49-B20A-B0A7A829FCB2}" type="pres">
      <dgm:prSet presAssocID="{E17B5C71-DE1E-2345-8115-47C34E721A3D}" presName="Child" presStyleLbl="revTx" presStyleIdx="3" presStyleCnt="13">
        <dgm:presLayoutVars>
          <dgm:chMax val="0"/>
          <dgm:chPref val="0"/>
          <dgm:bulletEnabled val="1"/>
        </dgm:presLayoutVars>
      </dgm:prSet>
      <dgm:spPr/>
    </dgm:pt>
    <dgm:pt modelId="{EF014BAA-5261-BA49-AD13-A48BAA3AE83C}" type="pres">
      <dgm:prSet presAssocID="{13FFE027-803C-334F-AE38-EB275F0D4B0E}" presName="childComposite" presStyleCnt="0">
        <dgm:presLayoutVars>
          <dgm:chMax val="0"/>
          <dgm:chPref val="0"/>
        </dgm:presLayoutVars>
      </dgm:prSet>
      <dgm:spPr/>
    </dgm:pt>
    <dgm:pt modelId="{0CAEF97D-F811-624E-9707-B4A562581A8E}" type="pres">
      <dgm:prSet presAssocID="{13FFE027-803C-334F-AE38-EB275F0D4B0E}" presName="ChildAccent" presStyleLbl="solidFgAcc1" presStyleIdx="3" presStyleCnt="11"/>
      <dgm:spPr/>
    </dgm:pt>
    <dgm:pt modelId="{DAB48DBC-F089-C841-936B-33109AFB23C0}" type="pres">
      <dgm:prSet presAssocID="{13FFE027-803C-334F-AE38-EB275F0D4B0E}" presName="Child" presStyleLbl="revTx" presStyleIdx="4" presStyleCnt="13">
        <dgm:presLayoutVars>
          <dgm:chMax val="0"/>
          <dgm:chPref val="0"/>
          <dgm:bulletEnabled val="1"/>
        </dgm:presLayoutVars>
      </dgm:prSet>
      <dgm:spPr/>
    </dgm:pt>
    <dgm:pt modelId="{EBA3CDB5-3C1F-944F-AE7E-54057B79A00A}" type="pres">
      <dgm:prSet presAssocID="{92DCC7E3-664E-DF44-8990-765248B9721F}" presName="childComposite" presStyleCnt="0">
        <dgm:presLayoutVars>
          <dgm:chMax val="0"/>
          <dgm:chPref val="0"/>
        </dgm:presLayoutVars>
      </dgm:prSet>
      <dgm:spPr/>
    </dgm:pt>
    <dgm:pt modelId="{AFC1DCC5-563E-7C42-9135-20A1510BD1FA}" type="pres">
      <dgm:prSet presAssocID="{92DCC7E3-664E-DF44-8990-765248B9721F}" presName="ChildAccent" presStyleLbl="solidFgAcc1" presStyleIdx="4" presStyleCnt="11"/>
      <dgm:spPr/>
    </dgm:pt>
    <dgm:pt modelId="{05350515-89B5-474E-A96D-61E4F7E2B8AB}" type="pres">
      <dgm:prSet presAssocID="{92DCC7E3-664E-DF44-8990-765248B9721F}" presName="Child" presStyleLbl="revTx" presStyleIdx="5" presStyleCnt="13">
        <dgm:presLayoutVars>
          <dgm:chMax val="0"/>
          <dgm:chPref val="0"/>
          <dgm:bulletEnabled val="1"/>
        </dgm:presLayoutVars>
      </dgm:prSet>
      <dgm:spPr/>
    </dgm:pt>
    <dgm:pt modelId="{D4D39ABD-978A-724A-8ED7-32D306D68DDC}" type="pres">
      <dgm:prSet presAssocID="{A659CA73-846F-8D4E-B92C-A633CD77F27E}" presName="childComposite" presStyleCnt="0">
        <dgm:presLayoutVars>
          <dgm:chMax val="0"/>
          <dgm:chPref val="0"/>
        </dgm:presLayoutVars>
      </dgm:prSet>
      <dgm:spPr/>
    </dgm:pt>
    <dgm:pt modelId="{9C752F95-D0B8-E245-8357-F2ADB2B51086}" type="pres">
      <dgm:prSet presAssocID="{A659CA73-846F-8D4E-B92C-A633CD77F27E}" presName="ChildAccent" presStyleLbl="solidFgAcc1" presStyleIdx="5" presStyleCnt="11"/>
      <dgm:spPr/>
    </dgm:pt>
    <dgm:pt modelId="{C3D6C025-03CA-7E42-BBC3-48014305338F}" type="pres">
      <dgm:prSet presAssocID="{A659CA73-846F-8D4E-B92C-A633CD77F27E}" presName="Child" presStyleLbl="revTx" presStyleIdx="6" presStyleCnt="13">
        <dgm:presLayoutVars>
          <dgm:chMax val="0"/>
          <dgm:chPref val="0"/>
          <dgm:bulletEnabled val="1"/>
        </dgm:presLayoutVars>
      </dgm:prSet>
      <dgm:spPr/>
    </dgm:pt>
    <dgm:pt modelId="{63BC508C-C978-B64F-BD66-BFFF41A51106}" type="pres">
      <dgm:prSet presAssocID="{BF55AC50-D988-D445-89FF-4E7572CA8A23}" presName="childComposite" presStyleCnt="0">
        <dgm:presLayoutVars>
          <dgm:chMax val="0"/>
          <dgm:chPref val="0"/>
        </dgm:presLayoutVars>
      </dgm:prSet>
      <dgm:spPr/>
    </dgm:pt>
    <dgm:pt modelId="{48655738-14E6-8440-9492-684F772655C7}" type="pres">
      <dgm:prSet presAssocID="{BF55AC50-D988-D445-89FF-4E7572CA8A23}" presName="ChildAccent" presStyleLbl="solidFgAcc1" presStyleIdx="6" presStyleCnt="11"/>
      <dgm:spPr/>
    </dgm:pt>
    <dgm:pt modelId="{BC5160E1-F998-D74F-B026-4EAA74CA9876}" type="pres">
      <dgm:prSet presAssocID="{BF55AC50-D988-D445-89FF-4E7572CA8A23}" presName="Child" presStyleLbl="revTx" presStyleIdx="7" presStyleCnt="13">
        <dgm:presLayoutVars>
          <dgm:chMax val="0"/>
          <dgm:chPref val="0"/>
          <dgm:bulletEnabled val="1"/>
        </dgm:presLayoutVars>
      </dgm:prSet>
      <dgm:spPr/>
    </dgm:pt>
    <dgm:pt modelId="{142E3312-0AEB-7545-A903-78AB5AD6980A}" type="pres">
      <dgm:prSet presAssocID="{C87D883C-1240-9542-B28E-FF7A5143B5F7}" presName="root" presStyleCnt="0">
        <dgm:presLayoutVars>
          <dgm:chMax/>
          <dgm:chPref/>
        </dgm:presLayoutVars>
      </dgm:prSet>
      <dgm:spPr/>
    </dgm:pt>
    <dgm:pt modelId="{DB662017-2C04-6B44-BF26-AE41849932AD}" type="pres">
      <dgm:prSet presAssocID="{C87D883C-1240-9542-B28E-FF7A5143B5F7}" presName="rootComposite" presStyleCnt="0">
        <dgm:presLayoutVars/>
      </dgm:prSet>
      <dgm:spPr/>
    </dgm:pt>
    <dgm:pt modelId="{E1F62164-DCE9-4C4B-8AE2-CF9E70ED571A}" type="pres">
      <dgm:prSet presAssocID="{C87D883C-1240-9542-B28E-FF7A5143B5F7}" presName="ParentAccent" presStyleLbl="alignNode1" presStyleIdx="1" presStyleCnt="2"/>
      <dgm:spPr>
        <a:solidFill>
          <a:srgbClr val="C21069"/>
        </a:solidFill>
      </dgm:spPr>
    </dgm:pt>
    <dgm:pt modelId="{E2E9ACEF-4103-064E-887E-0F663A780367}" type="pres">
      <dgm:prSet presAssocID="{C87D883C-1240-9542-B28E-FF7A5143B5F7}" presName="ParentSmallAccent" presStyleLbl="fgAcc1" presStyleIdx="1" presStyleCnt="2"/>
      <dgm:spPr/>
    </dgm:pt>
    <dgm:pt modelId="{33A6F652-1188-C14E-A1C2-675C4F395F79}" type="pres">
      <dgm:prSet presAssocID="{C87D883C-1240-9542-B28E-FF7A5143B5F7}" presName="Parent" presStyleLbl="revTx" presStyleIdx="8" presStyleCnt="13">
        <dgm:presLayoutVars>
          <dgm:chMax/>
          <dgm:chPref val="4"/>
          <dgm:bulletEnabled val="1"/>
        </dgm:presLayoutVars>
      </dgm:prSet>
      <dgm:spPr/>
    </dgm:pt>
    <dgm:pt modelId="{2E8B815C-8FFB-FE43-8C79-C631E5DE338A}" type="pres">
      <dgm:prSet presAssocID="{C87D883C-1240-9542-B28E-FF7A5143B5F7}" presName="childShape" presStyleCnt="0">
        <dgm:presLayoutVars>
          <dgm:chMax val="0"/>
          <dgm:chPref val="0"/>
        </dgm:presLayoutVars>
      </dgm:prSet>
      <dgm:spPr/>
    </dgm:pt>
    <dgm:pt modelId="{F6548E74-AF8C-D340-9DDC-B87B133A328E}" type="pres">
      <dgm:prSet presAssocID="{45FFECE8-4796-D14A-AFCF-36FCC82D4FCF}" presName="childComposite" presStyleCnt="0">
        <dgm:presLayoutVars>
          <dgm:chMax val="0"/>
          <dgm:chPref val="0"/>
        </dgm:presLayoutVars>
      </dgm:prSet>
      <dgm:spPr/>
    </dgm:pt>
    <dgm:pt modelId="{ED7CFA41-1ED3-E641-8D89-98AB706B94AE}" type="pres">
      <dgm:prSet presAssocID="{45FFECE8-4796-D14A-AFCF-36FCC82D4FCF}" presName="ChildAccent" presStyleLbl="solidFgAcc1" presStyleIdx="7" presStyleCnt="11"/>
      <dgm:spPr/>
    </dgm:pt>
    <dgm:pt modelId="{A890F21D-3740-6B44-889D-2C957E4CFC3F}" type="pres">
      <dgm:prSet presAssocID="{45FFECE8-4796-D14A-AFCF-36FCC82D4FCF}" presName="Child" presStyleLbl="revTx" presStyleIdx="9" presStyleCnt="13">
        <dgm:presLayoutVars>
          <dgm:chMax val="0"/>
          <dgm:chPref val="0"/>
          <dgm:bulletEnabled val="1"/>
        </dgm:presLayoutVars>
      </dgm:prSet>
      <dgm:spPr/>
    </dgm:pt>
    <dgm:pt modelId="{FF6A0B45-A244-8E47-87DA-DD9F669710DA}" type="pres">
      <dgm:prSet presAssocID="{431567A9-8DC8-2D41-9A26-BB6908B65D47}" presName="childComposite" presStyleCnt="0">
        <dgm:presLayoutVars>
          <dgm:chMax val="0"/>
          <dgm:chPref val="0"/>
        </dgm:presLayoutVars>
      </dgm:prSet>
      <dgm:spPr/>
    </dgm:pt>
    <dgm:pt modelId="{BAA1A921-5C06-C04C-9A5B-8072E82F91BF}" type="pres">
      <dgm:prSet presAssocID="{431567A9-8DC8-2D41-9A26-BB6908B65D47}" presName="ChildAccent" presStyleLbl="solidFgAcc1" presStyleIdx="8" presStyleCnt="11"/>
      <dgm:spPr/>
    </dgm:pt>
    <dgm:pt modelId="{FB75DBA6-E0CE-2B43-97C2-C2A2B602D459}" type="pres">
      <dgm:prSet presAssocID="{431567A9-8DC8-2D41-9A26-BB6908B65D47}" presName="Child" presStyleLbl="revTx" presStyleIdx="10" presStyleCnt="13">
        <dgm:presLayoutVars>
          <dgm:chMax val="0"/>
          <dgm:chPref val="0"/>
          <dgm:bulletEnabled val="1"/>
        </dgm:presLayoutVars>
      </dgm:prSet>
      <dgm:spPr/>
    </dgm:pt>
    <dgm:pt modelId="{EE4B0560-3F52-764B-AB92-BE7E05CBD9B0}" type="pres">
      <dgm:prSet presAssocID="{87702CBC-D89C-0242-BD09-6FFF9A6BCD93}" presName="childComposite" presStyleCnt="0">
        <dgm:presLayoutVars>
          <dgm:chMax val="0"/>
          <dgm:chPref val="0"/>
        </dgm:presLayoutVars>
      </dgm:prSet>
      <dgm:spPr/>
    </dgm:pt>
    <dgm:pt modelId="{09B193A0-E099-4D40-BE98-1310E2A0F6F6}" type="pres">
      <dgm:prSet presAssocID="{87702CBC-D89C-0242-BD09-6FFF9A6BCD93}" presName="ChildAccent" presStyleLbl="solidFgAcc1" presStyleIdx="9" presStyleCnt="11"/>
      <dgm:spPr/>
    </dgm:pt>
    <dgm:pt modelId="{056EC883-BAF1-F141-A3C1-835ACEEE9EEC}" type="pres">
      <dgm:prSet presAssocID="{87702CBC-D89C-0242-BD09-6FFF9A6BCD93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</dgm:pt>
    <dgm:pt modelId="{A26A81D7-CC73-3541-83BE-5D540ACB685B}" type="pres">
      <dgm:prSet presAssocID="{9A8E02A1-EAE2-F048-9B92-320DAB00AF2F}" presName="childComposite" presStyleCnt="0">
        <dgm:presLayoutVars>
          <dgm:chMax val="0"/>
          <dgm:chPref val="0"/>
        </dgm:presLayoutVars>
      </dgm:prSet>
      <dgm:spPr/>
    </dgm:pt>
    <dgm:pt modelId="{864898C8-AF2C-2B4D-8BD7-6118582F5F79}" type="pres">
      <dgm:prSet presAssocID="{9A8E02A1-EAE2-F048-9B92-320DAB00AF2F}" presName="ChildAccent" presStyleLbl="solidFgAcc1" presStyleIdx="10" presStyleCnt="11"/>
      <dgm:spPr/>
    </dgm:pt>
    <dgm:pt modelId="{EA89FDD8-692F-1941-97BC-FC6D6C584151}" type="pres">
      <dgm:prSet presAssocID="{9A8E02A1-EAE2-F048-9B92-320DAB00AF2F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</dgm:pt>
  </dgm:ptLst>
  <dgm:cxnLst>
    <dgm:cxn modelId="{14A40F0E-6F65-2A4F-867B-0BE9059CBD35}" srcId="{C87D883C-1240-9542-B28E-FF7A5143B5F7}" destId="{9A8E02A1-EAE2-F048-9B92-320DAB00AF2F}" srcOrd="3" destOrd="0" parTransId="{BE25363C-5AAB-C645-8290-98F9F5D6D0BC}" sibTransId="{C8B781A1-8640-C34A-AB8C-CF4C3043B55B}"/>
    <dgm:cxn modelId="{949B4447-72BF-F24D-8781-69DC17A694CF}" srcId="{01EDF1ED-5C44-D84D-9595-4D94086F58F2}" destId="{BF55AC50-D988-D445-89FF-4E7572CA8A23}" srcOrd="6" destOrd="0" parTransId="{25D40E3A-C958-E147-BE0A-FCE70A2FEBA1}" sibTransId="{A882D35F-8697-7E42-826E-7B36563FCA86}"/>
    <dgm:cxn modelId="{D10E6255-0929-764C-9359-2F2424AC697B}" srcId="{2A0B7690-5C1C-C142-86D7-5874140352F8}" destId="{01EDF1ED-5C44-D84D-9595-4D94086F58F2}" srcOrd="0" destOrd="0" parTransId="{257F625B-2E07-2844-80AD-C7E22D1FEDF9}" sibTransId="{094B7EE4-4813-794D-85E3-D82D48643612}"/>
    <dgm:cxn modelId="{3E4B2B58-11EC-B04D-A124-6133B1976399}" type="presOf" srcId="{92DCC7E3-664E-DF44-8990-765248B9721F}" destId="{05350515-89B5-474E-A96D-61E4F7E2B8AB}" srcOrd="0" destOrd="0" presId="urn:microsoft.com/office/officeart/2008/layout/SquareAccentList"/>
    <dgm:cxn modelId="{4BF3F25C-05E5-954B-A6CB-C9F0625BF8AB}" type="presOf" srcId="{9A8E02A1-EAE2-F048-9B92-320DAB00AF2F}" destId="{EA89FDD8-692F-1941-97BC-FC6D6C584151}" srcOrd="0" destOrd="0" presId="urn:microsoft.com/office/officeart/2008/layout/SquareAccentList"/>
    <dgm:cxn modelId="{3731D960-E150-4B4C-8CA6-9756C6ED303D}" type="presOf" srcId="{45FFECE8-4796-D14A-AFCF-36FCC82D4FCF}" destId="{A890F21D-3740-6B44-889D-2C957E4CFC3F}" srcOrd="0" destOrd="0" presId="urn:microsoft.com/office/officeart/2008/layout/SquareAccentList"/>
    <dgm:cxn modelId="{30B51F61-C1F5-CB41-812B-2FCB14BEEC0E}" type="presOf" srcId="{431567A9-8DC8-2D41-9A26-BB6908B65D47}" destId="{FB75DBA6-E0CE-2B43-97C2-C2A2B602D459}" srcOrd="0" destOrd="0" presId="urn:microsoft.com/office/officeart/2008/layout/SquareAccentList"/>
    <dgm:cxn modelId="{BB030664-7CD4-8E41-9F32-AEC7B686CE51}" type="presOf" srcId="{01EDF1ED-5C44-D84D-9595-4D94086F58F2}" destId="{48EE23E9-C55E-DE43-8D12-11AFFD252419}" srcOrd="0" destOrd="0" presId="urn:microsoft.com/office/officeart/2008/layout/SquareAccentList"/>
    <dgm:cxn modelId="{95BF6F67-3436-1D49-B55C-657CEBA773E1}" type="presOf" srcId="{BF55AC50-D988-D445-89FF-4E7572CA8A23}" destId="{BC5160E1-F998-D74F-B026-4EAA74CA9876}" srcOrd="0" destOrd="0" presId="urn:microsoft.com/office/officeart/2008/layout/SquareAccentList"/>
    <dgm:cxn modelId="{DCA2A769-71F3-2341-8405-F2BE1A27BB46}" srcId="{01EDF1ED-5C44-D84D-9595-4D94086F58F2}" destId="{E17B5C71-DE1E-2345-8115-47C34E721A3D}" srcOrd="2" destOrd="0" parTransId="{7B872A3E-D09B-4445-9AEC-349629FEF491}" sibTransId="{CA37DC11-7206-A041-8881-6744466EF525}"/>
    <dgm:cxn modelId="{0F014F8F-4203-034E-9A8B-FC226D0FAB45}" srcId="{01EDF1ED-5C44-D84D-9595-4D94086F58F2}" destId="{A659CA73-846F-8D4E-B92C-A633CD77F27E}" srcOrd="5" destOrd="0" parTransId="{AD5B4B9C-7CEC-2049-8F36-9533BB794857}" sibTransId="{0AB01B74-2FEA-2648-909B-9D2DAC725487}"/>
    <dgm:cxn modelId="{9AB0F596-23D0-0742-835E-DAE0602824A9}" srcId="{01EDF1ED-5C44-D84D-9595-4D94086F58F2}" destId="{7ADBC7D7-236A-884A-9D26-FC16722C7DA5}" srcOrd="0" destOrd="0" parTransId="{4FEE41E6-9796-534A-8A71-D9ECD68B4873}" sibTransId="{E8517DAC-53FE-BC44-8E87-6914C03CDF78}"/>
    <dgm:cxn modelId="{7193E2A2-20CA-9243-B8E7-F9E7D1F3564D}" srcId="{01EDF1ED-5C44-D84D-9595-4D94086F58F2}" destId="{92DCC7E3-664E-DF44-8990-765248B9721F}" srcOrd="4" destOrd="0" parTransId="{557773AC-871D-A842-BBC1-56AD77EAB861}" sibTransId="{E1C8BFD9-F0F2-C74A-B6E2-B180FB1AD6FD}"/>
    <dgm:cxn modelId="{568080A3-D276-CE40-8DEE-A273401D4CED}" srcId="{01EDF1ED-5C44-D84D-9595-4D94086F58F2}" destId="{8E31FE57-BBF7-9741-A95C-83D6D00AB64B}" srcOrd="1" destOrd="0" parTransId="{FA897526-D9E1-DE46-AAC4-5AA532F5CCC3}" sibTransId="{07632A84-5100-B545-B9EB-33628F6B396C}"/>
    <dgm:cxn modelId="{D00B96A3-85C9-2C48-A7DF-B67CB414D109}" srcId="{01EDF1ED-5C44-D84D-9595-4D94086F58F2}" destId="{13FFE027-803C-334F-AE38-EB275F0D4B0E}" srcOrd="3" destOrd="0" parTransId="{F12CDA76-DA13-1545-882A-C65B960DF233}" sibTransId="{EBCD4300-21A5-004E-A5DB-6865317410F0}"/>
    <dgm:cxn modelId="{22C409AD-93F2-584B-AF89-EF904EE3A582}" type="presOf" srcId="{13FFE027-803C-334F-AE38-EB275F0D4B0E}" destId="{DAB48DBC-F089-C841-936B-33109AFB23C0}" srcOrd="0" destOrd="0" presId="urn:microsoft.com/office/officeart/2008/layout/SquareAccentList"/>
    <dgm:cxn modelId="{8879B1B1-E7CD-6649-BFB7-67F02E9DE7D1}" type="presOf" srcId="{E17B5C71-DE1E-2345-8115-47C34E721A3D}" destId="{DE1595EF-BB4A-AE49-B20A-B0A7A829FCB2}" srcOrd="0" destOrd="0" presId="urn:microsoft.com/office/officeart/2008/layout/SquareAccentList"/>
    <dgm:cxn modelId="{DD0E5EB8-29D4-4C4D-B1CD-CD224047A619}" type="presOf" srcId="{A659CA73-846F-8D4E-B92C-A633CD77F27E}" destId="{C3D6C025-03CA-7E42-BBC3-48014305338F}" srcOrd="0" destOrd="0" presId="urn:microsoft.com/office/officeart/2008/layout/SquareAccentList"/>
    <dgm:cxn modelId="{05770DB9-DAA8-6E49-9F8A-0E7D965DA6EA}" type="presOf" srcId="{C87D883C-1240-9542-B28E-FF7A5143B5F7}" destId="{33A6F652-1188-C14E-A1C2-675C4F395F79}" srcOrd="0" destOrd="0" presId="urn:microsoft.com/office/officeart/2008/layout/SquareAccentList"/>
    <dgm:cxn modelId="{975A5FBB-7039-8F49-BD9C-E07173E56A88}" srcId="{C87D883C-1240-9542-B28E-FF7A5143B5F7}" destId="{431567A9-8DC8-2D41-9A26-BB6908B65D47}" srcOrd="1" destOrd="0" parTransId="{B95D183A-3C70-244A-87A2-14AFD3339493}" sibTransId="{4A02CAD3-36B9-544B-BAD3-B68994719328}"/>
    <dgm:cxn modelId="{2203F5C3-2171-4746-96E1-F7D70FFEF900}" srcId="{2A0B7690-5C1C-C142-86D7-5874140352F8}" destId="{C87D883C-1240-9542-B28E-FF7A5143B5F7}" srcOrd="1" destOrd="0" parTransId="{89AB41FA-20E1-344F-8776-BC738454CEA2}" sibTransId="{84BB542A-FE26-584F-AE3E-EE4C991AAE71}"/>
    <dgm:cxn modelId="{229EB9C9-9474-3646-8F15-31F3B06FA4A9}" type="presOf" srcId="{8E31FE57-BBF7-9741-A95C-83D6D00AB64B}" destId="{4C93378C-3460-2C40-8F77-12F7D9F1F7E8}" srcOrd="0" destOrd="0" presId="urn:microsoft.com/office/officeart/2008/layout/SquareAccentList"/>
    <dgm:cxn modelId="{F43D74DD-899F-5649-90DA-59F531AD8916}" type="presOf" srcId="{2A0B7690-5C1C-C142-86D7-5874140352F8}" destId="{48E05FBF-FC3F-F846-9E8D-683809EE2A16}" srcOrd="0" destOrd="0" presId="urn:microsoft.com/office/officeart/2008/layout/SquareAccentList"/>
    <dgm:cxn modelId="{226488DF-FA24-734C-A878-8AB2793E98C1}" type="presOf" srcId="{7ADBC7D7-236A-884A-9D26-FC16722C7DA5}" destId="{AFCDE4FA-77E9-7B48-96B4-F2FECB5434EE}" srcOrd="0" destOrd="0" presId="urn:microsoft.com/office/officeart/2008/layout/SquareAccentList"/>
    <dgm:cxn modelId="{7CBC54E9-6C19-DE4C-BE17-A9E2F5456942}" srcId="{C87D883C-1240-9542-B28E-FF7A5143B5F7}" destId="{87702CBC-D89C-0242-BD09-6FFF9A6BCD93}" srcOrd="2" destOrd="0" parTransId="{10F48F81-AD7C-3D42-AAF6-451E47BEFF03}" sibTransId="{8B797F5F-252F-8F40-976F-619BF3366139}"/>
    <dgm:cxn modelId="{FE4EB4EC-73D4-CA46-9FDE-984F4304241C}" srcId="{C87D883C-1240-9542-B28E-FF7A5143B5F7}" destId="{45FFECE8-4796-D14A-AFCF-36FCC82D4FCF}" srcOrd="0" destOrd="0" parTransId="{77E4D97A-12F8-7845-92F9-81A0C943A63C}" sibTransId="{8F62EB5B-933F-034B-83A6-32B4A0E94C11}"/>
    <dgm:cxn modelId="{D4C983F9-9542-1D41-B36C-FAFA165DAA89}" type="presOf" srcId="{87702CBC-D89C-0242-BD09-6FFF9A6BCD93}" destId="{056EC883-BAF1-F141-A3C1-835ACEEE9EEC}" srcOrd="0" destOrd="0" presId="urn:microsoft.com/office/officeart/2008/layout/SquareAccentList"/>
    <dgm:cxn modelId="{F81FA797-F3A9-CE42-8F41-4E11ED2C7378}" type="presParOf" srcId="{48E05FBF-FC3F-F846-9E8D-683809EE2A16}" destId="{503F8178-48C7-EC4A-B94C-BF78E1D95A63}" srcOrd="0" destOrd="0" presId="urn:microsoft.com/office/officeart/2008/layout/SquareAccentList"/>
    <dgm:cxn modelId="{AFB5AD97-6E3A-EC41-918C-5272D6B1AEB0}" type="presParOf" srcId="{503F8178-48C7-EC4A-B94C-BF78E1D95A63}" destId="{3EE0FD94-A66C-2349-85BD-3835D496B98A}" srcOrd="0" destOrd="0" presId="urn:microsoft.com/office/officeart/2008/layout/SquareAccentList"/>
    <dgm:cxn modelId="{95FCD1AB-291E-CE41-B75B-4E6D74F55E34}" type="presParOf" srcId="{3EE0FD94-A66C-2349-85BD-3835D496B98A}" destId="{1D85BCC3-EE44-2247-A78C-6F8065B8F014}" srcOrd="0" destOrd="0" presId="urn:microsoft.com/office/officeart/2008/layout/SquareAccentList"/>
    <dgm:cxn modelId="{ADC89180-DD6E-B641-A36D-2BF5006C962B}" type="presParOf" srcId="{3EE0FD94-A66C-2349-85BD-3835D496B98A}" destId="{4E36F29C-B584-5143-B9D7-24A1009CC2D9}" srcOrd="1" destOrd="0" presId="urn:microsoft.com/office/officeart/2008/layout/SquareAccentList"/>
    <dgm:cxn modelId="{BE90D339-06A8-E848-A0CC-7BBAA462BC4F}" type="presParOf" srcId="{3EE0FD94-A66C-2349-85BD-3835D496B98A}" destId="{48EE23E9-C55E-DE43-8D12-11AFFD252419}" srcOrd="2" destOrd="0" presId="urn:microsoft.com/office/officeart/2008/layout/SquareAccentList"/>
    <dgm:cxn modelId="{04F1E51B-28DC-054B-BBE1-80C175E94082}" type="presParOf" srcId="{503F8178-48C7-EC4A-B94C-BF78E1D95A63}" destId="{35240995-23A4-3748-B929-D40C45723BB5}" srcOrd="1" destOrd="0" presId="urn:microsoft.com/office/officeart/2008/layout/SquareAccentList"/>
    <dgm:cxn modelId="{7072425E-F021-9740-AF50-FB52C11ADAA1}" type="presParOf" srcId="{35240995-23A4-3748-B929-D40C45723BB5}" destId="{B6ECC88A-E0DA-4741-8310-18027C8AA77A}" srcOrd="0" destOrd="0" presId="urn:microsoft.com/office/officeart/2008/layout/SquareAccentList"/>
    <dgm:cxn modelId="{338C2FBB-E539-8A44-89D4-4E6821ABF039}" type="presParOf" srcId="{B6ECC88A-E0DA-4741-8310-18027C8AA77A}" destId="{9D99CCEE-A969-8E49-ACB2-3064D2189240}" srcOrd="0" destOrd="0" presId="urn:microsoft.com/office/officeart/2008/layout/SquareAccentList"/>
    <dgm:cxn modelId="{0DE6F1FF-3F03-DE41-87C7-D8AB489D5945}" type="presParOf" srcId="{B6ECC88A-E0DA-4741-8310-18027C8AA77A}" destId="{AFCDE4FA-77E9-7B48-96B4-F2FECB5434EE}" srcOrd="1" destOrd="0" presId="urn:microsoft.com/office/officeart/2008/layout/SquareAccentList"/>
    <dgm:cxn modelId="{D35A8C2C-59C0-6F4E-952D-30860DC9F4DC}" type="presParOf" srcId="{35240995-23A4-3748-B929-D40C45723BB5}" destId="{958EF100-CBCD-9444-89E1-0B1FF328F470}" srcOrd="1" destOrd="0" presId="urn:microsoft.com/office/officeart/2008/layout/SquareAccentList"/>
    <dgm:cxn modelId="{9559974B-9C2B-3141-99FF-3BB1E2D2E6F5}" type="presParOf" srcId="{958EF100-CBCD-9444-89E1-0B1FF328F470}" destId="{E6A8BE2B-4FB8-7E43-9230-31E2E72FFA22}" srcOrd="0" destOrd="0" presId="urn:microsoft.com/office/officeart/2008/layout/SquareAccentList"/>
    <dgm:cxn modelId="{1E44A65B-CC3E-F346-A2B6-09DA5F42BE5B}" type="presParOf" srcId="{958EF100-CBCD-9444-89E1-0B1FF328F470}" destId="{4C93378C-3460-2C40-8F77-12F7D9F1F7E8}" srcOrd="1" destOrd="0" presId="urn:microsoft.com/office/officeart/2008/layout/SquareAccentList"/>
    <dgm:cxn modelId="{4A3DC0BF-7A7D-964F-BCA3-D93AAF4C3F0D}" type="presParOf" srcId="{35240995-23A4-3748-B929-D40C45723BB5}" destId="{F967051B-F193-E24F-8873-6002F3B28BF6}" srcOrd="2" destOrd="0" presId="urn:microsoft.com/office/officeart/2008/layout/SquareAccentList"/>
    <dgm:cxn modelId="{663FFADF-38DC-A745-B652-7CA1CB0187BC}" type="presParOf" srcId="{F967051B-F193-E24F-8873-6002F3B28BF6}" destId="{1D88A0B3-8A84-D544-8EDE-5B011AC43926}" srcOrd="0" destOrd="0" presId="urn:microsoft.com/office/officeart/2008/layout/SquareAccentList"/>
    <dgm:cxn modelId="{0FD29ADF-FBCD-AD48-8374-D7DEED192C48}" type="presParOf" srcId="{F967051B-F193-E24F-8873-6002F3B28BF6}" destId="{DE1595EF-BB4A-AE49-B20A-B0A7A829FCB2}" srcOrd="1" destOrd="0" presId="urn:microsoft.com/office/officeart/2008/layout/SquareAccentList"/>
    <dgm:cxn modelId="{40AF53EE-03DB-E146-8B92-A1DC3D8DFBD8}" type="presParOf" srcId="{35240995-23A4-3748-B929-D40C45723BB5}" destId="{EF014BAA-5261-BA49-AD13-A48BAA3AE83C}" srcOrd="3" destOrd="0" presId="urn:microsoft.com/office/officeart/2008/layout/SquareAccentList"/>
    <dgm:cxn modelId="{AAD89BF0-490F-044B-A2F8-4AB8205951AC}" type="presParOf" srcId="{EF014BAA-5261-BA49-AD13-A48BAA3AE83C}" destId="{0CAEF97D-F811-624E-9707-B4A562581A8E}" srcOrd="0" destOrd="0" presId="urn:microsoft.com/office/officeart/2008/layout/SquareAccentList"/>
    <dgm:cxn modelId="{7C5AB6C8-6C9D-D046-B74F-CCDC4D77FEF3}" type="presParOf" srcId="{EF014BAA-5261-BA49-AD13-A48BAA3AE83C}" destId="{DAB48DBC-F089-C841-936B-33109AFB23C0}" srcOrd="1" destOrd="0" presId="urn:microsoft.com/office/officeart/2008/layout/SquareAccentList"/>
    <dgm:cxn modelId="{F7C9F799-BD74-C64F-9EC1-BFC02FF93FFB}" type="presParOf" srcId="{35240995-23A4-3748-B929-D40C45723BB5}" destId="{EBA3CDB5-3C1F-944F-AE7E-54057B79A00A}" srcOrd="4" destOrd="0" presId="urn:microsoft.com/office/officeart/2008/layout/SquareAccentList"/>
    <dgm:cxn modelId="{754BF678-ABC9-FB42-A728-8A951B371D1A}" type="presParOf" srcId="{EBA3CDB5-3C1F-944F-AE7E-54057B79A00A}" destId="{AFC1DCC5-563E-7C42-9135-20A1510BD1FA}" srcOrd="0" destOrd="0" presId="urn:microsoft.com/office/officeart/2008/layout/SquareAccentList"/>
    <dgm:cxn modelId="{2BBC1705-2DD2-CC46-8865-C124E4FC7A69}" type="presParOf" srcId="{EBA3CDB5-3C1F-944F-AE7E-54057B79A00A}" destId="{05350515-89B5-474E-A96D-61E4F7E2B8AB}" srcOrd="1" destOrd="0" presId="urn:microsoft.com/office/officeart/2008/layout/SquareAccentList"/>
    <dgm:cxn modelId="{64E1EBBB-C84A-DA48-887F-A99D5C12EAEC}" type="presParOf" srcId="{35240995-23A4-3748-B929-D40C45723BB5}" destId="{D4D39ABD-978A-724A-8ED7-32D306D68DDC}" srcOrd="5" destOrd="0" presId="urn:microsoft.com/office/officeart/2008/layout/SquareAccentList"/>
    <dgm:cxn modelId="{042098DD-A2DF-2F45-860A-D908CDB4780B}" type="presParOf" srcId="{D4D39ABD-978A-724A-8ED7-32D306D68DDC}" destId="{9C752F95-D0B8-E245-8357-F2ADB2B51086}" srcOrd="0" destOrd="0" presId="urn:microsoft.com/office/officeart/2008/layout/SquareAccentList"/>
    <dgm:cxn modelId="{225619BC-E9B7-4C47-A075-8FE7DF30A263}" type="presParOf" srcId="{D4D39ABD-978A-724A-8ED7-32D306D68DDC}" destId="{C3D6C025-03CA-7E42-BBC3-48014305338F}" srcOrd="1" destOrd="0" presId="urn:microsoft.com/office/officeart/2008/layout/SquareAccentList"/>
    <dgm:cxn modelId="{73C4FE13-B803-4144-9922-96FFF6EC605F}" type="presParOf" srcId="{35240995-23A4-3748-B929-D40C45723BB5}" destId="{63BC508C-C978-B64F-BD66-BFFF41A51106}" srcOrd="6" destOrd="0" presId="urn:microsoft.com/office/officeart/2008/layout/SquareAccentList"/>
    <dgm:cxn modelId="{856959A2-E993-CD4E-AF9A-9BF04629785F}" type="presParOf" srcId="{63BC508C-C978-B64F-BD66-BFFF41A51106}" destId="{48655738-14E6-8440-9492-684F772655C7}" srcOrd="0" destOrd="0" presId="urn:microsoft.com/office/officeart/2008/layout/SquareAccentList"/>
    <dgm:cxn modelId="{BC918A1C-6E45-D046-9854-5B33AC26BFAC}" type="presParOf" srcId="{63BC508C-C978-B64F-BD66-BFFF41A51106}" destId="{BC5160E1-F998-D74F-B026-4EAA74CA9876}" srcOrd="1" destOrd="0" presId="urn:microsoft.com/office/officeart/2008/layout/SquareAccentList"/>
    <dgm:cxn modelId="{A7A3651A-1420-0946-B7D5-1F8F2A82A9D1}" type="presParOf" srcId="{48E05FBF-FC3F-F846-9E8D-683809EE2A16}" destId="{142E3312-0AEB-7545-A903-78AB5AD6980A}" srcOrd="1" destOrd="0" presId="urn:microsoft.com/office/officeart/2008/layout/SquareAccentList"/>
    <dgm:cxn modelId="{75FE4EA1-8F0B-EA4E-B061-364FC9B0BA3B}" type="presParOf" srcId="{142E3312-0AEB-7545-A903-78AB5AD6980A}" destId="{DB662017-2C04-6B44-BF26-AE41849932AD}" srcOrd="0" destOrd="0" presId="urn:microsoft.com/office/officeart/2008/layout/SquareAccentList"/>
    <dgm:cxn modelId="{9ACCA0E2-9B0B-4B40-9C4F-97D65C7F0D1C}" type="presParOf" srcId="{DB662017-2C04-6B44-BF26-AE41849932AD}" destId="{E1F62164-DCE9-4C4B-8AE2-CF9E70ED571A}" srcOrd="0" destOrd="0" presId="urn:microsoft.com/office/officeart/2008/layout/SquareAccentList"/>
    <dgm:cxn modelId="{8038A150-EA33-A34F-BF92-86765D2C4ED0}" type="presParOf" srcId="{DB662017-2C04-6B44-BF26-AE41849932AD}" destId="{E2E9ACEF-4103-064E-887E-0F663A780367}" srcOrd="1" destOrd="0" presId="urn:microsoft.com/office/officeart/2008/layout/SquareAccentList"/>
    <dgm:cxn modelId="{DC155DF9-1564-B345-BD19-8E93EC12F4E9}" type="presParOf" srcId="{DB662017-2C04-6B44-BF26-AE41849932AD}" destId="{33A6F652-1188-C14E-A1C2-675C4F395F79}" srcOrd="2" destOrd="0" presId="urn:microsoft.com/office/officeart/2008/layout/SquareAccentList"/>
    <dgm:cxn modelId="{5F6E2750-587F-D644-84A7-D636EE9EC5D9}" type="presParOf" srcId="{142E3312-0AEB-7545-A903-78AB5AD6980A}" destId="{2E8B815C-8FFB-FE43-8C79-C631E5DE338A}" srcOrd="1" destOrd="0" presId="urn:microsoft.com/office/officeart/2008/layout/SquareAccentList"/>
    <dgm:cxn modelId="{654A9F2E-08B5-3F42-8DA0-16D6C36F3416}" type="presParOf" srcId="{2E8B815C-8FFB-FE43-8C79-C631E5DE338A}" destId="{F6548E74-AF8C-D340-9DDC-B87B133A328E}" srcOrd="0" destOrd="0" presId="urn:microsoft.com/office/officeart/2008/layout/SquareAccentList"/>
    <dgm:cxn modelId="{A9425B47-E3A8-A746-B1D8-978D13999015}" type="presParOf" srcId="{F6548E74-AF8C-D340-9DDC-B87B133A328E}" destId="{ED7CFA41-1ED3-E641-8D89-98AB706B94AE}" srcOrd="0" destOrd="0" presId="urn:microsoft.com/office/officeart/2008/layout/SquareAccentList"/>
    <dgm:cxn modelId="{6337679C-12BE-DE49-BE5F-2037CCBC90DA}" type="presParOf" srcId="{F6548E74-AF8C-D340-9DDC-B87B133A328E}" destId="{A890F21D-3740-6B44-889D-2C957E4CFC3F}" srcOrd="1" destOrd="0" presId="urn:microsoft.com/office/officeart/2008/layout/SquareAccentList"/>
    <dgm:cxn modelId="{4E104C89-0A7B-0641-B026-97A5BFA4B16B}" type="presParOf" srcId="{2E8B815C-8FFB-FE43-8C79-C631E5DE338A}" destId="{FF6A0B45-A244-8E47-87DA-DD9F669710DA}" srcOrd="1" destOrd="0" presId="urn:microsoft.com/office/officeart/2008/layout/SquareAccentList"/>
    <dgm:cxn modelId="{6D813967-1043-C24B-88AD-67045AA7B593}" type="presParOf" srcId="{FF6A0B45-A244-8E47-87DA-DD9F669710DA}" destId="{BAA1A921-5C06-C04C-9A5B-8072E82F91BF}" srcOrd="0" destOrd="0" presId="urn:microsoft.com/office/officeart/2008/layout/SquareAccentList"/>
    <dgm:cxn modelId="{042A8DA7-0728-C746-BA26-5CC6392EF472}" type="presParOf" srcId="{FF6A0B45-A244-8E47-87DA-DD9F669710DA}" destId="{FB75DBA6-E0CE-2B43-97C2-C2A2B602D459}" srcOrd="1" destOrd="0" presId="urn:microsoft.com/office/officeart/2008/layout/SquareAccentList"/>
    <dgm:cxn modelId="{3CF81D0B-6D7E-0E46-8B62-93CB0F0735BF}" type="presParOf" srcId="{2E8B815C-8FFB-FE43-8C79-C631E5DE338A}" destId="{EE4B0560-3F52-764B-AB92-BE7E05CBD9B0}" srcOrd="2" destOrd="0" presId="urn:microsoft.com/office/officeart/2008/layout/SquareAccentList"/>
    <dgm:cxn modelId="{C60024BB-0D94-9E4B-91C8-341C08A42E82}" type="presParOf" srcId="{EE4B0560-3F52-764B-AB92-BE7E05CBD9B0}" destId="{09B193A0-E099-4D40-BE98-1310E2A0F6F6}" srcOrd="0" destOrd="0" presId="urn:microsoft.com/office/officeart/2008/layout/SquareAccentList"/>
    <dgm:cxn modelId="{CD020A64-6F87-F842-824F-C1E7F2083FC6}" type="presParOf" srcId="{EE4B0560-3F52-764B-AB92-BE7E05CBD9B0}" destId="{056EC883-BAF1-F141-A3C1-835ACEEE9EEC}" srcOrd="1" destOrd="0" presId="urn:microsoft.com/office/officeart/2008/layout/SquareAccentList"/>
    <dgm:cxn modelId="{A018B780-A6DF-C64F-8764-B74341747C74}" type="presParOf" srcId="{2E8B815C-8FFB-FE43-8C79-C631E5DE338A}" destId="{A26A81D7-CC73-3541-83BE-5D540ACB685B}" srcOrd="3" destOrd="0" presId="urn:microsoft.com/office/officeart/2008/layout/SquareAccentList"/>
    <dgm:cxn modelId="{005ADF0B-B2F3-3249-A1F1-D1A7922613B4}" type="presParOf" srcId="{A26A81D7-CC73-3541-83BE-5D540ACB685B}" destId="{864898C8-AF2C-2B4D-8BD7-6118582F5F79}" srcOrd="0" destOrd="0" presId="urn:microsoft.com/office/officeart/2008/layout/SquareAccentList"/>
    <dgm:cxn modelId="{828FD53F-1DE8-F84F-8EB0-BBF22679DA79}" type="presParOf" srcId="{A26A81D7-CC73-3541-83BE-5D540ACB685B}" destId="{EA89FDD8-692F-1941-97BC-FC6D6C58415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77A51-A883-47C5-A5FF-11B25BCED7A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rgbClr val="B319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C154D-D816-484A-9902-DF546FA487F8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rgbClr val="B3195A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Explain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software development life cycle (SDLC)</a:t>
          </a:r>
        </a:p>
      </dsp:txBody>
      <dsp:txXfrm>
        <a:off x="460128" y="312440"/>
        <a:ext cx="5580684" cy="625205"/>
      </dsp:txXfrm>
    </dsp:sp>
    <dsp:sp modelId="{D92377F4-360E-4BD2-8284-5752A812AA30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319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AA1AE-D638-492E-BCDF-7BC3F93D1109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rgbClr val="B3195A">
            <a:alpha val="7666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 characteristics of SDLC models </a:t>
          </a:r>
        </a:p>
      </dsp:txBody>
      <dsp:txXfrm>
        <a:off x="818573" y="1250411"/>
        <a:ext cx="5222240" cy="625205"/>
      </dsp:txXfrm>
    </dsp:sp>
    <dsp:sp modelId="{06E20C16-6391-4F53-B17B-A85580B5D567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319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86572-D931-4281-A1B4-410F9EFE36DE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rgbClr val="B3195A">
            <a:alpha val="6333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Describe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 advantages and disadvantages of SDLC models</a:t>
          </a:r>
        </a:p>
      </dsp:txBody>
      <dsp:txXfrm>
        <a:off x="818573" y="2188382"/>
        <a:ext cx="5222240" cy="625205"/>
      </dsp:txXfrm>
    </dsp:sp>
    <dsp:sp modelId="{D0C9E898-5F34-4B0D-AF28-BAC6A5548CFA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319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39676-8778-406F-8BE0-D3603905648B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rgbClr val="B3195A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 knowledge in real-life scenarios </a:t>
          </a:r>
        </a:p>
      </dsp:txBody>
      <dsp:txXfrm>
        <a:off x="460128" y="3126353"/>
        <a:ext cx="5580684" cy="625205"/>
      </dsp:txXfrm>
    </dsp:sp>
    <dsp:sp modelId="{D1AB0D21-0788-4F67-82FF-7D4555ED1CE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319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954F7-B5AC-474E-A458-A3F3F5AA28F6}">
      <dsp:nvSpPr>
        <dsp:cNvPr id="0" name=""/>
        <dsp:cNvSpPr/>
      </dsp:nvSpPr>
      <dsp:spPr>
        <a:xfrm>
          <a:off x="0" y="69822"/>
          <a:ext cx="7886700" cy="616004"/>
        </a:xfrm>
        <a:prstGeom prst="roundRect">
          <a:avLst/>
        </a:prstGeom>
        <a:solidFill>
          <a:srgbClr val="B319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Strength</a:t>
          </a:r>
        </a:p>
      </dsp:txBody>
      <dsp:txXfrm>
        <a:off x="30071" y="99893"/>
        <a:ext cx="7826558" cy="555862"/>
      </dsp:txXfrm>
    </dsp:sp>
    <dsp:sp modelId="{615C16F5-585D-4800-9746-B64AD9ECA1A0}">
      <dsp:nvSpPr>
        <dsp:cNvPr id="0" name=""/>
        <dsp:cNvSpPr/>
      </dsp:nvSpPr>
      <dsp:spPr>
        <a:xfrm>
          <a:off x="0" y="685827"/>
          <a:ext cx="7886700" cy="164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Easy to understand 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Provides </a:t>
          </a:r>
          <a:r>
            <a:rPr lang="en-US" sz="2100" kern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structure</a:t>
          </a:r>
          <a:endParaRPr lang="en-US" sz="21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Milestones are </a:t>
          </a:r>
          <a:r>
            <a:rPr 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well understood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Good for </a:t>
          </a:r>
          <a:r>
            <a:rPr 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 control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Works well when </a:t>
          </a: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</a:t>
          </a: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is more important than cost or schedule</a:t>
          </a:r>
        </a:p>
      </dsp:txBody>
      <dsp:txXfrm>
        <a:off x="0" y="685827"/>
        <a:ext cx="7886700" cy="1648754"/>
      </dsp:txXfrm>
    </dsp:sp>
    <dsp:sp modelId="{7AA16437-C32A-4DBC-A1B5-F31F3DC5D3FA}">
      <dsp:nvSpPr>
        <dsp:cNvPr id="0" name=""/>
        <dsp:cNvSpPr/>
      </dsp:nvSpPr>
      <dsp:spPr>
        <a:xfrm>
          <a:off x="0" y="2334582"/>
          <a:ext cx="7886700" cy="616004"/>
        </a:xfrm>
        <a:prstGeom prst="roundRect">
          <a:avLst/>
        </a:prstGeom>
        <a:solidFill>
          <a:srgbClr val="B319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Weakness</a:t>
          </a:r>
        </a:p>
      </dsp:txBody>
      <dsp:txXfrm>
        <a:off x="30071" y="2364653"/>
        <a:ext cx="7826558" cy="555862"/>
      </dsp:txXfrm>
    </dsp:sp>
    <dsp:sp modelId="{70D2C276-80FD-4441-8D8A-97636635902C}">
      <dsp:nvSpPr>
        <dsp:cNvPr id="0" name=""/>
        <dsp:cNvSpPr/>
      </dsp:nvSpPr>
      <dsp:spPr>
        <a:xfrm>
          <a:off x="0" y="2950587"/>
          <a:ext cx="7886700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</a:t>
          </a: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requirements must be known </a:t>
          </a: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upfront 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Deliverables created for each phase are considered frozen – </a:t>
          </a: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inhibits flexibility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Integration is </a:t>
          </a:r>
          <a:r>
            <a:rPr lang="en-US" altLang="en-US" sz="2100" kern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one big bang at the end</a:t>
          </a:r>
          <a:endParaRPr lang="en-US" altLang="en-US" sz="21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Little opportunity for customer </a:t>
          </a: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preview the system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50587"/>
        <a:ext cx="7886700" cy="1592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A000C-8B02-45F9-94C1-9F07F52C79CB}">
      <dsp:nvSpPr>
        <dsp:cNvPr id="0" name=""/>
        <dsp:cNvSpPr/>
      </dsp:nvSpPr>
      <dsp:spPr>
        <a:xfrm rot="10800000">
          <a:off x="1539401" y="25385"/>
          <a:ext cx="5470572" cy="645902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82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Requirements are very </a:t>
          </a: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well known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00876" y="25385"/>
        <a:ext cx="5309097" cy="645902"/>
      </dsp:txXfrm>
    </dsp:sp>
    <dsp:sp modelId="{0DC614C4-6DA8-41F7-9B81-B7C4139F0C27}">
      <dsp:nvSpPr>
        <dsp:cNvPr id="0" name=""/>
        <dsp:cNvSpPr/>
      </dsp:nvSpPr>
      <dsp:spPr>
        <a:xfrm>
          <a:off x="1216450" y="673"/>
          <a:ext cx="645902" cy="645902"/>
        </a:xfrm>
        <a:prstGeom prst="ellipse">
          <a:avLst/>
        </a:prstGeom>
        <a:solidFill>
          <a:srgbClr val="C210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F1870-CF49-44A1-A501-D927B8A703B7}">
      <dsp:nvSpPr>
        <dsp:cNvPr id="0" name=""/>
        <dsp:cNvSpPr/>
      </dsp:nvSpPr>
      <dsp:spPr>
        <a:xfrm rot="10800000">
          <a:off x="1539401" y="864095"/>
          <a:ext cx="5470572" cy="645902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82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definition is </a:t>
          </a: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stable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00876" y="864095"/>
        <a:ext cx="5309097" cy="645902"/>
      </dsp:txXfrm>
    </dsp:sp>
    <dsp:sp modelId="{E3A81323-F312-40D8-8004-5C4B65E21FD4}">
      <dsp:nvSpPr>
        <dsp:cNvPr id="0" name=""/>
        <dsp:cNvSpPr/>
      </dsp:nvSpPr>
      <dsp:spPr>
        <a:xfrm>
          <a:off x="1216450" y="839382"/>
          <a:ext cx="645902" cy="645902"/>
        </a:xfrm>
        <a:prstGeom prst="ellipse">
          <a:avLst/>
        </a:prstGeom>
        <a:solidFill>
          <a:srgbClr val="C210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27EEA-B4DB-48EC-93AB-4829299DD8D2}">
      <dsp:nvSpPr>
        <dsp:cNvPr id="0" name=""/>
        <dsp:cNvSpPr/>
      </dsp:nvSpPr>
      <dsp:spPr>
        <a:xfrm rot="10800000">
          <a:off x="1539401" y="1702804"/>
          <a:ext cx="5470572" cy="645902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82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 is </a:t>
          </a: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understood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00876" y="1702804"/>
        <a:ext cx="5309097" cy="645902"/>
      </dsp:txXfrm>
    </dsp:sp>
    <dsp:sp modelId="{C41A1B34-C70D-4F3E-AD18-7FD17B1DEF73}">
      <dsp:nvSpPr>
        <dsp:cNvPr id="0" name=""/>
        <dsp:cNvSpPr/>
      </dsp:nvSpPr>
      <dsp:spPr>
        <a:xfrm>
          <a:off x="1216450" y="1678092"/>
          <a:ext cx="645902" cy="645902"/>
        </a:xfrm>
        <a:prstGeom prst="ellipse">
          <a:avLst/>
        </a:prstGeom>
        <a:solidFill>
          <a:srgbClr val="C210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65A56-2A4D-40E2-85CA-3AAA50BB3B4C}">
      <dsp:nvSpPr>
        <dsp:cNvPr id="0" name=""/>
        <dsp:cNvSpPr/>
      </dsp:nvSpPr>
      <dsp:spPr>
        <a:xfrm rot="10800000">
          <a:off x="1539401" y="2516802"/>
          <a:ext cx="5470572" cy="645902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82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version of an existing product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00876" y="2516802"/>
        <a:ext cx="5309097" cy="645902"/>
      </dsp:txXfrm>
    </dsp:sp>
    <dsp:sp modelId="{F006D079-D3D8-49E9-BCB7-35EE96623075}">
      <dsp:nvSpPr>
        <dsp:cNvPr id="0" name=""/>
        <dsp:cNvSpPr/>
      </dsp:nvSpPr>
      <dsp:spPr>
        <a:xfrm>
          <a:off x="1216450" y="2516802"/>
          <a:ext cx="645902" cy="645902"/>
        </a:xfrm>
        <a:prstGeom prst="ellipse">
          <a:avLst/>
        </a:prstGeom>
        <a:solidFill>
          <a:srgbClr val="C210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78EB5-642F-4092-9B3A-8A4FA4B56E7F}">
      <dsp:nvSpPr>
        <dsp:cNvPr id="0" name=""/>
        <dsp:cNvSpPr/>
      </dsp:nvSpPr>
      <dsp:spPr>
        <a:xfrm rot="10800000">
          <a:off x="1539401" y="3355705"/>
          <a:ext cx="5470572" cy="645902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82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Porting an existing product </a:t>
          </a:r>
          <a:r>
            <a:rPr lang="en-US" altLang="en-US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a new platform</a:t>
          </a:r>
          <a:endParaRPr lang="en-US" sz="2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00876" y="3355705"/>
        <a:ext cx="5309097" cy="645902"/>
      </dsp:txXfrm>
    </dsp:sp>
    <dsp:sp modelId="{9157A358-D68E-40C0-9869-AC97F16D8662}">
      <dsp:nvSpPr>
        <dsp:cNvPr id="0" name=""/>
        <dsp:cNvSpPr/>
      </dsp:nvSpPr>
      <dsp:spPr>
        <a:xfrm>
          <a:off x="1216450" y="3355512"/>
          <a:ext cx="645902" cy="645902"/>
        </a:xfrm>
        <a:prstGeom prst="ellipse">
          <a:avLst/>
        </a:prstGeom>
        <a:solidFill>
          <a:srgbClr val="C210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BCC3-EE44-2247-A78C-6F8065B8F014}">
      <dsp:nvSpPr>
        <dsp:cNvPr id="0" name=""/>
        <dsp:cNvSpPr/>
      </dsp:nvSpPr>
      <dsp:spPr>
        <a:xfrm>
          <a:off x="920049" y="650211"/>
          <a:ext cx="3076561" cy="361948"/>
        </a:xfrm>
        <a:prstGeom prst="rect">
          <a:avLst/>
        </a:prstGeom>
        <a:solidFill>
          <a:srgbClr val="C2106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6F29C-B584-5143-B9D7-24A1009CC2D9}">
      <dsp:nvSpPr>
        <dsp:cNvPr id="0" name=""/>
        <dsp:cNvSpPr/>
      </dsp:nvSpPr>
      <dsp:spPr>
        <a:xfrm>
          <a:off x="920049" y="786144"/>
          <a:ext cx="226015" cy="2260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E23E9-C55E-DE43-8D12-11AFFD252419}">
      <dsp:nvSpPr>
        <dsp:cNvPr id="0" name=""/>
        <dsp:cNvSpPr/>
      </dsp:nvSpPr>
      <dsp:spPr>
        <a:xfrm>
          <a:off x="920049" y="0"/>
          <a:ext cx="3076561" cy="65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Strength</a:t>
          </a:r>
        </a:p>
      </dsp:txBody>
      <dsp:txXfrm>
        <a:off x="920049" y="0"/>
        <a:ext cx="3076561" cy="650211"/>
      </dsp:txXfrm>
    </dsp:sp>
    <dsp:sp modelId="{9D99CCEE-A969-8E49-ACB2-3064D2189240}">
      <dsp:nvSpPr>
        <dsp:cNvPr id="0" name=""/>
        <dsp:cNvSpPr/>
      </dsp:nvSpPr>
      <dsp:spPr>
        <a:xfrm>
          <a:off x="920049" y="1312979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DE4FA-77E9-7B48-96B4-F2FECB5434EE}">
      <dsp:nvSpPr>
        <dsp:cNvPr id="0" name=""/>
        <dsp:cNvSpPr/>
      </dsp:nvSpPr>
      <dsp:spPr>
        <a:xfrm>
          <a:off x="1135408" y="1162569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can </a:t>
          </a:r>
          <a:r>
            <a:rPr lang="en-US" altLang="en-US" sz="1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“see” the system requirements</a:t>
          </a:r>
          <a:r>
            <a:rPr lang="en-US" altLang="en-US" sz="140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they are being gathered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5408" y="1162569"/>
        <a:ext cx="2861202" cy="526829"/>
      </dsp:txXfrm>
    </dsp:sp>
    <dsp:sp modelId="{E6A8BE2B-4FB8-7E43-9230-31E2E72FFA22}">
      <dsp:nvSpPr>
        <dsp:cNvPr id="0" name=""/>
        <dsp:cNvSpPr/>
      </dsp:nvSpPr>
      <dsp:spPr>
        <a:xfrm>
          <a:off x="920049" y="1839808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3378C-3460-2C40-8F77-12F7D9F1F7E8}">
      <dsp:nvSpPr>
        <dsp:cNvPr id="0" name=""/>
        <dsp:cNvSpPr/>
      </dsp:nvSpPr>
      <dsp:spPr>
        <a:xfrm>
          <a:off x="1135408" y="1689398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Developers </a:t>
          </a:r>
          <a:r>
            <a:rPr lang="en-US" altLang="en-US" sz="1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 from customers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5408" y="1689398"/>
        <a:ext cx="2861202" cy="526829"/>
      </dsp:txXfrm>
    </dsp:sp>
    <dsp:sp modelId="{1D88A0B3-8A84-D544-8EDE-5B011AC43926}">
      <dsp:nvSpPr>
        <dsp:cNvPr id="0" name=""/>
        <dsp:cNvSpPr/>
      </dsp:nvSpPr>
      <dsp:spPr>
        <a:xfrm>
          <a:off x="920049" y="2366637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595EF-BB4A-AE49-B20A-B0A7A829FCB2}">
      <dsp:nvSpPr>
        <dsp:cNvPr id="0" name=""/>
        <dsp:cNvSpPr/>
      </dsp:nvSpPr>
      <dsp:spPr>
        <a:xfrm>
          <a:off x="1135408" y="2216228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more </a:t>
          </a:r>
          <a:r>
            <a:rPr lang="en-US" altLang="en-US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accurate end product</a:t>
          </a:r>
        </a:p>
      </dsp:txBody>
      <dsp:txXfrm>
        <a:off x="1135408" y="2216228"/>
        <a:ext cx="2861202" cy="526829"/>
      </dsp:txXfrm>
    </dsp:sp>
    <dsp:sp modelId="{0CAEF97D-F811-624E-9707-B4A562581A8E}">
      <dsp:nvSpPr>
        <dsp:cNvPr id="0" name=""/>
        <dsp:cNvSpPr/>
      </dsp:nvSpPr>
      <dsp:spPr>
        <a:xfrm>
          <a:off x="920049" y="2893467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48DBC-F089-C841-936B-33109AFB23C0}">
      <dsp:nvSpPr>
        <dsp:cNvPr id="0" name=""/>
        <dsp:cNvSpPr/>
      </dsp:nvSpPr>
      <dsp:spPr>
        <a:xfrm>
          <a:off x="1135408" y="2743057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Unexpected</a:t>
          </a:r>
          <a:r>
            <a:rPr lang="en-US" altLang="en-US" sz="1600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accommodated</a:t>
          </a:r>
          <a:endParaRPr lang="en-US" sz="16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5408" y="2743057"/>
        <a:ext cx="2861202" cy="526829"/>
      </dsp:txXfrm>
    </dsp:sp>
    <dsp:sp modelId="{AFC1DCC5-563E-7C42-9135-20A1510BD1FA}">
      <dsp:nvSpPr>
        <dsp:cNvPr id="0" name=""/>
        <dsp:cNvSpPr/>
      </dsp:nvSpPr>
      <dsp:spPr>
        <a:xfrm>
          <a:off x="920049" y="3420296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0515-89B5-474E-A96D-61E4F7E2B8AB}">
      <dsp:nvSpPr>
        <dsp:cNvPr id="0" name=""/>
        <dsp:cNvSpPr/>
      </dsp:nvSpPr>
      <dsp:spPr>
        <a:xfrm>
          <a:off x="1135408" y="3269886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Allows for </a:t>
          </a:r>
          <a:r>
            <a:rPr lang="en-US" altLang="en-US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flexible design </a:t>
          </a: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development</a:t>
          </a:r>
        </a:p>
      </dsp:txBody>
      <dsp:txXfrm>
        <a:off x="1135408" y="3269886"/>
        <a:ext cx="2861202" cy="526829"/>
      </dsp:txXfrm>
    </dsp:sp>
    <dsp:sp modelId="{9C752F95-D0B8-E245-8357-F2ADB2B51086}">
      <dsp:nvSpPr>
        <dsp:cNvPr id="0" name=""/>
        <dsp:cNvSpPr/>
      </dsp:nvSpPr>
      <dsp:spPr>
        <a:xfrm>
          <a:off x="920049" y="3947125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6C025-03CA-7E42-BBC3-48014305338F}">
      <dsp:nvSpPr>
        <dsp:cNvPr id="0" name=""/>
        <dsp:cNvSpPr/>
      </dsp:nvSpPr>
      <dsp:spPr>
        <a:xfrm>
          <a:off x="1135408" y="3796715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Steady, </a:t>
          </a:r>
          <a:r>
            <a:rPr lang="en-US" altLang="en-US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visible signs </a:t>
          </a: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 progress produced</a:t>
          </a:r>
        </a:p>
      </dsp:txBody>
      <dsp:txXfrm>
        <a:off x="1135408" y="3796715"/>
        <a:ext cx="2861202" cy="526829"/>
      </dsp:txXfrm>
    </dsp:sp>
    <dsp:sp modelId="{48655738-14E6-8440-9492-684F772655C7}">
      <dsp:nvSpPr>
        <dsp:cNvPr id="0" name=""/>
        <dsp:cNvSpPr/>
      </dsp:nvSpPr>
      <dsp:spPr>
        <a:xfrm>
          <a:off x="920049" y="4473954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160E1-F998-D74F-B026-4EAA74CA9876}">
      <dsp:nvSpPr>
        <dsp:cNvPr id="0" name=""/>
        <dsp:cNvSpPr/>
      </dsp:nvSpPr>
      <dsp:spPr>
        <a:xfrm>
          <a:off x="1135408" y="4323545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Additional needed functionality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5408" y="4323545"/>
        <a:ext cx="2861202" cy="526829"/>
      </dsp:txXfrm>
    </dsp:sp>
    <dsp:sp modelId="{E1F62164-DCE9-4C4B-8AE2-CF9E70ED571A}">
      <dsp:nvSpPr>
        <dsp:cNvPr id="0" name=""/>
        <dsp:cNvSpPr/>
      </dsp:nvSpPr>
      <dsp:spPr>
        <a:xfrm>
          <a:off x="4150439" y="650211"/>
          <a:ext cx="3076561" cy="361948"/>
        </a:xfrm>
        <a:prstGeom prst="rect">
          <a:avLst/>
        </a:prstGeom>
        <a:solidFill>
          <a:srgbClr val="C2106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9ACEF-4103-064E-887E-0F663A780367}">
      <dsp:nvSpPr>
        <dsp:cNvPr id="0" name=""/>
        <dsp:cNvSpPr/>
      </dsp:nvSpPr>
      <dsp:spPr>
        <a:xfrm>
          <a:off x="4150439" y="786144"/>
          <a:ext cx="226015" cy="2260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6F652-1188-C14E-A1C2-675C4F395F79}">
      <dsp:nvSpPr>
        <dsp:cNvPr id="0" name=""/>
        <dsp:cNvSpPr/>
      </dsp:nvSpPr>
      <dsp:spPr>
        <a:xfrm>
          <a:off x="4150439" y="0"/>
          <a:ext cx="3076561" cy="65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Weakness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0439" y="0"/>
        <a:ext cx="3076561" cy="650211"/>
      </dsp:txXfrm>
    </dsp:sp>
    <dsp:sp modelId="{ED7CFA41-1ED3-E641-8D89-98AB706B94AE}">
      <dsp:nvSpPr>
        <dsp:cNvPr id="0" name=""/>
        <dsp:cNvSpPr/>
      </dsp:nvSpPr>
      <dsp:spPr>
        <a:xfrm>
          <a:off x="4150439" y="1312979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0F21D-3740-6B44-889D-2C957E4CFC3F}">
      <dsp:nvSpPr>
        <dsp:cNvPr id="0" name=""/>
        <dsp:cNvSpPr/>
      </dsp:nvSpPr>
      <dsp:spPr>
        <a:xfrm>
          <a:off x="4365798" y="1162569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Bad reputation for “</a:t>
          </a:r>
          <a:r>
            <a:rPr lang="en-US" altLang="en-US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quick-and-dirty</a:t>
          </a: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</a:p>
      </dsp:txBody>
      <dsp:txXfrm>
        <a:off x="4365798" y="1162569"/>
        <a:ext cx="2861202" cy="526829"/>
      </dsp:txXfrm>
    </dsp:sp>
    <dsp:sp modelId="{BAA1A921-5C06-C04C-9A5B-8072E82F91BF}">
      <dsp:nvSpPr>
        <dsp:cNvPr id="0" name=""/>
        <dsp:cNvSpPr/>
      </dsp:nvSpPr>
      <dsp:spPr>
        <a:xfrm>
          <a:off x="4150439" y="1839808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5DBA6-E0CE-2B43-97C2-C2A2B602D459}">
      <dsp:nvSpPr>
        <dsp:cNvPr id="0" name=""/>
        <dsp:cNvSpPr/>
      </dsp:nvSpPr>
      <dsp:spPr>
        <a:xfrm>
          <a:off x="4365798" y="1689398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Overall </a:t>
          </a:r>
          <a:r>
            <a:rPr lang="en-US" altLang="en-US" sz="1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maintainability may be overlooked</a:t>
          </a:r>
        </a:p>
      </dsp:txBody>
      <dsp:txXfrm>
        <a:off x="4365798" y="1689398"/>
        <a:ext cx="2861202" cy="526829"/>
      </dsp:txXfrm>
    </dsp:sp>
    <dsp:sp modelId="{09B193A0-E099-4D40-BE98-1310E2A0F6F6}">
      <dsp:nvSpPr>
        <dsp:cNvPr id="0" name=""/>
        <dsp:cNvSpPr/>
      </dsp:nvSpPr>
      <dsp:spPr>
        <a:xfrm>
          <a:off x="4150439" y="2366637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EC883-BAF1-F141-A3C1-835ACEEE9EEC}">
      <dsp:nvSpPr>
        <dsp:cNvPr id="0" name=""/>
        <dsp:cNvSpPr/>
      </dsp:nvSpPr>
      <dsp:spPr>
        <a:xfrm>
          <a:off x="4365798" y="2216228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customer may </a:t>
          </a:r>
          <a:r>
            <a:rPr lang="en-US" altLang="en-US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want the prototype delivered</a:t>
          </a:r>
          <a:endParaRPr lang="en-US" alt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5798" y="2216228"/>
        <a:ext cx="2861202" cy="526829"/>
      </dsp:txXfrm>
    </dsp:sp>
    <dsp:sp modelId="{864898C8-AF2C-2B4D-8BD7-6118582F5F79}">
      <dsp:nvSpPr>
        <dsp:cNvPr id="0" name=""/>
        <dsp:cNvSpPr/>
      </dsp:nvSpPr>
      <dsp:spPr>
        <a:xfrm>
          <a:off x="4150439" y="2893467"/>
          <a:ext cx="226009" cy="226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9FDD8-692F-1941-97BC-FC6D6C584151}">
      <dsp:nvSpPr>
        <dsp:cNvPr id="0" name=""/>
        <dsp:cNvSpPr/>
      </dsp:nvSpPr>
      <dsp:spPr>
        <a:xfrm>
          <a:off x="4365798" y="2743057"/>
          <a:ext cx="2861202" cy="5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Process may </a:t>
          </a:r>
          <a:r>
            <a:rPr lang="en-US" altLang="en-US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continue forever</a:t>
          </a:r>
          <a:endParaRPr lang="en-US" alt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5798" y="2743057"/>
        <a:ext cx="2861202" cy="526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0118A-AB7D-442C-875C-EF0413A14A9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11525"/>
            <a:ext cx="7435850" cy="2709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7325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537325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1819-D021-4470-8572-912B1487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59719"/>
            <a:ext cx="7772400" cy="137318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2321"/>
            <a:ext cx="6858000" cy="100261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6C4-85B6-46D5-8F31-ECD5610B8375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5110" y="1835312"/>
            <a:ext cx="6858000" cy="8165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255110" y="1893975"/>
            <a:ext cx="6858000" cy="15820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932950" y="4902750"/>
            <a:ext cx="5180240" cy="24668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932951" y="4963887"/>
            <a:ext cx="5180239" cy="24493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Image result for cs cityu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03" y="163133"/>
            <a:ext cx="1821168" cy="8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8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F0E5-44B6-40EE-9995-5092C652036C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F08E-6C0E-422A-BFA1-3A71EED948F1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0766"/>
            <a:ext cx="7886700" cy="659923"/>
          </a:xfrm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C14-1A14-4DAD-A225-60E4FD414803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8165" y="6827411"/>
            <a:ext cx="9152165" cy="65314"/>
          </a:xfrm>
          <a:prstGeom prst="rect">
            <a:avLst/>
          </a:prstGeom>
          <a:solidFill>
            <a:srgbClr val="C21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8164" y="1723345"/>
            <a:ext cx="9152164" cy="45719"/>
          </a:xfrm>
          <a:prstGeom prst="rect">
            <a:avLst/>
          </a:prstGeom>
          <a:solidFill>
            <a:srgbClr val="B31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city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70" y="303982"/>
            <a:ext cx="1149065" cy="7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E3A9-E0C7-4092-B313-2236D01D1E61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A27-5A51-4F19-86AC-A53B4732D374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D6C-44C7-4FC6-9BC0-0DED4ACEBCD9}" type="datetime1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5B1-5AD2-493D-88CF-5168863E6BE8}" type="datetime1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C687-D048-4A2A-9109-E7E497A80CED}" type="datetime1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07-1030-49EF-900E-C857A940584F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E725-17BF-4D0F-A7B0-A7DE20071928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50DA-5DB3-474C-B7E2-E083B4B4EA43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3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9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36" name="Picture 13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5622"/>
            <a:ext cx="5534025" cy="6340936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331A4CD-D4F4-436A-87A8-420228E92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r="9796" b="-1"/>
          <a:stretch/>
        </p:blipFill>
        <p:spPr bwMode="auto">
          <a:xfrm>
            <a:off x="-1" y="672598"/>
            <a:ext cx="5381626" cy="6192886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157" y="1923950"/>
            <a:ext cx="3211079" cy="1433039"/>
          </a:xfrm>
        </p:spPr>
        <p:txBody>
          <a:bodyPr anchor="t">
            <a:normAutofit/>
          </a:bodyPr>
          <a:lstStyle/>
          <a:p>
            <a:pPr algn="r"/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Life Cycle (SDLC)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E162AC-791C-446C-86BC-14DE2DC39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625" y="4497859"/>
            <a:ext cx="3539953" cy="1219271"/>
          </a:xfr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Presenter: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Md Alamgir Kabir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ID: 55340650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Department of Computer Science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City University of Hong Kong </a:t>
            </a:r>
          </a:p>
        </p:txBody>
      </p:sp>
    </p:spTree>
    <p:extLst>
      <p:ext uri="{BB962C8B-B14F-4D97-AF65-F5344CB8AC3E}">
        <p14:creationId xmlns:p14="http://schemas.microsoft.com/office/powerpoint/2010/main" val="1846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DD7E-8937-4BC5-AD24-CC0F89A3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103BF-403F-4A6A-BF3F-821D28B8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224087"/>
            <a:ext cx="7877175" cy="3914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98F74-51FD-44E3-82ED-5A39F84AAB95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502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7AC7-19CB-524A-8294-3BB9363F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018572"/>
            <a:ext cx="8636000" cy="672117"/>
          </a:xfrm>
        </p:spPr>
        <p:txBody>
          <a:bodyPr>
            <a:noAutofit/>
          </a:bodyPr>
          <a:lstStyle/>
          <a:p>
            <a:r>
              <a:rPr lang="en-US" sz="3600" dirty="0"/>
              <a:t>Strength and Weakness of Prototyping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5499F2-6F31-B742-845E-1285F2B2D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832212"/>
              </p:ext>
            </p:extLst>
          </p:nvPr>
        </p:nvGraphicFramePr>
        <p:xfrm>
          <a:off x="273050" y="1690689"/>
          <a:ext cx="814705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B5CA14-CD7E-8A40-AB15-E01E3624E893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951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37D4-D454-42E8-BD6D-87B81E50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the Prototyping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08B6-C3A4-47DF-91A9-4DD902E2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4162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Requirements are unstable </a:t>
            </a:r>
            <a:r>
              <a:rPr lang="en-US" altLang="en-US" sz="2400" dirty="0"/>
              <a:t>or have to be clarified </a:t>
            </a:r>
          </a:p>
          <a:p>
            <a:r>
              <a:rPr lang="en-US" altLang="en-US" sz="2400" dirty="0"/>
              <a:t>As the </a:t>
            </a:r>
            <a:r>
              <a:rPr lang="en-US" altLang="en-US" sz="2400" dirty="0">
                <a:solidFill>
                  <a:srgbClr val="FF0000"/>
                </a:solidFill>
              </a:rPr>
              <a:t>requirements clarification stage </a:t>
            </a:r>
            <a:r>
              <a:rPr lang="en-US" altLang="en-US" sz="2400" dirty="0"/>
              <a:t>of a waterfall model</a:t>
            </a:r>
          </a:p>
          <a:p>
            <a:r>
              <a:rPr lang="en-US" altLang="en-US" sz="2400" dirty="0"/>
              <a:t>Develop </a:t>
            </a:r>
            <a:r>
              <a:rPr lang="en-US" altLang="en-US" sz="2400" dirty="0">
                <a:solidFill>
                  <a:srgbClr val="FF0000"/>
                </a:solidFill>
              </a:rPr>
              <a:t>user interfaces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Short-lived demonstrations </a:t>
            </a:r>
          </a:p>
          <a:p>
            <a:r>
              <a:rPr lang="en-US" altLang="en-US" sz="2400" dirty="0"/>
              <a:t>New, </a:t>
            </a:r>
            <a:r>
              <a:rPr lang="en-US" altLang="en-US" sz="2400" dirty="0">
                <a:solidFill>
                  <a:srgbClr val="FF0000"/>
                </a:solidFill>
              </a:rPr>
              <a:t>original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A1CE8-F224-4C21-A58A-45CDD979D982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765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7385-88AE-6541-9443-710D98631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“You’ve got to be very careful if you don’t know where you’re going, because you might not get there.”</a:t>
            </a:r>
            <a:br>
              <a:rPr lang="en-US" alt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B978E-E3B0-9F46-9288-A8E86D763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en-US" sz="2000" dirty="0"/>
              <a:t>Yogi Berra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52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A56F-8C96-46EC-A0E5-482D85F8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-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07B0-7D14-49E7-9308-80707679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as take a Example for making a website for shopping mall which contains many shops. Making a website for a shopping mall is not a easy task because it require lots of time. It is also not possible to gather all the requirements of all the shops at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SDLC model is perfect for developing this system?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C58C2-6472-436D-83CB-370DCF2C1DC4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165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A56F-8C96-46EC-A0E5-482D85F8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– Answer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07B0-7D14-49E7-9308-80707679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Developing a website for a mall the waterfall model is not appropriate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0C2-200B-46FD-877F-EEAA6AE91761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438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A56F-8C96-46EC-A0E5-482D85F8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for Further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07B0-7D14-49E7-9308-80707679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0016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Book: The Software Development Lifecycle - A Complete Guide by Richard Murch</a:t>
            </a:r>
            <a:endParaRPr lang="bn-IN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Sommerville, I. (2011). Software engineering 9th Edition. </a:t>
            </a:r>
            <a:r>
              <a:rPr lang="en-US" sz="2200" i="1" dirty="0"/>
              <a:t>ISBN-10</a:t>
            </a:r>
            <a:r>
              <a:rPr lang="en-US" sz="2200" dirty="0"/>
              <a:t>, </a:t>
            </a:r>
            <a:r>
              <a:rPr lang="en-US" sz="2200" i="1" dirty="0"/>
              <a:t>137035152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Davis, A. M., </a:t>
            </a:r>
            <a:r>
              <a:rPr lang="en-US" sz="2200" dirty="0" err="1"/>
              <a:t>Bersoff</a:t>
            </a:r>
            <a:r>
              <a:rPr lang="en-US" sz="2200" dirty="0"/>
              <a:t>, E. H., &amp; Comer, E. R. (1988). A strategy for comparing alternative software development life cycle models. IEEE Transactions on software Engineering, 14(10), 1453-1461.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E7A89-B7CA-4442-8376-4F24B1ECF50F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954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CF4-C02D-47B5-B683-E9FE39ED6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799" y="2635222"/>
            <a:ext cx="7772400" cy="1373189"/>
          </a:xfrm>
        </p:spPr>
        <p:txBody>
          <a:bodyPr/>
          <a:lstStyle/>
          <a:p>
            <a:r>
              <a:rPr lang="en-US" dirty="0"/>
              <a:t>Question?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06242-83CA-4A17-A09E-82762A937946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564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D7E43-4117-4A88-8003-7CDF0EA8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Listening!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7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4F3E-775A-9C40-BC6C-933A3ED4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DC67-F94B-A148-9C18-7771FB47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learning outcomes </a:t>
            </a:r>
          </a:p>
          <a:p>
            <a:r>
              <a:rPr lang="en-US" dirty="0"/>
              <a:t>Software development life cycle </a:t>
            </a:r>
          </a:p>
          <a:p>
            <a:r>
              <a:rPr lang="en-US" dirty="0"/>
              <a:t>Waterfall Model </a:t>
            </a:r>
          </a:p>
          <a:p>
            <a:r>
              <a:rPr lang="en-US" dirty="0"/>
              <a:t>Prototyping Model </a:t>
            </a:r>
          </a:p>
          <a:p>
            <a:r>
              <a:rPr lang="en-US" dirty="0"/>
              <a:t>Assessment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80081-E11E-2049-98FB-55D8F5725FA4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694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3870"/>
            <a:ext cx="7886700" cy="586819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DFA068-4D0A-4E81-9AE4-D2CB572CE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408267"/>
              </p:ext>
            </p:extLst>
          </p:nvPr>
        </p:nvGraphicFramePr>
        <p:xfrm>
          <a:off x="1333843" y="24011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32772D-0AC7-4C0C-ACD4-8C433D32CD47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3</a:t>
            </a:fld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575E9-90A0-E441-B025-1863F4D4A53D}"/>
              </a:ext>
            </a:extLst>
          </p:cNvPr>
          <p:cNvSpPr txBox="1"/>
          <p:nvPr/>
        </p:nvSpPr>
        <p:spPr>
          <a:xfrm>
            <a:off x="1003084" y="1866112"/>
            <a:ext cx="6426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completion of this lecture the audience should able to: </a:t>
            </a:r>
          </a:p>
        </p:txBody>
      </p:sp>
    </p:spTree>
    <p:extLst>
      <p:ext uri="{BB962C8B-B14F-4D97-AF65-F5344CB8AC3E}">
        <p14:creationId xmlns:p14="http://schemas.microsoft.com/office/powerpoint/2010/main" val="33032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3C09-D565-4F29-A762-D428791A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30766"/>
            <a:ext cx="7886700" cy="659923"/>
          </a:xfrm>
        </p:spPr>
        <p:txBody>
          <a:bodyPr>
            <a:noAutofit/>
          </a:bodyPr>
          <a:lstStyle/>
          <a:p>
            <a:r>
              <a:rPr lang="en-US" sz="3600"/>
              <a:t>Software Development Life Cycle (SDLC)</a:t>
            </a:r>
            <a:endParaRPr lang="en-US" sz="3600" dirty="0"/>
          </a:p>
        </p:txBody>
      </p:sp>
      <p:pic>
        <p:nvPicPr>
          <p:cNvPr id="11" name="Picture 6" descr="http://s3.nutanixworkshops.com/calm/sdlc/image8.png">
            <a:extLst>
              <a:ext uri="{FF2B5EF4-FFF2-40B4-BE49-F238E27FC236}">
                <a16:creationId xmlns:a16="http://schemas.microsoft.com/office/drawing/2014/main" id="{57461321-78E3-46B0-998D-E64B5AD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238375"/>
            <a:ext cx="74485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5DB29-F62A-481A-A0DF-C945B83583B7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923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FA38-7804-AC4E-B61E-A4D25A8D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SDLC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A47A-597F-3C45-BF2B-82C39A33E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Waterfall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166357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344-7414-4084-AA93-A602CFA7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Waterfall Model</a:t>
            </a:r>
          </a:p>
        </p:txBody>
      </p:sp>
      <p:pic>
        <p:nvPicPr>
          <p:cNvPr id="3076" name="Picture 4" descr="Image result for waterfall model">
            <a:extLst>
              <a:ext uri="{FF2B5EF4-FFF2-40B4-BE49-F238E27FC236}">
                <a16:creationId xmlns:a16="http://schemas.microsoft.com/office/drawing/2014/main" id="{634C36D8-4618-4E85-935E-83AA0108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1962851"/>
            <a:ext cx="5686425" cy="426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0F6C0-D527-4E05-A856-642D466CB41F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840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2B41-B80C-4A70-BDA4-F2C64E8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30766"/>
            <a:ext cx="8191259" cy="659923"/>
          </a:xfrm>
        </p:spPr>
        <p:txBody>
          <a:bodyPr>
            <a:noAutofit/>
          </a:bodyPr>
          <a:lstStyle/>
          <a:p>
            <a:r>
              <a:rPr lang="en-US" sz="3600" dirty="0"/>
              <a:t>Strength and Weakness of Waterfall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DF2DA9-CD03-4852-9EDC-16DF6D89A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789077"/>
              </p:ext>
            </p:extLst>
          </p:nvPr>
        </p:nvGraphicFramePr>
        <p:xfrm>
          <a:off x="628650" y="1825625"/>
          <a:ext cx="7886700" cy="461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8F8404-A83B-417D-8265-59167BFCFD4F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37D4-D454-42E8-BD6D-87B81E50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the Waterfall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94A5CB-015C-4A03-98B8-357546A2D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412153"/>
              </p:ext>
            </p:extLst>
          </p:nvPr>
        </p:nvGraphicFramePr>
        <p:xfrm>
          <a:off x="628650" y="1825625"/>
          <a:ext cx="8226425" cy="400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EF555A-17D2-4361-8880-BCD20A96D2A8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5799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DD7E-8937-4BC5-AD24-CC0F89A3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57C6-B9E3-4A32-8118-6F137578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Developers build a prototype </a:t>
            </a:r>
            <a:r>
              <a:rPr lang="en-US" altLang="en-US" dirty="0"/>
              <a:t>after getting all the requirements</a:t>
            </a:r>
          </a:p>
          <a:p>
            <a:r>
              <a:rPr lang="en-US" altLang="en-US" dirty="0"/>
              <a:t>Prototype is </a:t>
            </a:r>
            <a:r>
              <a:rPr lang="en-US" altLang="en-US" dirty="0">
                <a:solidFill>
                  <a:srgbClr val="FF0000"/>
                </a:solidFill>
              </a:rPr>
              <a:t>evaluated by end users</a:t>
            </a:r>
          </a:p>
          <a:p>
            <a:r>
              <a:rPr lang="en-US" altLang="en-US" dirty="0"/>
              <a:t>Users give </a:t>
            </a:r>
            <a:r>
              <a:rPr lang="en-US" altLang="en-US" dirty="0">
                <a:solidFill>
                  <a:srgbClr val="FF0000"/>
                </a:solidFill>
              </a:rPr>
              <a:t>corrective feedback </a:t>
            </a:r>
          </a:p>
          <a:p>
            <a:r>
              <a:rPr lang="en-US" altLang="en-US" dirty="0"/>
              <a:t>Developers further </a:t>
            </a:r>
            <a:r>
              <a:rPr lang="en-US" altLang="en-US" dirty="0">
                <a:solidFill>
                  <a:srgbClr val="FF0000"/>
                </a:solidFill>
              </a:rPr>
              <a:t>refine the prototype</a:t>
            </a:r>
          </a:p>
          <a:p>
            <a:r>
              <a:rPr lang="en-US" altLang="en-US" dirty="0"/>
              <a:t>When the </a:t>
            </a:r>
            <a:r>
              <a:rPr lang="en-US" altLang="en-US" dirty="0">
                <a:solidFill>
                  <a:srgbClr val="FF0000"/>
                </a:solidFill>
              </a:rPr>
              <a:t>user is satisfied</a:t>
            </a:r>
            <a:r>
              <a:rPr lang="en-US" altLang="en-US" dirty="0"/>
              <a:t>, the prototype code is brought up to the standards needed for a final product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27662-E4B6-4EBE-9C43-630274284EC1}"/>
              </a:ext>
            </a:extLst>
          </p:cNvPr>
          <p:cNvSpPr txBox="1"/>
          <p:nvPr/>
        </p:nvSpPr>
        <p:spPr>
          <a:xfrm>
            <a:off x="8515350" y="6326659"/>
            <a:ext cx="41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4CFD45-8654-485C-AB41-D53E84B3616C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048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496</Words>
  <Application>Microsoft Macintosh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Software Development Life Cycle (SDLC)</vt:lpstr>
      <vt:lpstr>Topics</vt:lpstr>
      <vt:lpstr>Intended Learning Outcomes</vt:lpstr>
      <vt:lpstr>Software Development Life Cycle (SDLC)</vt:lpstr>
      <vt:lpstr>SDLC Models</vt:lpstr>
      <vt:lpstr>Waterfall Model</vt:lpstr>
      <vt:lpstr>Strength and Weakness of Waterfall Model</vt:lpstr>
      <vt:lpstr>When to Use the Waterfall Model</vt:lpstr>
      <vt:lpstr>Prototyping Model</vt:lpstr>
      <vt:lpstr>Prototyping Model</vt:lpstr>
      <vt:lpstr>Strength and Weakness of Prototyping Model</vt:lpstr>
      <vt:lpstr>When to Use the Prototyping Model</vt:lpstr>
      <vt:lpstr>“You’ve got to be very careful if you don’t know where you’re going, because you might not get there.” </vt:lpstr>
      <vt:lpstr>Scenario - Assessment</vt:lpstr>
      <vt:lpstr>Scenario – Answer  </vt:lpstr>
      <vt:lpstr>Sources for Further Studies </vt:lpstr>
      <vt:lpstr>Question? 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drift in Empirical Software Engineering</dc:title>
  <dc:creator>KABIR Md Alamgir</dc:creator>
  <cp:lastModifiedBy>KABIR Md Alamgir</cp:lastModifiedBy>
  <cp:revision>127</cp:revision>
  <cp:lastPrinted>2019-03-12T05:17:16Z</cp:lastPrinted>
  <dcterms:created xsi:type="dcterms:W3CDTF">2019-01-22T13:35:01Z</dcterms:created>
  <dcterms:modified xsi:type="dcterms:W3CDTF">2019-03-12T06:20:23Z</dcterms:modified>
</cp:coreProperties>
</file>