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87" r:id="rId4"/>
    <p:sldId id="288" r:id="rId5"/>
    <p:sldId id="289" r:id="rId6"/>
    <p:sldId id="290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B8124-D38E-4D01-BA22-A5CF06F11A5E}" v="21" dt="2023-02-06T12:24:17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m makadia" userId="c9ba62d44b24adbc" providerId="LiveId" clId="{D4CB8124-D38E-4D01-BA22-A5CF06F11A5E}"/>
    <pc:docChg chg="custSel addSld delSld modSld sldOrd">
      <pc:chgData name="Sanam makadia" userId="c9ba62d44b24adbc" providerId="LiveId" clId="{D4CB8124-D38E-4D01-BA22-A5CF06F11A5E}" dt="2023-02-07T11:55:50.262" v="170" actId="14100"/>
      <pc:docMkLst>
        <pc:docMk/>
      </pc:docMkLst>
      <pc:sldChg chg="new del ord">
        <pc:chgData name="Sanam makadia" userId="c9ba62d44b24adbc" providerId="LiveId" clId="{D4CB8124-D38E-4D01-BA22-A5CF06F11A5E}" dt="2023-02-06T12:15:41.739" v="13" actId="47"/>
        <pc:sldMkLst>
          <pc:docMk/>
          <pc:sldMk cId="1804886018" sldId="256"/>
        </pc:sldMkLst>
      </pc:sldChg>
      <pc:sldChg chg="delSp modSp add mod setBg">
        <pc:chgData name="Sanam makadia" userId="c9ba62d44b24adbc" providerId="LiveId" clId="{D4CB8124-D38E-4D01-BA22-A5CF06F11A5E}" dt="2023-02-06T12:25:27.175" v="168" actId="1076"/>
        <pc:sldMkLst>
          <pc:docMk/>
          <pc:sldMk cId="1007144031" sldId="257"/>
        </pc:sldMkLst>
        <pc:spChg chg="mod">
          <ac:chgData name="Sanam makadia" userId="c9ba62d44b24adbc" providerId="LiveId" clId="{D4CB8124-D38E-4D01-BA22-A5CF06F11A5E}" dt="2023-02-06T12:25:27.175" v="168" actId="1076"/>
          <ac:spMkLst>
            <pc:docMk/>
            <pc:sldMk cId="1007144031" sldId="257"/>
            <ac:spMk id="2" creationId="{1200C95D-CDCA-4FE3-A23F-6E372CCA5DE3}"/>
          </ac:spMkLst>
        </pc:spChg>
        <pc:picChg chg="del">
          <ac:chgData name="Sanam makadia" userId="c9ba62d44b24adbc" providerId="LiveId" clId="{D4CB8124-D38E-4D01-BA22-A5CF06F11A5E}" dt="2023-02-06T12:14:56.890" v="3" actId="478"/>
          <ac:picMkLst>
            <pc:docMk/>
            <pc:sldMk cId="1007144031" sldId="257"/>
            <ac:picMk id="7" creationId="{CB1D2794-7583-8586-2E68-C1A6459A6FA2}"/>
          </ac:picMkLst>
        </pc:picChg>
        <pc:picChg chg="del">
          <ac:chgData name="Sanam makadia" userId="c9ba62d44b24adbc" providerId="LiveId" clId="{D4CB8124-D38E-4D01-BA22-A5CF06F11A5E}" dt="2023-02-06T12:14:55.700" v="2" actId="478"/>
          <ac:picMkLst>
            <pc:docMk/>
            <pc:sldMk cId="1007144031" sldId="257"/>
            <ac:picMk id="12" creationId="{42978745-AC54-754C-364C-09E0694319EF}"/>
          </ac:picMkLst>
        </pc:picChg>
      </pc:sldChg>
      <pc:sldChg chg="delSp new del mod">
        <pc:chgData name="Sanam makadia" userId="c9ba62d44b24adbc" providerId="LiveId" clId="{D4CB8124-D38E-4D01-BA22-A5CF06F11A5E}" dt="2023-02-06T12:15:40.113" v="11" actId="47"/>
        <pc:sldMkLst>
          <pc:docMk/>
          <pc:sldMk cId="1457277342" sldId="258"/>
        </pc:sldMkLst>
        <pc:spChg chg="del">
          <ac:chgData name="Sanam makadia" userId="c9ba62d44b24adbc" providerId="LiveId" clId="{D4CB8124-D38E-4D01-BA22-A5CF06F11A5E}" dt="2023-02-06T12:15:28.718" v="9" actId="478"/>
          <ac:spMkLst>
            <pc:docMk/>
            <pc:sldMk cId="1457277342" sldId="258"/>
            <ac:spMk id="2" creationId="{A69F206E-4872-0FDF-2A3F-A947D33C48DA}"/>
          </ac:spMkLst>
        </pc:spChg>
        <pc:spChg chg="del">
          <ac:chgData name="Sanam makadia" userId="c9ba62d44b24adbc" providerId="LiveId" clId="{D4CB8124-D38E-4D01-BA22-A5CF06F11A5E}" dt="2023-02-06T12:15:27.436" v="8" actId="478"/>
          <ac:spMkLst>
            <pc:docMk/>
            <pc:sldMk cId="1457277342" sldId="258"/>
            <ac:spMk id="3" creationId="{9A3CB5C1-CA37-CC00-CB88-1D249492C456}"/>
          </ac:spMkLst>
        </pc:spChg>
      </pc:sldChg>
      <pc:sldChg chg="modSp add mod">
        <pc:chgData name="Sanam makadia" userId="c9ba62d44b24adbc" providerId="LiveId" clId="{D4CB8124-D38E-4D01-BA22-A5CF06F11A5E}" dt="2023-02-06T12:18:10.735" v="47" actId="6549"/>
        <pc:sldMkLst>
          <pc:docMk/>
          <pc:sldMk cId="769302761" sldId="275"/>
        </pc:sldMkLst>
        <pc:spChg chg="mod">
          <ac:chgData name="Sanam makadia" userId="c9ba62d44b24adbc" providerId="LiveId" clId="{D4CB8124-D38E-4D01-BA22-A5CF06F11A5E}" dt="2023-02-06T12:17:30.191" v="40" actId="20577"/>
          <ac:spMkLst>
            <pc:docMk/>
            <pc:sldMk cId="769302761" sldId="275"/>
            <ac:spMk id="2" creationId="{B3FA7500-00FB-44CA-98E8-200228979010}"/>
          </ac:spMkLst>
        </pc:spChg>
        <pc:spChg chg="mod">
          <ac:chgData name="Sanam makadia" userId="c9ba62d44b24adbc" providerId="LiveId" clId="{D4CB8124-D38E-4D01-BA22-A5CF06F11A5E}" dt="2023-02-06T12:18:10.735" v="47" actId="6549"/>
          <ac:spMkLst>
            <pc:docMk/>
            <pc:sldMk cId="769302761" sldId="275"/>
            <ac:spMk id="6" creationId="{A86157F8-CDE8-4AB5-B07B-E9CB962201E4}"/>
          </ac:spMkLst>
        </pc:spChg>
      </pc:sldChg>
      <pc:sldChg chg="addSp delSp modSp new del mod">
        <pc:chgData name="Sanam makadia" userId="c9ba62d44b24adbc" providerId="LiveId" clId="{D4CB8124-D38E-4D01-BA22-A5CF06F11A5E}" dt="2023-02-06T12:18:48.244" v="51" actId="47"/>
        <pc:sldMkLst>
          <pc:docMk/>
          <pc:sldMk cId="2894822304" sldId="276"/>
        </pc:sldMkLst>
        <pc:spChg chg="del">
          <ac:chgData name="Sanam makadia" userId="c9ba62d44b24adbc" providerId="LiveId" clId="{D4CB8124-D38E-4D01-BA22-A5CF06F11A5E}" dt="2023-02-06T12:18:34.788" v="48" actId="478"/>
          <ac:spMkLst>
            <pc:docMk/>
            <pc:sldMk cId="2894822304" sldId="276"/>
            <ac:spMk id="2" creationId="{DF7C0E7C-09C5-85F0-69AF-3BBEA3D7613C}"/>
          </ac:spMkLst>
        </pc:spChg>
        <pc:spChg chg="add del mod">
          <ac:chgData name="Sanam makadia" userId="c9ba62d44b24adbc" providerId="LiveId" clId="{D4CB8124-D38E-4D01-BA22-A5CF06F11A5E}" dt="2023-02-06T12:18:45.615" v="50"/>
          <ac:spMkLst>
            <pc:docMk/>
            <pc:sldMk cId="2894822304" sldId="276"/>
            <ac:spMk id="3" creationId="{D9E882DF-7A93-B320-C212-794D4F48F90A}"/>
          </ac:spMkLst>
        </pc:spChg>
      </pc:sldChg>
      <pc:sldChg chg="delSp new del mod">
        <pc:chgData name="Sanam makadia" userId="c9ba62d44b24adbc" providerId="LiveId" clId="{D4CB8124-D38E-4D01-BA22-A5CF06F11A5E}" dt="2023-02-06T12:18:48.861" v="52" actId="47"/>
        <pc:sldMkLst>
          <pc:docMk/>
          <pc:sldMk cId="2435903119" sldId="277"/>
        </pc:sldMkLst>
        <pc:spChg chg="del">
          <ac:chgData name="Sanam makadia" userId="c9ba62d44b24adbc" providerId="LiveId" clId="{D4CB8124-D38E-4D01-BA22-A5CF06F11A5E}" dt="2023-02-06T12:16:14.516" v="16" actId="478"/>
          <ac:spMkLst>
            <pc:docMk/>
            <pc:sldMk cId="2435903119" sldId="277"/>
            <ac:spMk id="2" creationId="{E6EF1574-A4E7-F09C-03AE-B0338A2E731D}"/>
          </ac:spMkLst>
        </pc:spChg>
      </pc:sldChg>
      <pc:sldChg chg="add del">
        <pc:chgData name="Sanam makadia" userId="c9ba62d44b24adbc" providerId="LiveId" clId="{D4CB8124-D38E-4D01-BA22-A5CF06F11A5E}" dt="2023-02-06T12:16:23.724" v="18"/>
        <pc:sldMkLst>
          <pc:docMk/>
          <pc:sldMk cId="3163054167" sldId="278"/>
        </pc:sldMkLst>
      </pc:sldChg>
      <pc:sldChg chg="add setBg">
        <pc:chgData name="Sanam makadia" userId="c9ba62d44b24adbc" providerId="LiveId" clId="{D4CB8124-D38E-4D01-BA22-A5CF06F11A5E}" dt="2023-02-06T12:16:38.432" v="20"/>
        <pc:sldMkLst>
          <pc:docMk/>
          <pc:sldMk cId="910290604" sldId="286"/>
        </pc:sldMkLst>
      </pc:sldChg>
      <pc:sldChg chg="addSp modSp mod">
        <pc:chgData name="Sanam makadia" userId="c9ba62d44b24adbc" providerId="LiveId" clId="{D4CB8124-D38E-4D01-BA22-A5CF06F11A5E}" dt="2023-02-06T12:20:13.404" v="76" actId="1076"/>
        <pc:sldMkLst>
          <pc:docMk/>
          <pc:sldMk cId="1512316523" sldId="287"/>
        </pc:sldMkLst>
        <pc:spChg chg="mod">
          <ac:chgData name="Sanam makadia" userId="c9ba62d44b24adbc" providerId="LiveId" clId="{D4CB8124-D38E-4D01-BA22-A5CF06F11A5E}" dt="2023-02-06T12:19:04.768" v="68" actId="20577"/>
          <ac:spMkLst>
            <pc:docMk/>
            <pc:sldMk cId="1512316523" sldId="287"/>
            <ac:spMk id="2" creationId="{B3FA7500-00FB-44CA-98E8-200228979010}"/>
          </ac:spMkLst>
        </pc:spChg>
        <pc:spChg chg="mod">
          <ac:chgData name="Sanam makadia" userId="c9ba62d44b24adbc" providerId="LiveId" clId="{D4CB8124-D38E-4D01-BA22-A5CF06F11A5E}" dt="2023-02-06T12:20:11.597" v="75" actId="1076"/>
          <ac:spMkLst>
            <pc:docMk/>
            <pc:sldMk cId="1512316523" sldId="287"/>
            <ac:spMk id="6" creationId="{A86157F8-CDE8-4AB5-B07B-E9CB962201E4}"/>
          </ac:spMkLst>
        </pc:spChg>
        <pc:picChg chg="add mod">
          <ac:chgData name="Sanam makadia" userId="c9ba62d44b24adbc" providerId="LiveId" clId="{D4CB8124-D38E-4D01-BA22-A5CF06F11A5E}" dt="2023-02-06T12:20:13.404" v="76" actId="1076"/>
          <ac:picMkLst>
            <pc:docMk/>
            <pc:sldMk cId="1512316523" sldId="287"/>
            <ac:picMk id="7" creationId="{C5FC87D7-FDFD-4E86-9FA1-69E4C2CCF27F}"/>
          </ac:picMkLst>
        </pc:picChg>
      </pc:sldChg>
      <pc:sldChg chg="addSp delSp modSp mod">
        <pc:chgData name="Sanam makadia" userId="c9ba62d44b24adbc" providerId="LiveId" clId="{D4CB8124-D38E-4D01-BA22-A5CF06F11A5E}" dt="2023-02-06T12:21:56.550" v="101"/>
        <pc:sldMkLst>
          <pc:docMk/>
          <pc:sldMk cId="528754085" sldId="288"/>
        </pc:sldMkLst>
        <pc:spChg chg="mod">
          <ac:chgData name="Sanam makadia" userId="c9ba62d44b24adbc" providerId="LiveId" clId="{D4CB8124-D38E-4D01-BA22-A5CF06F11A5E}" dt="2023-02-06T12:20:39.274" v="92" actId="20577"/>
          <ac:spMkLst>
            <pc:docMk/>
            <pc:sldMk cId="528754085" sldId="288"/>
            <ac:spMk id="2" creationId="{B3FA7500-00FB-44CA-98E8-200228979010}"/>
          </ac:spMkLst>
        </pc:spChg>
        <pc:spChg chg="mod">
          <ac:chgData name="Sanam makadia" userId="c9ba62d44b24adbc" providerId="LiveId" clId="{D4CB8124-D38E-4D01-BA22-A5CF06F11A5E}" dt="2023-02-06T12:21:40.501" v="99" actId="1076"/>
          <ac:spMkLst>
            <pc:docMk/>
            <pc:sldMk cId="528754085" sldId="288"/>
            <ac:spMk id="6" creationId="{A86157F8-CDE8-4AB5-B07B-E9CB962201E4}"/>
          </ac:spMkLst>
        </pc:spChg>
        <pc:graphicFrameChg chg="add mod modGraphic">
          <ac:chgData name="Sanam makadia" userId="c9ba62d44b24adbc" providerId="LiveId" clId="{D4CB8124-D38E-4D01-BA22-A5CF06F11A5E}" dt="2023-02-06T12:21:48.184" v="100" actId="1076"/>
          <ac:graphicFrameMkLst>
            <pc:docMk/>
            <pc:sldMk cId="528754085" sldId="288"/>
            <ac:graphicFrameMk id="3" creationId="{0884D0C0-9B01-58D3-A82E-4CC834214243}"/>
          </ac:graphicFrameMkLst>
        </pc:graphicFrameChg>
        <pc:graphicFrameChg chg="del">
          <ac:chgData name="Sanam makadia" userId="c9ba62d44b24adbc" providerId="LiveId" clId="{D4CB8124-D38E-4D01-BA22-A5CF06F11A5E}" dt="2023-02-06T12:21:56.550" v="101"/>
          <ac:graphicFrameMkLst>
            <pc:docMk/>
            <pc:sldMk cId="528754085" sldId="288"/>
            <ac:graphicFrameMk id="7" creationId="{2138D5F0-329B-B560-235D-AB959684F72D}"/>
          </ac:graphicFrameMkLst>
        </pc:graphicFrameChg>
      </pc:sldChg>
      <pc:sldChg chg="addSp modSp mod">
        <pc:chgData name="Sanam makadia" userId="c9ba62d44b24adbc" providerId="LiveId" clId="{D4CB8124-D38E-4D01-BA22-A5CF06F11A5E}" dt="2023-02-06T12:22:53.102" v="123" actId="1076"/>
        <pc:sldMkLst>
          <pc:docMk/>
          <pc:sldMk cId="1521347610" sldId="289"/>
        </pc:sldMkLst>
        <pc:spChg chg="mod">
          <ac:chgData name="Sanam makadia" userId="c9ba62d44b24adbc" providerId="LiveId" clId="{D4CB8124-D38E-4D01-BA22-A5CF06F11A5E}" dt="2023-02-06T12:22:21.440" v="120" actId="20577"/>
          <ac:spMkLst>
            <pc:docMk/>
            <pc:sldMk cId="1521347610" sldId="289"/>
            <ac:spMk id="2" creationId="{B3FA7500-00FB-44CA-98E8-200228979010}"/>
          </ac:spMkLst>
        </pc:spChg>
        <pc:spChg chg="mod">
          <ac:chgData name="Sanam makadia" userId="c9ba62d44b24adbc" providerId="LiveId" clId="{D4CB8124-D38E-4D01-BA22-A5CF06F11A5E}" dt="2023-02-06T12:22:33.088" v="121"/>
          <ac:spMkLst>
            <pc:docMk/>
            <pc:sldMk cId="1521347610" sldId="289"/>
            <ac:spMk id="6" creationId="{A86157F8-CDE8-4AB5-B07B-E9CB962201E4}"/>
          </ac:spMkLst>
        </pc:spChg>
        <pc:picChg chg="add mod">
          <ac:chgData name="Sanam makadia" userId="c9ba62d44b24adbc" providerId="LiveId" clId="{D4CB8124-D38E-4D01-BA22-A5CF06F11A5E}" dt="2023-02-06T12:22:53.102" v="123" actId="1076"/>
          <ac:picMkLst>
            <pc:docMk/>
            <pc:sldMk cId="1521347610" sldId="289"/>
            <ac:picMk id="7" creationId="{9FBE433E-3A9E-0D81-0CC2-CB8592CCFA68}"/>
          </ac:picMkLst>
        </pc:picChg>
      </pc:sldChg>
      <pc:sldChg chg="addSp delSp modSp mod">
        <pc:chgData name="Sanam makadia" userId="c9ba62d44b24adbc" providerId="LiveId" clId="{D4CB8124-D38E-4D01-BA22-A5CF06F11A5E}" dt="2023-02-07T11:55:50.262" v="170" actId="14100"/>
        <pc:sldMkLst>
          <pc:docMk/>
          <pc:sldMk cId="4099920175" sldId="290"/>
        </pc:sldMkLst>
        <pc:spChg chg="mod">
          <ac:chgData name="Sanam makadia" userId="c9ba62d44b24adbc" providerId="LiveId" clId="{D4CB8124-D38E-4D01-BA22-A5CF06F11A5E}" dt="2023-02-06T12:23:39.692" v="154" actId="20577"/>
          <ac:spMkLst>
            <pc:docMk/>
            <pc:sldMk cId="4099920175" sldId="290"/>
            <ac:spMk id="2" creationId="{B3FA7500-00FB-44CA-98E8-200228979010}"/>
          </ac:spMkLst>
        </pc:spChg>
        <pc:spChg chg="mod">
          <ac:chgData name="Sanam makadia" userId="c9ba62d44b24adbc" providerId="LiveId" clId="{D4CB8124-D38E-4D01-BA22-A5CF06F11A5E}" dt="2023-02-06T12:23:54.303" v="156" actId="255"/>
          <ac:spMkLst>
            <pc:docMk/>
            <pc:sldMk cId="4099920175" sldId="290"/>
            <ac:spMk id="6" creationId="{A86157F8-CDE8-4AB5-B07B-E9CB962201E4}"/>
          </ac:spMkLst>
        </pc:spChg>
        <pc:picChg chg="add mod">
          <ac:chgData name="Sanam makadia" userId="c9ba62d44b24adbc" providerId="LiveId" clId="{D4CB8124-D38E-4D01-BA22-A5CF06F11A5E}" dt="2023-02-07T11:55:50.262" v="170" actId="14100"/>
          <ac:picMkLst>
            <pc:docMk/>
            <pc:sldMk cId="4099920175" sldId="290"/>
            <ac:picMk id="3" creationId="{D5CE0740-C4B8-BDB6-2185-4AC7F08D1A61}"/>
          </ac:picMkLst>
        </pc:picChg>
        <pc:picChg chg="del">
          <ac:chgData name="Sanam makadia" userId="c9ba62d44b24adbc" providerId="LiveId" clId="{D4CB8124-D38E-4D01-BA22-A5CF06F11A5E}" dt="2023-02-06T12:23:02.102" v="124" actId="478"/>
          <ac:picMkLst>
            <pc:docMk/>
            <pc:sldMk cId="4099920175" sldId="290"/>
            <ac:picMk id="7" creationId="{9FBE433E-3A9E-0D81-0CC2-CB8592CCFA68}"/>
          </ac:picMkLst>
        </pc:picChg>
        <pc:picChg chg="del">
          <ac:chgData name="Sanam makadia" userId="c9ba62d44b24adbc" providerId="LiveId" clId="{D4CB8124-D38E-4D01-BA22-A5CF06F11A5E}" dt="2023-02-06T12:24:12.973" v="160" actId="478"/>
          <ac:picMkLst>
            <pc:docMk/>
            <pc:sldMk cId="4099920175" sldId="290"/>
            <ac:picMk id="8" creationId="{AA1D0141-A037-2491-E74D-239BCA8F5919}"/>
          </ac:picMkLst>
        </pc:picChg>
      </pc:sldChg>
      <pc:sldChg chg="delSp del mod">
        <pc:chgData name="Sanam makadia" userId="c9ba62d44b24adbc" providerId="LiveId" clId="{D4CB8124-D38E-4D01-BA22-A5CF06F11A5E}" dt="2023-02-06T12:24:48.402" v="162" actId="47"/>
        <pc:sldMkLst>
          <pc:docMk/>
          <pc:sldMk cId="2793344492" sldId="291"/>
        </pc:sldMkLst>
        <pc:picChg chg="del">
          <ac:chgData name="Sanam makadia" userId="c9ba62d44b24adbc" providerId="LiveId" clId="{D4CB8124-D38E-4D01-BA22-A5CF06F11A5E}" dt="2023-02-06T12:24:20.977" v="161" actId="478"/>
          <ac:picMkLst>
            <pc:docMk/>
            <pc:sldMk cId="2793344492" sldId="291"/>
            <ac:picMk id="3" creationId="{D5CE0740-C4B8-BDB6-2185-4AC7F08D1A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7BCE-72DF-48E1-4380-3DF5E06C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AF739-1A5A-97AA-E104-912A245EA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4824C-235C-1A64-2A7B-D140279B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027F-AF2B-DB7F-D0CA-7C3D9C42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6DFC-6327-C40B-CEE9-0208B4F8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68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AF6F-7CE6-6D15-D880-F82376F4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2DC0C-7BCD-0DD2-2EC7-B6EA6787A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74F87-DE7D-CEC7-106C-1BCA6C85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98D6-CAD2-241F-CDD6-B4D2DA7F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E1CF0-6ED8-7746-CBBE-0847C137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5CA70-8168-04DD-0899-5777E40EE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00F96-EAD5-217E-C1C5-359AFC939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FC93-9F44-44C6-6872-0AB3DEEB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650C-7B42-B755-F6D9-AC24A516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660F4-CB65-03CC-76F8-5902E34F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BA56-1332-4E2B-8C43-1E37071E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B97B-10D5-5CFB-7A9F-B33CAC36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C5E5-DC64-2B80-9A32-75E59F59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82DD-BD36-28CF-C6C7-238F0D49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B5B1-8D86-28DE-8A65-E0CD9FE3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40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82E3-E61A-E5C4-8283-1FA582E8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0AC23-284F-A080-5729-965071BD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496A-31B7-3C01-3408-FAFF339E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10DB-932F-4B2C-663D-BDC48782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389E-BA9A-AC59-6012-E07066C8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93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11A6-3D92-A260-8ED5-C4B2CF68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72B8-F511-D146-41B3-563CBCFAE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8655B-348F-52FA-1BFC-C29BACB9D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3AE4-0933-E917-DF0B-ED881A9E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6D14-81F8-2EF7-F2FF-D20EC9A8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6E84B-8DBB-85DF-E75B-E37BFEC4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3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F4B4-9304-9A86-944C-84A52B36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107B2-BB55-E671-E654-BFF6D82F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3CEE3-E17C-0FD7-D398-BDB5BC32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C2D67-98B1-2B9C-F3C2-36356DFDA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3258B-D503-FC3C-26A0-C96B05779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A6EC1-DB5B-3139-9584-D9BE89BC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4E919-8DA4-FC95-216A-E0D5D5A1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25BA1-4ED6-AF06-C021-5420FF98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1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006-ACD7-41EC-1B85-47402CE8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2C2C4-399B-5542-E151-00F89417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A52D-4359-F53A-3E74-1FD0D67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C3F61-E17B-E664-633C-C4E06855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3132A-4F46-F21C-A2D1-D4ABC7B1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36C31-B6B2-A2CE-4239-0BD9EFB2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75E3-C434-2C42-EE9B-D358A5B9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3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684D-F25B-771B-A7E9-BF4C45BF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AE90-3A6E-2E20-B46B-CA2AC073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62AE-6F96-1E32-9213-F67A3413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4D0A8-6E60-A496-CF76-F2835306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9F036-7DA1-A490-9EF5-76C510D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268D4-D258-0F02-A8EA-CF373B50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41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7F86-6418-66E5-B980-FFA488AC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87967-0A9D-052B-A1E5-930A77C41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C52C-71F2-5149-61F2-2826FC876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199E-F3A0-C08D-4D9A-EC80BBFD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C2EF9-E355-F8A6-D05A-DC2280BC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B3CD1-1019-D126-6DD8-610205F4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5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01FE4-ECEC-4100-B830-B19F2554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860D-99EA-74F8-53A5-2081E53C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69D7-E6A1-E5DB-435A-3810E1CF8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92B9-FE4D-4B0A-8FDC-206250A5B9DE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19FC-191E-7C6D-DDAD-4515B32FA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6E540-6DB9-0566-C824-BFF7FD65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F5C0D-272A-4B70-8218-0D608CB65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1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C95D-CDCA-4FE3-A23F-6E372CCA5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614" y="2631044"/>
            <a:ext cx="9295784" cy="1157681"/>
          </a:xfrm>
        </p:spPr>
        <p:txBody>
          <a:bodyPr>
            <a:noAutofit/>
          </a:bodyPr>
          <a:lstStyle/>
          <a:p>
            <a:br>
              <a:rPr lang="en-AU" sz="4800" b="1" dirty="0">
                <a:solidFill>
                  <a:schemeClr val="bg1"/>
                </a:solidFill>
              </a:rPr>
            </a:br>
            <a:r>
              <a:rPr lang="en-AU" sz="5400" b="1" dirty="0">
                <a:solidFill>
                  <a:schemeClr val="bg1"/>
                </a:solidFill>
              </a:rPr>
              <a:t> </a:t>
            </a:r>
            <a:r>
              <a:rPr lang="en-AU" sz="5400" dirty="0">
                <a:solidFill>
                  <a:schemeClr val="bg1"/>
                </a:solidFill>
              </a:rPr>
              <a:t>ISO27001</a:t>
            </a:r>
            <a:br>
              <a:rPr lang="en-AU" sz="4000" b="1" dirty="0">
                <a:solidFill>
                  <a:schemeClr val="bg1"/>
                </a:solidFill>
              </a:rPr>
            </a:br>
            <a:br>
              <a:rPr lang="en-AU" sz="4000" b="1" dirty="0">
                <a:solidFill>
                  <a:schemeClr val="bg1"/>
                </a:solidFill>
              </a:rPr>
            </a:br>
            <a:r>
              <a:rPr lang="en-AU" sz="2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CBF9D-0BBB-468F-B136-F267E0195248}"/>
              </a:ext>
            </a:extLst>
          </p:cNvPr>
          <p:cNvSpPr txBox="1">
            <a:spLocks/>
          </p:cNvSpPr>
          <p:nvPr/>
        </p:nvSpPr>
        <p:spPr>
          <a:xfrm>
            <a:off x="4506807" y="4039488"/>
            <a:ext cx="3178386" cy="833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chemeClr val="bg1"/>
                </a:solidFill>
              </a:rPr>
              <a:t>Sanam Makadia</a:t>
            </a:r>
            <a:endParaRPr lang="en-A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Closed lock">
                <a:extLst>
                  <a:ext uri="{FF2B5EF4-FFF2-40B4-BE49-F238E27FC236}">
                    <a16:creationId xmlns:a16="http://schemas.microsoft.com/office/drawing/2014/main" id="{C68DE2C7-C8BD-488E-87FE-F2D9056C48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5052" y="1127372"/>
              <a:ext cx="1465604" cy="300734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465604" cy="3007345"/>
                    </a:xfrm>
                    <a:prstGeom prst="rect">
                      <a:avLst/>
                    </a:prstGeom>
                  </am3d:spPr>
                  <am3d:camera>
                    <am3d:pos x="0" y="0" z="5601193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25389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230147" ay="2803016" az="91365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215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Closed lock">
                <a:extLst>
                  <a:ext uri="{FF2B5EF4-FFF2-40B4-BE49-F238E27FC236}">
                    <a16:creationId xmlns:a16="http://schemas.microsoft.com/office/drawing/2014/main" id="{C68DE2C7-C8BD-488E-87FE-F2D9056C48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052" y="1127372"/>
                <a:ext cx="1465604" cy="3007345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phic 5" descr="A grid with small circles">
            <a:extLst>
              <a:ext uri="{FF2B5EF4-FFF2-40B4-BE49-F238E27FC236}">
                <a16:creationId xmlns:a16="http://schemas.microsoft.com/office/drawing/2014/main" id="{6F9231F3-9183-494A-80F7-FB77DAA4C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0045" y="-742784"/>
            <a:ext cx="4244820" cy="42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4014E-0E36-4C8C-8FE4-D0B68BFA2E8C}"/>
              </a:ext>
            </a:extLst>
          </p:cNvPr>
          <p:cNvSpPr txBox="1"/>
          <p:nvPr/>
        </p:nvSpPr>
        <p:spPr>
          <a:xfrm>
            <a:off x="154189" y="1654851"/>
            <a:ext cx="11569590" cy="4462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-apple-system"/>
              </a:rPr>
              <a:t>  </a:t>
            </a:r>
            <a:endParaRPr lang="en-US" sz="2800" dirty="0">
              <a:latin typeface="-apple-syste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A7500-00FB-44CA-98E8-20022897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08666"/>
          </a:xfrm>
          <a:solidFill>
            <a:srgbClr val="0067B4"/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     What is ISO27001</a:t>
            </a:r>
          </a:p>
        </p:txBody>
      </p:sp>
      <p:pic>
        <p:nvPicPr>
          <p:cNvPr id="4" name="Graphic 3" descr="A grid with small circles">
            <a:extLst>
              <a:ext uri="{FF2B5EF4-FFF2-40B4-BE49-F238E27FC236}">
                <a16:creationId xmlns:a16="http://schemas.microsoft.com/office/drawing/2014/main" id="{3F0BF590-47DD-4C9A-827A-695C83AF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1477" y="-273657"/>
            <a:ext cx="2094358" cy="209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157F8-CDE8-4AB5-B07B-E9CB962201E4}"/>
              </a:ext>
            </a:extLst>
          </p:cNvPr>
          <p:cNvSpPr txBox="1"/>
          <p:nvPr/>
        </p:nvSpPr>
        <p:spPr>
          <a:xfrm>
            <a:off x="481012" y="2085241"/>
            <a:ext cx="1122997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600" dirty="0"/>
              <a:t>International standard for an Information Security Management System (ISMS)</a:t>
            </a:r>
          </a:p>
          <a:p>
            <a:r>
              <a:rPr lang="en-AU" dirty="0"/>
              <a:t>Risk based:</a:t>
            </a:r>
          </a:p>
          <a:p>
            <a:pPr lvl="1"/>
            <a:r>
              <a:rPr lang="en-AU" dirty="0"/>
              <a:t>Not prescriptive about controls</a:t>
            </a:r>
          </a:p>
          <a:p>
            <a:pPr lvl="1"/>
            <a:r>
              <a:rPr lang="en-AU" dirty="0"/>
              <a:t>You define the scope (Statement of Applicability)</a:t>
            </a:r>
          </a:p>
          <a:p>
            <a:endParaRPr lang="en-AU" dirty="0"/>
          </a:p>
          <a:p>
            <a:r>
              <a:rPr lang="en-AU" dirty="0"/>
              <a:t>Can be certified independently</a:t>
            </a:r>
          </a:p>
          <a:p>
            <a:endParaRPr lang="en-AU" dirty="0"/>
          </a:p>
          <a:p>
            <a:r>
              <a:rPr lang="en-AU" dirty="0"/>
              <a:t>Maps to other standards – NIST, ASD etc.</a:t>
            </a:r>
          </a:p>
          <a:p>
            <a:pPr lvl="1"/>
            <a:r>
              <a:rPr lang="en-AU" dirty="0"/>
              <a:t>14 security domains, 114 controls</a:t>
            </a:r>
          </a:p>
          <a:p>
            <a:endParaRPr lang="en-AU" dirty="0"/>
          </a:p>
          <a:p>
            <a:r>
              <a:rPr lang="en-AU" dirty="0"/>
              <a:t>ISO series: </a:t>
            </a:r>
          </a:p>
          <a:p>
            <a:pPr lvl="1"/>
            <a:r>
              <a:rPr lang="en-AU" dirty="0"/>
              <a:t>ISO27002: code of practice – detailed guidance on how to implement controls.  Similar to NIST SP 800-53</a:t>
            </a:r>
          </a:p>
          <a:p>
            <a:pPr lvl="1"/>
            <a:r>
              <a:rPr lang="en-AU" dirty="0"/>
              <a:t>ISO27004: security monitoring, measurement and analysis</a:t>
            </a:r>
          </a:p>
          <a:p>
            <a:pPr lvl="1"/>
            <a:r>
              <a:rPr lang="en-AU" dirty="0"/>
              <a:t>ISO22301: Business continuity management</a:t>
            </a:r>
            <a:endParaRPr lang="en-US" sz="28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6930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4014E-0E36-4C8C-8FE4-D0B68BFA2E8C}"/>
              </a:ext>
            </a:extLst>
          </p:cNvPr>
          <p:cNvSpPr txBox="1"/>
          <p:nvPr/>
        </p:nvSpPr>
        <p:spPr>
          <a:xfrm>
            <a:off x="154189" y="1654851"/>
            <a:ext cx="11569590" cy="4462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-apple-system"/>
              </a:rPr>
              <a:t>  </a:t>
            </a:r>
            <a:endParaRPr lang="en-US" sz="2800" dirty="0">
              <a:latin typeface="-apple-syste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A7500-00FB-44CA-98E8-20022897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08666"/>
          </a:xfrm>
          <a:solidFill>
            <a:srgbClr val="0067B4"/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     ISMS</a:t>
            </a:r>
          </a:p>
        </p:txBody>
      </p:sp>
      <p:pic>
        <p:nvPicPr>
          <p:cNvPr id="4" name="Graphic 3" descr="A grid with small circles">
            <a:extLst>
              <a:ext uri="{FF2B5EF4-FFF2-40B4-BE49-F238E27FC236}">
                <a16:creationId xmlns:a16="http://schemas.microsoft.com/office/drawing/2014/main" id="{3F0BF590-47DD-4C9A-827A-695C83AF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1477" y="-273657"/>
            <a:ext cx="2094358" cy="209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157F8-CDE8-4AB5-B07B-E9CB962201E4}"/>
              </a:ext>
            </a:extLst>
          </p:cNvPr>
          <p:cNvSpPr txBox="1"/>
          <p:nvPr/>
        </p:nvSpPr>
        <p:spPr>
          <a:xfrm>
            <a:off x="493804" y="1605275"/>
            <a:ext cx="1122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Know your assets, assess your risks, select controls, maintain the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C87D7-FDFD-4E86-9FA1-69E4C2CCF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52" y="2174679"/>
            <a:ext cx="9714959" cy="42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1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4014E-0E36-4C8C-8FE4-D0B68BFA2E8C}"/>
              </a:ext>
            </a:extLst>
          </p:cNvPr>
          <p:cNvSpPr txBox="1"/>
          <p:nvPr/>
        </p:nvSpPr>
        <p:spPr>
          <a:xfrm>
            <a:off x="154189" y="1654851"/>
            <a:ext cx="11569590" cy="4462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-apple-system"/>
              </a:rPr>
              <a:t>  </a:t>
            </a:r>
            <a:endParaRPr lang="en-US" sz="2800" dirty="0">
              <a:latin typeface="-apple-syste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A7500-00FB-44CA-98E8-20022897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08666"/>
          </a:xfrm>
          <a:solidFill>
            <a:srgbClr val="0067B4"/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     ISO27001 Domains</a:t>
            </a:r>
          </a:p>
        </p:txBody>
      </p:sp>
      <p:pic>
        <p:nvPicPr>
          <p:cNvPr id="4" name="Graphic 3" descr="A grid with small circles">
            <a:extLst>
              <a:ext uri="{FF2B5EF4-FFF2-40B4-BE49-F238E27FC236}">
                <a16:creationId xmlns:a16="http://schemas.microsoft.com/office/drawing/2014/main" id="{3F0BF590-47DD-4C9A-827A-695C83AF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1477" y="-273657"/>
            <a:ext cx="2094358" cy="209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157F8-CDE8-4AB5-B07B-E9CB962201E4}"/>
              </a:ext>
            </a:extLst>
          </p:cNvPr>
          <p:cNvSpPr txBox="1"/>
          <p:nvPr/>
        </p:nvSpPr>
        <p:spPr>
          <a:xfrm>
            <a:off x="432357" y="1528313"/>
            <a:ext cx="112299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Roles and responsibilities across all lines of business and users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0884D0C0-9B01-58D3-A82E-4CC834214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50200"/>
              </p:ext>
            </p:extLst>
          </p:nvPr>
        </p:nvGraphicFramePr>
        <p:xfrm>
          <a:off x="1179018" y="1989702"/>
          <a:ext cx="951993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249">
                  <a:extLst>
                    <a:ext uri="{9D8B030D-6E8A-4147-A177-3AD203B41FA5}">
                      <a16:colId xmlns:a16="http://schemas.microsoft.com/office/drawing/2014/main" val="3857463159"/>
                    </a:ext>
                  </a:extLst>
                </a:gridCol>
                <a:gridCol w="4912683">
                  <a:extLst>
                    <a:ext uri="{9D8B030D-6E8A-4147-A177-3AD203B41FA5}">
                      <a16:colId xmlns:a16="http://schemas.microsoft.com/office/drawing/2014/main" val="3200998552"/>
                    </a:ext>
                  </a:extLst>
                </a:gridCol>
              </a:tblGrid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Typical Process Owners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155349"/>
                  </a:ext>
                </a:extLst>
              </a:tr>
              <a:tr h="423374">
                <a:tc>
                  <a:txBody>
                    <a:bodyPr/>
                    <a:lstStyle/>
                    <a:p>
                      <a:r>
                        <a:rPr lang="en-AU" sz="1200" dirty="0"/>
                        <a:t>Management System: Context, leadership, planning, support, operations, performance evaluation, improvement  – Clauses 4 to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Senior Leadership team, risk &amp; compliance, legal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91330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Information Security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Senior leadership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81246"/>
                  </a:ext>
                </a:extLst>
              </a:tr>
              <a:tr h="423374">
                <a:tc>
                  <a:txBody>
                    <a:bodyPr/>
                    <a:lstStyle/>
                    <a:p>
                      <a:r>
                        <a:rPr lang="en-AU" sz="1200" dirty="0"/>
                        <a:t>Organisation of Information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Senior leadership team, human resources, IT, project managers, marketing,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75788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Human Resource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Human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03950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Asset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IT,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96749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77284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Cryptography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35164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Physical and environmental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IT, Facilities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05738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Operations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76461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Communications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37229"/>
                  </a:ext>
                </a:extLst>
              </a:tr>
              <a:tr h="261227">
                <a:tc>
                  <a:txBody>
                    <a:bodyPr/>
                    <a:lstStyle/>
                    <a:p>
                      <a:r>
                        <a:rPr lang="en-AU" sz="1200" dirty="0"/>
                        <a:t>System acquisition, development and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14877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Supplier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Procurement, IT, any department that has a supplier (all)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03048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Security Incident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57517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Business 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All departments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50515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r>
                        <a:rPr lang="en-AU" sz="1200" dirty="0"/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Risk &amp; Compliance, legal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9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75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4014E-0E36-4C8C-8FE4-D0B68BFA2E8C}"/>
              </a:ext>
            </a:extLst>
          </p:cNvPr>
          <p:cNvSpPr txBox="1"/>
          <p:nvPr/>
        </p:nvSpPr>
        <p:spPr>
          <a:xfrm>
            <a:off x="154189" y="1654851"/>
            <a:ext cx="11569590" cy="4462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-apple-system"/>
              </a:rPr>
              <a:t>  </a:t>
            </a:r>
            <a:endParaRPr lang="en-US" sz="2800" dirty="0">
              <a:latin typeface="-apple-syste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A7500-00FB-44CA-98E8-20022897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08666"/>
          </a:xfrm>
          <a:solidFill>
            <a:srgbClr val="0067B4"/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     Typical Artefacts</a:t>
            </a:r>
          </a:p>
        </p:txBody>
      </p:sp>
      <p:pic>
        <p:nvPicPr>
          <p:cNvPr id="4" name="Graphic 3" descr="A grid with small circles">
            <a:extLst>
              <a:ext uri="{FF2B5EF4-FFF2-40B4-BE49-F238E27FC236}">
                <a16:creationId xmlns:a16="http://schemas.microsoft.com/office/drawing/2014/main" id="{3F0BF590-47DD-4C9A-827A-695C83AF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1477" y="-273657"/>
            <a:ext cx="2094358" cy="209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157F8-CDE8-4AB5-B07B-E9CB962201E4}"/>
              </a:ext>
            </a:extLst>
          </p:cNvPr>
          <p:cNvSpPr txBox="1"/>
          <p:nvPr/>
        </p:nvSpPr>
        <p:spPr>
          <a:xfrm>
            <a:off x="468221" y="1654851"/>
            <a:ext cx="112299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Evidence required at each stage of Plan, Do, Check, 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E433E-3A9E-0D81-0CC2-CB8592CCF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21" y="2285810"/>
            <a:ext cx="1038369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4014E-0E36-4C8C-8FE4-D0B68BFA2E8C}"/>
              </a:ext>
            </a:extLst>
          </p:cNvPr>
          <p:cNvSpPr txBox="1"/>
          <p:nvPr/>
        </p:nvSpPr>
        <p:spPr>
          <a:xfrm>
            <a:off x="154189" y="1654851"/>
            <a:ext cx="11569590" cy="4462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-apple-system"/>
              </a:rPr>
              <a:t>  </a:t>
            </a:r>
            <a:endParaRPr lang="en-US" sz="2800" dirty="0">
              <a:latin typeface="-apple-syste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A7500-00FB-44CA-98E8-20022897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08666"/>
          </a:xfrm>
          <a:solidFill>
            <a:srgbClr val="0067B4"/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     Integrated Components for ISMS</a:t>
            </a:r>
          </a:p>
        </p:txBody>
      </p:sp>
      <p:pic>
        <p:nvPicPr>
          <p:cNvPr id="4" name="Graphic 3" descr="A grid with small circles">
            <a:extLst>
              <a:ext uri="{FF2B5EF4-FFF2-40B4-BE49-F238E27FC236}">
                <a16:creationId xmlns:a16="http://schemas.microsoft.com/office/drawing/2014/main" id="{3F0BF590-47DD-4C9A-827A-695C83AF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1477" y="-273657"/>
            <a:ext cx="2094358" cy="209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157F8-CDE8-4AB5-B07B-E9CB962201E4}"/>
              </a:ext>
            </a:extLst>
          </p:cNvPr>
          <p:cNvSpPr txBox="1"/>
          <p:nvPr/>
        </p:nvSpPr>
        <p:spPr>
          <a:xfrm>
            <a:off x="468221" y="1654851"/>
            <a:ext cx="112299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Complex and needs to be managed as a 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E0740-C4B8-BDB6-2185-4AC7F08D1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951" y="2239626"/>
            <a:ext cx="6081550" cy="44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2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C95D-CDCA-4FE3-A23F-6E372CCA5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916" y="3012209"/>
            <a:ext cx="9295784" cy="833581"/>
          </a:xfrm>
        </p:spPr>
        <p:txBody>
          <a:bodyPr>
            <a:noAutofit/>
          </a:bodyPr>
          <a:lstStyle/>
          <a:p>
            <a:pPr algn="l"/>
            <a:r>
              <a:rPr lang="en-US" altLang="en-US" sz="7200" b="1" dirty="0">
                <a:solidFill>
                  <a:schemeClr val="bg1"/>
                </a:solidFill>
              </a:rPr>
              <a:t>Thank you</a:t>
            </a:r>
            <a:endParaRPr lang="en-AU" sz="7200" b="1" dirty="0">
              <a:solidFill>
                <a:schemeClr val="bg1"/>
              </a:solidFill>
            </a:endParaRPr>
          </a:p>
        </p:txBody>
      </p:sp>
      <p:pic>
        <p:nvPicPr>
          <p:cNvPr id="5" name="Graphic 4" descr="A grid with small circles">
            <a:extLst>
              <a:ext uri="{FF2B5EF4-FFF2-40B4-BE49-F238E27FC236}">
                <a16:creationId xmlns:a16="http://schemas.microsoft.com/office/drawing/2014/main" id="{B06421B5-1A53-40A7-96C4-7E20A613B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0045" y="-742784"/>
            <a:ext cx="4244820" cy="4244820"/>
          </a:xfrm>
          <a:prstGeom prst="rect">
            <a:avLst/>
          </a:prstGeom>
        </p:spPr>
      </p:pic>
      <p:pic>
        <p:nvPicPr>
          <p:cNvPr id="7" name="Graphic 6" descr="Balloons outline">
            <a:extLst>
              <a:ext uri="{FF2B5EF4-FFF2-40B4-BE49-F238E27FC236}">
                <a16:creationId xmlns:a16="http://schemas.microsoft.com/office/drawing/2014/main" id="{F1D4FEE4-905C-47A6-9C58-489AFA640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168" y="3832812"/>
            <a:ext cx="1685544" cy="16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9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285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  ISO27001   </vt:lpstr>
      <vt:lpstr>     What is ISO27001</vt:lpstr>
      <vt:lpstr>     ISMS</vt:lpstr>
      <vt:lpstr>     ISO27001 Domains</vt:lpstr>
      <vt:lpstr>     Typical Artefacts</vt:lpstr>
      <vt:lpstr>     Integrated Components for ISMS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ISO27001   </dc:title>
  <dc:creator>Sanam makadia</dc:creator>
  <cp:lastModifiedBy>Sanam makadia</cp:lastModifiedBy>
  <cp:revision>1</cp:revision>
  <dcterms:created xsi:type="dcterms:W3CDTF">2023-02-06T12:12:42Z</dcterms:created>
  <dcterms:modified xsi:type="dcterms:W3CDTF">2023-02-07T11:56:01Z</dcterms:modified>
</cp:coreProperties>
</file>