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5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4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8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852C-AE11-480C-9F15-5E4E29A45916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DEBC-45D6-4A29-89E5-4F62C171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7634" y="2127089"/>
            <a:ext cx="72008" cy="21602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9642" y="2127089"/>
            <a:ext cx="72008" cy="2160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1650" y="2127089"/>
            <a:ext cx="72008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93658" y="2127089"/>
            <a:ext cx="7200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5666" y="2127089"/>
            <a:ext cx="72008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37674" y="2127089"/>
            <a:ext cx="72008" cy="216024"/>
          </a:xfrm>
          <a:prstGeom prst="rect">
            <a:avLst/>
          </a:prstGeom>
          <a:solidFill>
            <a:srgbClr val="96280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9682" y="2127089"/>
            <a:ext cx="7200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05626" y="2127089"/>
            <a:ext cx="72008" cy="216024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81690" y="2127089"/>
            <a:ext cx="72008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33618" y="2127089"/>
            <a:ext cx="7200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1007604" y="2847169"/>
            <a:ext cx="900100" cy="900100"/>
          </a:xfrm>
          <a:prstGeom prst="cub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17794" y="2397119"/>
            <a:ext cx="873127" cy="900100"/>
            <a:chOff x="2959745" y="1844824"/>
            <a:chExt cx="873127" cy="900100"/>
          </a:xfrm>
        </p:grpSpPr>
        <p:sp>
          <p:nvSpPr>
            <p:cNvPr id="15" name="立方体 14"/>
            <p:cNvSpPr/>
            <p:nvPr/>
          </p:nvSpPr>
          <p:spPr>
            <a:xfrm>
              <a:off x="2959745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/>
            <p:cNvSpPr/>
            <p:nvPr/>
          </p:nvSpPr>
          <p:spPr>
            <a:xfrm>
              <a:off x="302382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308042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314566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3210054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327585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34454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341272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/>
            <p:cNvSpPr/>
            <p:nvPr/>
          </p:nvSpPr>
          <p:spPr>
            <a:xfrm>
              <a:off x="347866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354484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337365" y="2397119"/>
            <a:ext cx="3414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1x1xC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5696" y="3312443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3638" y="3775193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6356" y="3626353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31"/>
          <p:cNvCxnSpPr>
            <a:stCxn id="12" idx="3"/>
            <a:endCxn id="15" idx="2"/>
          </p:cNvCxnSpPr>
          <p:nvPr/>
        </p:nvCxnSpPr>
        <p:spPr>
          <a:xfrm>
            <a:off x="1853698" y="2235101"/>
            <a:ext cx="864096" cy="7232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5"/>
            <a:endCxn id="15" idx="2"/>
          </p:cNvCxnSpPr>
          <p:nvPr/>
        </p:nvCxnSpPr>
        <p:spPr>
          <a:xfrm flipV="1">
            <a:off x="1907704" y="2958374"/>
            <a:ext cx="810090" cy="226333"/>
          </a:xfrm>
          <a:prstGeom prst="bentConnector3">
            <a:avLst>
              <a:gd name="adj1" fmla="val 468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立方体 39"/>
          <p:cNvSpPr/>
          <p:nvPr/>
        </p:nvSpPr>
        <p:spPr>
          <a:xfrm>
            <a:off x="4806904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4975308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5147385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5321618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5499803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5679161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5866613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6053487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6229034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6410653" y="2969101"/>
            <a:ext cx="288032" cy="900100"/>
          </a:xfrm>
          <a:prstGeom prst="cube">
            <a:avLst>
              <a:gd name="adj" fmla="val 7721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49759" y="2301157"/>
            <a:ext cx="873127" cy="900100"/>
            <a:chOff x="2959745" y="1844824"/>
            <a:chExt cx="873127" cy="900100"/>
          </a:xfrm>
        </p:grpSpPr>
        <p:sp>
          <p:nvSpPr>
            <p:cNvPr id="51" name="立方体 50"/>
            <p:cNvSpPr/>
            <p:nvPr/>
          </p:nvSpPr>
          <p:spPr>
            <a:xfrm>
              <a:off x="2959745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302382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308042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3145668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3210054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立方体 55"/>
            <p:cNvSpPr/>
            <p:nvPr/>
          </p:nvSpPr>
          <p:spPr>
            <a:xfrm>
              <a:off x="327585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3344546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/>
          </p:nvSpPr>
          <p:spPr>
            <a:xfrm>
              <a:off x="341272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立方体 58"/>
            <p:cNvSpPr/>
            <p:nvPr/>
          </p:nvSpPr>
          <p:spPr>
            <a:xfrm>
              <a:off x="3478669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立方体 59"/>
            <p:cNvSpPr/>
            <p:nvPr/>
          </p:nvSpPr>
          <p:spPr>
            <a:xfrm>
              <a:off x="3544840" y="1844824"/>
              <a:ext cx="288032" cy="900100"/>
            </a:xfrm>
            <a:prstGeom prst="cube">
              <a:avLst>
                <a:gd name="adj" fmla="val 77217"/>
              </a:avLst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立方体 61"/>
          <p:cNvSpPr/>
          <p:nvPr/>
        </p:nvSpPr>
        <p:spPr>
          <a:xfrm>
            <a:off x="5101936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5265000" y="2169011"/>
            <a:ext cx="102109" cy="215208"/>
          </a:xfrm>
          <a:prstGeom prst="cube">
            <a:avLst>
              <a:gd name="adj" fmla="val 69183"/>
            </a:avLst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5432090" y="2169011"/>
            <a:ext cx="102109" cy="215208"/>
          </a:xfrm>
          <a:prstGeom prst="cube">
            <a:avLst>
              <a:gd name="adj" fmla="val 69183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5617996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790002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5973274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6172421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6345219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6534142" y="2169011"/>
            <a:ext cx="102109" cy="215208"/>
          </a:xfrm>
          <a:prstGeom prst="cube">
            <a:avLst>
              <a:gd name="adj" fmla="val 69183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6707640" y="2169011"/>
            <a:ext cx="102109" cy="215208"/>
          </a:xfrm>
          <a:prstGeom prst="cube">
            <a:avLst>
              <a:gd name="adj" fmla="val 69183"/>
            </a:avLst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曲线连接符 73"/>
          <p:cNvCxnSpPr>
            <a:stCxn id="62" idx="1"/>
            <a:endCxn id="40" idx="1"/>
          </p:cNvCxnSpPr>
          <p:nvPr/>
        </p:nvCxnSpPr>
        <p:spPr>
          <a:xfrm rot="16200000" flipH="1" flipV="1">
            <a:off x="4502763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 rot="16200000" flipH="1" flipV="1">
            <a:off x="4673759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rot="16200000" flipH="1" flipV="1">
            <a:off x="4840043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/>
          <p:nvPr/>
        </p:nvCxnSpPr>
        <p:spPr>
          <a:xfrm rot="16200000" flipH="1" flipV="1">
            <a:off x="5023874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/>
          <p:nvPr/>
        </p:nvCxnSpPr>
        <p:spPr>
          <a:xfrm rot="16200000" flipH="1" flipV="1">
            <a:off x="5194968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 flipH="1" flipV="1">
            <a:off x="5380467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 rot="16200000" flipH="1" flipV="1">
            <a:off x="5577558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 rot="16200000" flipH="1" flipV="1">
            <a:off x="5747807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/>
          <p:nvPr/>
        </p:nvCxnSpPr>
        <p:spPr>
          <a:xfrm rot="16200000" flipH="1" flipV="1">
            <a:off x="5937035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 rot="16200000" flipH="1" flipV="1">
            <a:off x="6115083" y="2576605"/>
            <a:ext cx="951858" cy="277954"/>
          </a:xfrm>
          <a:prstGeom prst="curvedConnector3">
            <a:avLst>
              <a:gd name="adj1" fmla="val -27936"/>
            </a:avLst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37764" y="3943081"/>
            <a:ext cx="9073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groups features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27797" y="1708287"/>
            <a:ext cx="12952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groups 1x1conv kenerl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49690" y="2576428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48284" y="3052490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56774" y="3235499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6839359" y="2847169"/>
            <a:ext cx="46165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右箭头 127"/>
          <p:cNvSpPr/>
          <p:nvPr/>
        </p:nvSpPr>
        <p:spPr>
          <a:xfrm>
            <a:off x="4094768" y="2504534"/>
            <a:ext cx="288032" cy="7018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037093" y="1109626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5261835" y="1109625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 rot="18968740">
            <a:off x="2143913" y="2167219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8968740">
            <a:off x="1680452" y="2596289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642654">
            <a:off x="2518283" y="1789873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305791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3781" y="2390420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8016" y="2783979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819" y="2305791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1875" y="2783979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5286" y="2390420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892783">
            <a:off x="5902746" y="2639243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696221">
            <a:off x="6729501" y="1774470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68740">
            <a:off x="6375628" y="2167219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29312" y="1101847"/>
            <a:ext cx="969445" cy="978473"/>
            <a:chOff x="3045188" y="2036304"/>
            <a:chExt cx="969445" cy="978473"/>
          </a:xfrm>
        </p:grpSpPr>
        <p:sp>
          <p:nvSpPr>
            <p:cNvPr id="21" name="立方体 20"/>
            <p:cNvSpPr/>
            <p:nvPr/>
          </p:nvSpPr>
          <p:spPr>
            <a:xfrm>
              <a:off x="3834915" y="2036304"/>
              <a:ext cx="179718" cy="187713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3045188" y="2069347"/>
              <a:ext cx="936104" cy="945430"/>
            </a:xfrm>
            <a:prstGeom prst="cube">
              <a:avLst>
                <a:gd name="adj" fmla="val 8460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44235" y="1747560"/>
            <a:ext cx="967215" cy="975687"/>
            <a:chOff x="3160111" y="2570049"/>
            <a:chExt cx="967215" cy="975687"/>
          </a:xfrm>
        </p:grpSpPr>
        <p:sp>
          <p:nvSpPr>
            <p:cNvPr id="26" name="立方体 25"/>
            <p:cNvSpPr/>
            <p:nvPr/>
          </p:nvSpPr>
          <p:spPr>
            <a:xfrm>
              <a:off x="3191222" y="2570049"/>
              <a:ext cx="936104" cy="945430"/>
            </a:xfrm>
            <a:prstGeom prst="cube">
              <a:avLst>
                <a:gd name="adj" fmla="val 8460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3160111" y="3358023"/>
              <a:ext cx="179718" cy="187713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3788537" y="1774469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6061" y="2046016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8949" y="1881145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76716" y="1584361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6775" y="2682991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73088" y="2511327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12489" y="2231258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899755" y="2130986"/>
            <a:ext cx="250133" cy="2501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1"/>
            <a:endCxn id="36" idx="5"/>
          </p:cNvCxnSpPr>
          <p:nvPr/>
        </p:nvCxnSpPr>
        <p:spPr>
          <a:xfrm>
            <a:off x="2936386" y="2167617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3"/>
            <a:endCxn id="36" idx="7"/>
          </p:cNvCxnSpPr>
          <p:nvPr/>
        </p:nvCxnSpPr>
        <p:spPr>
          <a:xfrm flipV="1">
            <a:off x="2936386" y="2167617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/>
          <p:cNvSpPr/>
          <p:nvPr/>
        </p:nvSpPr>
        <p:spPr>
          <a:xfrm>
            <a:off x="4533900" y="1173529"/>
            <a:ext cx="121977" cy="529190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607757" y="1311166"/>
            <a:ext cx="497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pcs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4788024" y="2027844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4747143" y="4166713"/>
            <a:ext cx="1620180" cy="1614413"/>
          </a:xfrm>
          <a:prstGeom prst="cube">
            <a:avLst>
              <a:gd name="adj" fmla="val 53695"/>
            </a:avLst>
          </a:prstGeom>
          <a:gradFill flip="none" rotWithShape="1">
            <a:gsLst>
              <a:gs pos="0">
                <a:srgbClr val="FFF200"/>
              </a:gs>
              <a:gs pos="29000">
                <a:srgbClr val="FF7A00"/>
              </a:gs>
              <a:gs pos="61000">
                <a:srgbClr val="FF0300"/>
              </a:gs>
              <a:gs pos="100000">
                <a:srgbClr val="4D0808"/>
              </a:gs>
            </a:gsLst>
            <a:lin ang="189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603127" y="5362879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7183" y="5841067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70594" y="5447508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8892783">
            <a:off x="5388054" y="5696331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8696221">
            <a:off x="6214809" y="4831558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8968740">
            <a:off x="5860936" y="522430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008051" y="4826534"/>
            <a:ext cx="941713" cy="949039"/>
            <a:chOff x="3008051" y="4826534"/>
            <a:chExt cx="941713" cy="949039"/>
          </a:xfrm>
        </p:grpSpPr>
        <p:sp>
          <p:nvSpPr>
            <p:cNvPr id="119" name="立方体 118"/>
            <p:cNvSpPr/>
            <p:nvPr/>
          </p:nvSpPr>
          <p:spPr>
            <a:xfrm>
              <a:off x="3780142" y="4826534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立方体 63"/>
            <p:cNvSpPr/>
            <p:nvPr/>
          </p:nvSpPr>
          <p:spPr>
            <a:xfrm>
              <a:off x="3032652" y="4862024"/>
              <a:ext cx="883515" cy="885219"/>
            </a:xfrm>
            <a:prstGeom prst="cube">
              <a:avLst>
                <a:gd name="adj" fmla="val 84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立方体 64"/>
            <p:cNvSpPr/>
            <p:nvPr/>
          </p:nvSpPr>
          <p:spPr>
            <a:xfrm>
              <a:off x="3008051" y="5599815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 rot="16200000">
            <a:off x="3247590" y="483155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45114" y="5103104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5769" y="4641449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5828" y="5740079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32141" y="5568415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71542" y="5288346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963714" y="4259142"/>
            <a:ext cx="121977" cy="529190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034161" y="4396779"/>
            <a:ext cx="497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pcs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4247077" y="5084932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054547" y="6356607"/>
            <a:ext cx="72008" cy="21602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126555" y="6356607"/>
            <a:ext cx="72008" cy="2160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198563" y="6356607"/>
            <a:ext cx="72008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270571" y="6356607"/>
            <a:ext cx="7200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342579" y="6356607"/>
            <a:ext cx="72008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414587" y="6356607"/>
            <a:ext cx="72008" cy="216024"/>
          </a:xfrm>
          <a:prstGeom prst="rect">
            <a:avLst/>
          </a:prstGeom>
          <a:solidFill>
            <a:srgbClr val="96280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486595" y="6356607"/>
            <a:ext cx="7200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982539" y="6356607"/>
            <a:ext cx="72008" cy="216024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558603" y="6356607"/>
            <a:ext cx="72008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910531" y="6356607"/>
            <a:ext cx="72008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114278" y="6626637"/>
            <a:ext cx="3414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1x1xC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右箭头 85"/>
          <p:cNvSpPr/>
          <p:nvPr/>
        </p:nvSpPr>
        <p:spPr>
          <a:xfrm rot="16200000">
            <a:off x="3182753" y="5903616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485007" y="4210304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 rot="18968740">
            <a:off x="1591827" y="526789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8968740">
            <a:off x="1128366" y="5696967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8642654">
            <a:off x="1966197" y="4890551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7506" y="5406469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81695" y="5491098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5930" y="5884657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347669" y="5231664"/>
            <a:ext cx="250133" cy="2501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95" name="直接连接符 94"/>
          <p:cNvCxnSpPr>
            <a:stCxn id="94" idx="1"/>
            <a:endCxn id="94" idx="5"/>
          </p:cNvCxnSpPr>
          <p:nvPr/>
        </p:nvCxnSpPr>
        <p:spPr>
          <a:xfrm>
            <a:off x="2384300" y="5268295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3"/>
            <a:endCxn id="94" idx="7"/>
          </p:cNvCxnSpPr>
          <p:nvPr/>
        </p:nvCxnSpPr>
        <p:spPr>
          <a:xfrm flipV="1">
            <a:off x="2384300" y="5268295"/>
            <a:ext cx="176871" cy="1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立方体 96"/>
          <p:cNvSpPr/>
          <p:nvPr/>
        </p:nvSpPr>
        <p:spPr>
          <a:xfrm>
            <a:off x="7205119" y="4210304"/>
            <a:ext cx="1620180" cy="1614413"/>
          </a:xfrm>
          <a:prstGeom prst="cube">
            <a:avLst>
              <a:gd name="adj" fmla="val 53695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 rot="18968740">
            <a:off x="8311939" y="5267897"/>
            <a:ext cx="353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8740">
            <a:off x="7848478" y="5696967"/>
            <a:ext cx="49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8642654">
            <a:off x="8686309" y="4890551"/>
            <a:ext cx="42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67618" y="5406469"/>
            <a:ext cx="92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01807" y="5491098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26042" y="5884657"/>
            <a:ext cx="1218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95373" y="4946132"/>
            <a:ext cx="2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3669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195677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267685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3339693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411701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3483709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555717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051661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3627725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979653" y="3573016"/>
            <a:ext cx="72008" cy="21602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63451" y="3356992"/>
            <a:ext cx="3414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1x1xC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右箭头 115"/>
          <p:cNvSpPr/>
          <p:nvPr/>
        </p:nvSpPr>
        <p:spPr>
          <a:xfrm rot="5400000">
            <a:off x="3247422" y="3705274"/>
            <a:ext cx="175636" cy="45641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2869362" y="4202323"/>
            <a:ext cx="940125" cy="946658"/>
            <a:chOff x="2869362" y="4189623"/>
            <a:chExt cx="940125" cy="946658"/>
          </a:xfrm>
        </p:grpSpPr>
        <p:sp>
          <p:nvSpPr>
            <p:cNvPr id="120" name="立方体 119"/>
            <p:cNvSpPr/>
            <p:nvPr/>
          </p:nvSpPr>
          <p:spPr>
            <a:xfrm>
              <a:off x="3639865" y="4189623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2892375" y="4225113"/>
              <a:ext cx="883515" cy="885219"/>
            </a:xfrm>
            <a:prstGeom prst="cube">
              <a:avLst>
                <a:gd name="adj" fmla="val 84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立方体 121"/>
            <p:cNvSpPr/>
            <p:nvPr/>
          </p:nvSpPr>
          <p:spPr>
            <a:xfrm>
              <a:off x="2869362" y="4960523"/>
              <a:ext cx="169622" cy="175758"/>
            </a:xfrm>
            <a:prstGeom prst="cube">
              <a:avLst>
                <a:gd name="adj" fmla="val 1922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椭圆 126"/>
          <p:cNvSpPr/>
          <p:nvPr/>
        </p:nvSpPr>
        <p:spPr>
          <a:xfrm>
            <a:off x="6592930" y="5231664"/>
            <a:ext cx="250133" cy="2501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28" name="直接连接符 127"/>
          <p:cNvCxnSpPr>
            <a:stCxn id="127" idx="0"/>
            <a:endCxn id="127" idx="4"/>
          </p:cNvCxnSpPr>
          <p:nvPr/>
        </p:nvCxnSpPr>
        <p:spPr>
          <a:xfrm>
            <a:off x="6717997" y="5231664"/>
            <a:ext cx="0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7" idx="2"/>
            <a:endCxn id="127" idx="6"/>
          </p:cNvCxnSpPr>
          <p:nvPr/>
        </p:nvCxnSpPr>
        <p:spPr>
          <a:xfrm>
            <a:off x="6592930" y="5356731"/>
            <a:ext cx="250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7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00722161741643.png?x-oss-process=image/watermark,type_ZmFuZ3poZW5naGVpdGk,shadow_10,text_aHR0cHM6Ly9ibG9nLmNzZG4ubmV0L3FxXzM1NzQxNzgy,size_16,color_FFFFFF,t_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1" r="13750" b="31657"/>
          <a:stretch/>
        </p:blipFill>
        <p:spPr bwMode="auto">
          <a:xfrm>
            <a:off x="-2844824" y="1489830"/>
            <a:ext cx="2401055" cy="255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/>
          <p:cNvSpPr/>
          <p:nvPr/>
        </p:nvSpPr>
        <p:spPr>
          <a:xfrm>
            <a:off x="1266106" y="167522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266106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66106" y="2767408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8014" y="3599236"/>
            <a:ext cx="965448" cy="301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98054" y="447338"/>
            <a:ext cx="245368" cy="245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>
            <a:stCxn id="84" idx="4"/>
            <a:endCxn id="79" idx="0"/>
          </p:cNvCxnSpPr>
          <p:nvPr/>
        </p:nvCxnSpPr>
        <p:spPr>
          <a:xfrm>
            <a:off x="1020738" y="692706"/>
            <a:ext cx="677416" cy="9825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770162" y="2014582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79" idx="2"/>
            <a:endCxn id="80" idx="0"/>
          </p:cNvCxnSpPr>
          <p:nvPr/>
        </p:nvCxnSpPr>
        <p:spPr>
          <a:xfrm>
            <a:off x="1698154" y="1976774"/>
            <a:ext cx="0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0" idx="2"/>
            <a:endCxn id="81" idx="0"/>
          </p:cNvCxnSpPr>
          <p:nvPr/>
        </p:nvCxnSpPr>
        <p:spPr>
          <a:xfrm>
            <a:off x="1698154" y="2513176"/>
            <a:ext cx="0" cy="254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70162" y="2563348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70162" y="3131096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stCxn id="81" idx="2"/>
            <a:endCxn id="83" idx="0"/>
          </p:cNvCxnSpPr>
          <p:nvPr/>
        </p:nvCxnSpPr>
        <p:spPr>
          <a:xfrm flipH="1">
            <a:off x="1020738" y="3068960"/>
            <a:ext cx="677416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83" idx="0"/>
          </p:cNvCxnSpPr>
          <p:nvPr/>
        </p:nvCxnSpPr>
        <p:spPr>
          <a:xfrm>
            <a:off x="393998" y="3068960"/>
            <a:ext cx="626740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4" idx="4"/>
          </p:cNvCxnSpPr>
          <p:nvPr/>
        </p:nvCxnSpPr>
        <p:spPr>
          <a:xfrm flipH="1">
            <a:off x="400298" y="692706"/>
            <a:ext cx="620440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5" idx="2"/>
          </p:cNvCxnSpPr>
          <p:nvPr/>
        </p:nvCxnSpPr>
        <p:spPr>
          <a:xfrm>
            <a:off x="395536" y="2868012"/>
            <a:ext cx="0" cy="20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3" idx="2"/>
            <a:endCxn id="96" idx="0"/>
          </p:cNvCxnSpPr>
          <p:nvPr/>
        </p:nvCxnSpPr>
        <p:spPr>
          <a:xfrm>
            <a:off x="1020738" y="3900788"/>
            <a:ext cx="0" cy="2248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38014" y="4125626"/>
            <a:ext cx="965448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Shuffle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98054" y="4659213"/>
            <a:ext cx="245368" cy="245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6" idx="2"/>
            <a:endCxn id="97" idx="0"/>
          </p:cNvCxnSpPr>
          <p:nvPr/>
        </p:nvCxnSpPr>
        <p:spPr>
          <a:xfrm>
            <a:off x="1020738" y="4427178"/>
            <a:ext cx="0" cy="2320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-31750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-36512" y="2566460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721" y="2892732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ReLU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9443" y="2343993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/>
          <p:cNvCxnSpPr>
            <a:stCxn id="102" idx="2"/>
            <a:endCxn id="105" idx="0"/>
          </p:cNvCxnSpPr>
          <p:nvPr/>
        </p:nvCxnSpPr>
        <p:spPr>
          <a:xfrm flipH="1">
            <a:off x="395536" y="2275414"/>
            <a:ext cx="4762" cy="2910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102" idx="0"/>
          </p:cNvCxnSpPr>
          <p:nvPr/>
        </p:nvCxnSpPr>
        <p:spPr>
          <a:xfrm>
            <a:off x="400298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4737597" y="167522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283968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737597" y="298343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740880" y="3599236"/>
            <a:ext cx="965448" cy="301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4100920" y="447338"/>
            <a:ext cx="245368" cy="245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32" idx="4"/>
            <a:endCxn id="128" idx="0"/>
          </p:cNvCxnSpPr>
          <p:nvPr/>
        </p:nvCxnSpPr>
        <p:spPr>
          <a:xfrm>
            <a:off x="4223604" y="692706"/>
            <a:ext cx="946041" cy="9825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19453" y="1981847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/>
          <p:cNvCxnSpPr>
            <a:stCxn id="128" idx="2"/>
            <a:endCxn id="129" idx="0"/>
          </p:cNvCxnSpPr>
          <p:nvPr/>
        </p:nvCxnSpPr>
        <p:spPr>
          <a:xfrm flipH="1">
            <a:off x="4716016" y="1976774"/>
            <a:ext cx="453629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98992" y="2564904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58036" y="3330704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/>
          <p:cNvCxnSpPr>
            <a:stCxn id="130" idx="2"/>
            <a:endCxn id="131" idx="0"/>
          </p:cNvCxnSpPr>
          <p:nvPr/>
        </p:nvCxnSpPr>
        <p:spPr>
          <a:xfrm flipH="1">
            <a:off x="4223604" y="3284984"/>
            <a:ext cx="946041" cy="3142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31" idx="0"/>
          </p:cNvCxnSpPr>
          <p:nvPr/>
        </p:nvCxnSpPr>
        <p:spPr>
          <a:xfrm>
            <a:off x="3230448" y="3272288"/>
            <a:ext cx="993156" cy="3269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2" idx="4"/>
          </p:cNvCxnSpPr>
          <p:nvPr/>
        </p:nvCxnSpPr>
        <p:spPr>
          <a:xfrm flipH="1">
            <a:off x="2798400" y="692706"/>
            <a:ext cx="1425204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8" idx="2"/>
          </p:cNvCxnSpPr>
          <p:nvPr/>
        </p:nvCxnSpPr>
        <p:spPr>
          <a:xfrm>
            <a:off x="3230448" y="3068959"/>
            <a:ext cx="0" cy="20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1" idx="2"/>
            <a:endCxn id="145" idx="0"/>
          </p:cNvCxnSpPr>
          <p:nvPr/>
        </p:nvCxnSpPr>
        <p:spPr>
          <a:xfrm>
            <a:off x="4223604" y="3900788"/>
            <a:ext cx="0" cy="4575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588580" y="4279576"/>
            <a:ext cx="1262983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Shuffle Conv</a:t>
            </a:r>
          </a:p>
        </p:txBody>
      </p:sp>
      <p:sp>
        <p:nvSpPr>
          <p:cNvPr id="147" name="矩形 146"/>
          <p:cNvSpPr/>
          <p:nvPr/>
        </p:nvSpPr>
        <p:spPr>
          <a:xfrm>
            <a:off x="3295211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798400" y="2767407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83603" y="3109945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95936" y="2302418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/>
          <p:cNvCxnSpPr>
            <a:stCxn id="121" idx="4"/>
            <a:endCxn id="148" idx="0"/>
          </p:cNvCxnSpPr>
          <p:nvPr/>
        </p:nvCxnSpPr>
        <p:spPr>
          <a:xfrm>
            <a:off x="3230448" y="2596798"/>
            <a:ext cx="0" cy="1706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147" idx="0"/>
          </p:cNvCxnSpPr>
          <p:nvPr/>
        </p:nvCxnSpPr>
        <p:spPr>
          <a:xfrm>
            <a:off x="3727259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2728762" y="4279576"/>
            <a:ext cx="1181472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55" idx="3"/>
            <a:endCxn id="145" idx="2"/>
          </p:cNvCxnSpPr>
          <p:nvPr/>
        </p:nvCxnSpPr>
        <p:spPr>
          <a:xfrm>
            <a:off x="3910234" y="4430352"/>
            <a:ext cx="237982" cy="33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5" name="组合 1054"/>
          <p:cNvGrpSpPr/>
          <p:nvPr/>
        </p:nvGrpSpPr>
        <p:grpSpPr>
          <a:xfrm>
            <a:off x="4148216" y="4358344"/>
            <a:ext cx="150776" cy="150776"/>
            <a:chOff x="7709340" y="4120373"/>
            <a:chExt cx="150776" cy="150776"/>
          </a:xfrm>
        </p:grpSpPr>
        <p:sp>
          <p:nvSpPr>
            <p:cNvPr id="145" name="椭圆 144"/>
            <p:cNvSpPr/>
            <p:nvPr/>
          </p:nvSpPr>
          <p:spPr>
            <a:xfrm>
              <a:off x="7709340" y="4120373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45" idx="1"/>
              <a:endCxn id="145" idx="5"/>
            </p:cNvCxnSpPr>
            <p:nvPr/>
          </p:nvCxnSpPr>
          <p:spPr>
            <a:xfrm>
              <a:off x="7731421" y="4142454"/>
              <a:ext cx="106614" cy="106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45" idx="3"/>
              <a:endCxn id="145" idx="7"/>
            </p:cNvCxnSpPr>
            <p:nvPr/>
          </p:nvCxnSpPr>
          <p:spPr>
            <a:xfrm flipV="1">
              <a:off x="7731421" y="4142454"/>
              <a:ext cx="106614" cy="106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椭圆 175"/>
          <p:cNvSpPr/>
          <p:nvPr/>
        </p:nvSpPr>
        <p:spPr>
          <a:xfrm>
            <a:off x="4100920" y="5069481"/>
            <a:ext cx="245368" cy="245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>
            <a:stCxn id="183" idx="4"/>
            <a:endCxn id="176" idx="0"/>
          </p:cNvCxnSpPr>
          <p:nvPr/>
        </p:nvCxnSpPr>
        <p:spPr>
          <a:xfrm>
            <a:off x="4223604" y="4885656"/>
            <a:ext cx="0" cy="1838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>
            <a:off x="4148216" y="4734880"/>
            <a:ext cx="150776" cy="150776"/>
            <a:chOff x="7709340" y="4659492"/>
            <a:chExt cx="150776" cy="150776"/>
          </a:xfrm>
        </p:grpSpPr>
        <p:sp>
          <p:nvSpPr>
            <p:cNvPr id="183" name="椭圆 182"/>
            <p:cNvSpPr/>
            <p:nvPr/>
          </p:nvSpPr>
          <p:spPr>
            <a:xfrm>
              <a:off x="7709340" y="4659492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连接符 183"/>
            <p:cNvCxnSpPr>
              <a:stCxn id="183" idx="4"/>
              <a:endCxn id="183" idx="0"/>
            </p:cNvCxnSpPr>
            <p:nvPr/>
          </p:nvCxnSpPr>
          <p:spPr>
            <a:xfrm flipV="1">
              <a:off x="7784728" y="4659492"/>
              <a:ext cx="0" cy="15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3" idx="2"/>
              <a:endCxn id="183" idx="6"/>
            </p:cNvCxnSpPr>
            <p:nvPr/>
          </p:nvCxnSpPr>
          <p:spPr>
            <a:xfrm>
              <a:off x="7709340" y="4734880"/>
              <a:ext cx="1507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直接箭头连接符 191"/>
          <p:cNvCxnSpPr>
            <a:stCxn id="145" idx="4"/>
            <a:endCxn id="183" idx="0"/>
          </p:cNvCxnSpPr>
          <p:nvPr/>
        </p:nvCxnSpPr>
        <p:spPr>
          <a:xfrm>
            <a:off x="4223604" y="4509120"/>
            <a:ext cx="0" cy="225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131" idx="2"/>
            <a:endCxn id="144" idx="0"/>
          </p:cNvCxnSpPr>
          <p:nvPr/>
        </p:nvCxnSpPr>
        <p:spPr>
          <a:xfrm rot="16200000" flipH="1">
            <a:off x="4532444" y="3591948"/>
            <a:ext cx="378788" cy="996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>
            <a:stCxn id="144" idx="2"/>
            <a:endCxn id="183" idx="6"/>
          </p:cNvCxnSpPr>
          <p:nvPr/>
        </p:nvCxnSpPr>
        <p:spPr>
          <a:xfrm rot="5400000">
            <a:off x="4644962" y="4235158"/>
            <a:ext cx="229140" cy="921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2663970" y="3981925"/>
            <a:ext cx="3241121" cy="961252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直接箭头连接符 212"/>
          <p:cNvCxnSpPr>
            <a:endCxn id="216" idx="0"/>
          </p:cNvCxnSpPr>
          <p:nvPr/>
        </p:nvCxnSpPr>
        <p:spPr>
          <a:xfrm>
            <a:off x="7448533" y="3900788"/>
            <a:ext cx="0" cy="3821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965809" y="4282956"/>
            <a:ext cx="965448" cy="30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/>
          <p:cNvCxnSpPr>
            <a:stCxn id="216" idx="2"/>
            <a:endCxn id="221" idx="0"/>
          </p:cNvCxnSpPr>
          <p:nvPr/>
        </p:nvCxnSpPr>
        <p:spPr>
          <a:xfrm>
            <a:off x="7448533" y="4584508"/>
            <a:ext cx="1823" cy="4849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7327672" y="5069481"/>
            <a:ext cx="245368" cy="245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TextBox 223"/>
          <p:cNvSpPr txBox="1"/>
          <p:nvPr/>
        </p:nvSpPr>
        <p:spPr>
          <a:xfrm>
            <a:off x="4024030" y="5445224"/>
            <a:ext cx="39914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208082" y="5445224"/>
            <a:ext cx="4809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693901" y="1675222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7693901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7693901" y="2767408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6965809" y="3599236"/>
            <a:ext cx="965448" cy="301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7325849" y="447338"/>
            <a:ext cx="245368" cy="245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箭头连接符 232"/>
          <p:cNvCxnSpPr>
            <a:stCxn id="232" idx="4"/>
            <a:endCxn id="228" idx="0"/>
          </p:cNvCxnSpPr>
          <p:nvPr/>
        </p:nvCxnSpPr>
        <p:spPr>
          <a:xfrm>
            <a:off x="7448533" y="692706"/>
            <a:ext cx="677416" cy="9825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8197957" y="2014582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228" idx="2"/>
            <a:endCxn id="229" idx="0"/>
          </p:cNvCxnSpPr>
          <p:nvPr/>
        </p:nvCxnSpPr>
        <p:spPr>
          <a:xfrm>
            <a:off x="8125949" y="1976774"/>
            <a:ext cx="0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9" idx="2"/>
            <a:endCxn id="230" idx="0"/>
          </p:cNvCxnSpPr>
          <p:nvPr/>
        </p:nvCxnSpPr>
        <p:spPr>
          <a:xfrm>
            <a:off x="8125949" y="2513176"/>
            <a:ext cx="0" cy="254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197957" y="2563348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197957" y="3131096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/>
          <p:cNvCxnSpPr>
            <a:stCxn id="230" idx="2"/>
            <a:endCxn id="231" idx="0"/>
          </p:cNvCxnSpPr>
          <p:nvPr/>
        </p:nvCxnSpPr>
        <p:spPr>
          <a:xfrm flipH="1">
            <a:off x="7448533" y="3068960"/>
            <a:ext cx="677416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endCxn id="231" idx="0"/>
          </p:cNvCxnSpPr>
          <p:nvPr/>
        </p:nvCxnSpPr>
        <p:spPr>
          <a:xfrm>
            <a:off x="6821793" y="3068960"/>
            <a:ext cx="626740" cy="53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2" idx="4"/>
          </p:cNvCxnSpPr>
          <p:nvPr/>
        </p:nvCxnSpPr>
        <p:spPr>
          <a:xfrm flipH="1">
            <a:off x="6828093" y="692706"/>
            <a:ext cx="620440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44" idx="2"/>
          </p:cNvCxnSpPr>
          <p:nvPr/>
        </p:nvCxnSpPr>
        <p:spPr>
          <a:xfrm>
            <a:off x="6823331" y="2868012"/>
            <a:ext cx="0" cy="20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6396045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6391283" y="2566460"/>
            <a:ext cx="864096" cy="301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1x1Conv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931516" y="2892732"/>
            <a:ext cx="487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SiLU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997238" y="2343993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/>
          <p:cNvCxnSpPr>
            <a:stCxn id="243" idx="2"/>
            <a:endCxn id="244" idx="0"/>
          </p:cNvCxnSpPr>
          <p:nvPr/>
        </p:nvCxnSpPr>
        <p:spPr>
          <a:xfrm flipH="1">
            <a:off x="6823331" y="2275414"/>
            <a:ext cx="4762" cy="2910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43" idx="0"/>
          </p:cNvCxnSpPr>
          <p:nvPr/>
        </p:nvCxnSpPr>
        <p:spPr>
          <a:xfrm>
            <a:off x="6828093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220072" y="2211624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1x1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66352" y="1973862"/>
            <a:ext cx="864096" cy="30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DWConv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(stride=2)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2798400" y="1672310"/>
            <a:ext cx="0" cy="3015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32" idx="4"/>
          </p:cNvCxnSpPr>
          <p:nvPr/>
        </p:nvCxnSpPr>
        <p:spPr>
          <a:xfrm flipH="1">
            <a:off x="3727259" y="692706"/>
            <a:ext cx="496345" cy="97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3155060" y="2446022"/>
            <a:ext cx="150776" cy="150776"/>
            <a:chOff x="7709340" y="4659492"/>
            <a:chExt cx="150776" cy="150776"/>
          </a:xfrm>
        </p:grpSpPr>
        <p:sp>
          <p:nvSpPr>
            <p:cNvPr id="121" name="椭圆 120"/>
            <p:cNvSpPr/>
            <p:nvPr/>
          </p:nvSpPr>
          <p:spPr>
            <a:xfrm>
              <a:off x="7709340" y="4659492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>
              <a:stCxn id="121" idx="4"/>
              <a:endCxn id="121" idx="0"/>
            </p:cNvCxnSpPr>
            <p:nvPr/>
          </p:nvCxnSpPr>
          <p:spPr>
            <a:xfrm flipV="1">
              <a:off x="7784728" y="4659492"/>
              <a:ext cx="0" cy="15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1" idx="2"/>
              <a:endCxn id="121" idx="6"/>
            </p:cNvCxnSpPr>
            <p:nvPr/>
          </p:nvCxnSpPr>
          <p:spPr>
            <a:xfrm>
              <a:off x="7709340" y="4734880"/>
              <a:ext cx="1507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肘形连接符 18"/>
          <p:cNvCxnSpPr>
            <a:stCxn id="147" idx="2"/>
            <a:endCxn id="121" idx="6"/>
          </p:cNvCxnSpPr>
          <p:nvPr/>
        </p:nvCxnSpPr>
        <p:spPr>
          <a:xfrm rot="5400000">
            <a:off x="3393550" y="2187701"/>
            <a:ext cx="245996" cy="421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00" idx="2"/>
            <a:endCxn id="121" idx="2"/>
          </p:cNvCxnSpPr>
          <p:nvPr/>
        </p:nvCxnSpPr>
        <p:spPr>
          <a:xfrm rot="16200000" flipH="1">
            <a:off x="2853732" y="2220082"/>
            <a:ext cx="245996" cy="356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5094257" y="2655323"/>
            <a:ext cx="150776" cy="150776"/>
            <a:chOff x="7709340" y="4659492"/>
            <a:chExt cx="150776" cy="150776"/>
          </a:xfrm>
        </p:grpSpPr>
        <p:sp>
          <p:nvSpPr>
            <p:cNvPr id="156" name="椭圆 155"/>
            <p:cNvSpPr/>
            <p:nvPr/>
          </p:nvSpPr>
          <p:spPr>
            <a:xfrm>
              <a:off x="7709340" y="4659492"/>
              <a:ext cx="150776" cy="1507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直接连接符 156"/>
            <p:cNvCxnSpPr>
              <a:stCxn id="156" idx="4"/>
              <a:endCxn id="156" idx="0"/>
            </p:cNvCxnSpPr>
            <p:nvPr/>
          </p:nvCxnSpPr>
          <p:spPr>
            <a:xfrm flipV="1">
              <a:off x="7784728" y="4659492"/>
              <a:ext cx="0" cy="150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56" idx="2"/>
              <a:endCxn id="156" idx="6"/>
            </p:cNvCxnSpPr>
            <p:nvPr/>
          </p:nvCxnSpPr>
          <p:spPr>
            <a:xfrm>
              <a:off x="7709340" y="4734880"/>
              <a:ext cx="1507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直接箭头连接符 159"/>
          <p:cNvCxnSpPr>
            <a:stCxn id="128" idx="2"/>
            <a:endCxn id="99" idx="0"/>
          </p:cNvCxnSpPr>
          <p:nvPr/>
        </p:nvCxnSpPr>
        <p:spPr>
          <a:xfrm>
            <a:off x="5169645" y="1976774"/>
            <a:ext cx="482475" cy="2348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358802" y="2295922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05091" y="2564904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肘形连接符 162"/>
          <p:cNvCxnSpPr>
            <a:stCxn id="129" idx="2"/>
            <a:endCxn id="156" idx="2"/>
          </p:cNvCxnSpPr>
          <p:nvPr/>
        </p:nvCxnSpPr>
        <p:spPr>
          <a:xfrm rot="16200000" flipH="1">
            <a:off x="4796369" y="2432822"/>
            <a:ext cx="217535" cy="3782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99" idx="2"/>
            <a:endCxn id="156" idx="6"/>
          </p:cNvCxnSpPr>
          <p:nvPr/>
        </p:nvCxnSpPr>
        <p:spPr>
          <a:xfrm rot="5400000">
            <a:off x="5339810" y="2418400"/>
            <a:ext cx="217535" cy="407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6" idx="4"/>
            <a:endCxn id="130" idx="0"/>
          </p:cNvCxnSpPr>
          <p:nvPr/>
        </p:nvCxnSpPr>
        <p:spPr>
          <a:xfrm>
            <a:off x="5169645" y="2806099"/>
            <a:ext cx="0" cy="1773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2320702" y="1860028"/>
            <a:ext cx="1883852" cy="767564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243608" y="2142999"/>
            <a:ext cx="1883852" cy="725013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0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66835"/>
              </p:ext>
            </p:extLst>
          </p:nvPr>
        </p:nvGraphicFramePr>
        <p:xfrm>
          <a:off x="90123" y="116632"/>
          <a:ext cx="8946373" cy="597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Param.(M)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FLOPs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Top-1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err.(%)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Top-5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err.(%)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Speed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(Batches/sec.)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差异数据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ShuffleNetV2-0.5x-256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42.6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ACFNet-0.5x-256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  1.1%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ShuffleNetV2-1.0x-256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ACFNet-1.0x-256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 1.0%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ShuffleNetV2-1.5x-256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ShuffleNetV2-1.5x-200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ACFNet-1.5x-200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 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1.0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ShuffleNetV2-2.0x-256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ShuffleNetV2-2.0x-150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ACFNet-2.0x-150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 1.1%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26481" r="35938" b="14444"/>
          <a:stretch/>
        </p:blipFill>
        <p:spPr bwMode="auto">
          <a:xfrm>
            <a:off x="-2988840" y="1484784"/>
            <a:ext cx="307896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60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66747"/>
              </p:ext>
            </p:extLst>
          </p:nvPr>
        </p:nvGraphicFramePr>
        <p:xfrm>
          <a:off x="0" y="332656"/>
          <a:ext cx="9108504" cy="370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686346327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4281278191"/>
                    </a:ext>
                  </a:extLst>
                </a:gridCol>
                <a:gridCol w="1138563">
                  <a:extLst>
                    <a:ext uri="{9D8B030D-6E8A-4147-A177-3AD203B41FA5}">
                      <a16:colId xmlns:a16="http://schemas.microsoft.com/office/drawing/2014/main" val="2539903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SiLU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3x3+1x1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Channel Attention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Top-1 err.(%)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Top-5 err.(%)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Speed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(Batches/sec.)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FLOPs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32.3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</a:t>
                      </a:r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48113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02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31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275</Words>
  <Application>Microsoft Office PowerPoint</Application>
  <PresentationFormat>全屏显示(4:3)</PresentationFormat>
  <Paragraphs>178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kelin mainle</cp:lastModifiedBy>
  <cp:revision>71</cp:revision>
  <dcterms:created xsi:type="dcterms:W3CDTF">2022-07-06T13:13:42Z</dcterms:created>
  <dcterms:modified xsi:type="dcterms:W3CDTF">2022-07-09T16:11:03Z</dcterms:modified>
</cp:coreProperties>
</file>