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D4B3C-983F-4E2C-A387-B31C9882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36B680-DC81-42F6-A1E8-89FE87FA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DBEA-B6E6-4198-A1E1-E4E749C4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230C0-E178-4C27-ACB6-1E40C3BC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84178-5FC4-4102-8ECB-205DA42F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976A9-9929-4250-8D57-F15B34CC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5A56F-0E1D-480B-86D1-BD15ADF4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3ED5-20A6-4900-BB8E-12BDD37C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068F1-1892-45A2-B8E8-031D073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AF1E3-82A7-440B-8BD4-76B2B45C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0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CF3F4-3D95-4A90-B73B-2B7EE3A18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E4482-9EB4-4286-8D95-BF673CFB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72AF3-E596-4CA9-9B56-59B38D0A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CAFD-830D-40C4-80E0-5C947FF6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BAE85-8F68-48BF-93AC-1029A8D1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25417-DCD1-4219-9F71-5BDC5BB5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BB738-94A7-4343-A67C-ACE2C932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C80FC-FE0D-41BD-BA94-368BF2A8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E5EE-2007-4E80-A637-416D017D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73A1F-4FF9-4886-8C45-A4A77967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A725-C199-48AE-9E1A-7A0C28AD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B3B32-D725-409F-AD72-46E3DB74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337EE-550A-4009-846E-8C1D3874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E4A1-4C4C-4553-8B76-08162D4A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1CECD-DAE6-4B49-821C-5F77CACB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DD8E2-DD59-4C65-8518-D0E8827F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763C7-8A07-4545-A2B8-FEE59160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08EF4-A202-40CB-A73A-0A22A198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43F7F-A00E-4A74-9C46-1EECB8D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B4BDC-A61B-4916-AADD-74BE3A83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4FBD7-7052-4B65-A5C7-979873C8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7DF9-ADE8-44EC-8EBE-69ECD16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3B750-3F76-4CEA-BE28-1C1B7CF0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0C46D-54F6-476F-9509-D8052646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0679D-C560-4380-998E-B39FC93F4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75B7A-3D5F-4ECC-9C0F-03A3C71F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B652A-40EC-458C-8862-05CEB11F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2D446-6892-4C05-BFD3-E6B352BA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C7303-5D7C-4D8D-AD15-290AB371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F089-0FD5-40D8-8B45-84B9F8E7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6DE72-0896-4126-B354-64D5C5E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4195F-79C0-4680-8A9B-B8198D5D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204BE-6211-4958-9A01-89C19D8C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CA361-C9BC-48BE-9C69-52EDD908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7C2CF1-564E-4258-84D1-5AAB8E5F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9048E-0D66-4EE8-9CB4-E9B054B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7031-33D2-4F5C-A6A5-F9CAE87A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A6C0A-9BC9-48A0-9AE4-8FDEBC37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ECAA2-9B19-4B36-9C37-00DBD3F8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F1F9F-329F-4A1B-BDE2-64CA81AE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6A7A6-7913-4F8E-9750-C1F130A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1D4D8-FC9E-48B3-A9E8-460EF595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FC93-A8AA-491A-B43A-C435CF02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CEFD0-132E-4824-BE87-8DB82D737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352DF-F88E-4037-986B-FF14ED22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0B0C8-F36E-4A43-9882-AE605D7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3B371-22E3-4649-9A5C-A5AEAD3D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910FA-A4D6-408E-A4AF-E3B36C8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C5043C-CCAF-4AE7-B64E-42DCCFF0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1F55E-C3A4-4308-8C6F-37727924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E9D77-8D55-4394-9987-73038C4F8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A071-F4C4-4DE0-B357-B94A295EBC6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B2010-8272-4038-9F4D-FFF10C2E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194D0-3D49-4E45-9E0F-555EAFF5B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CF6C-D814-470C-ADAB-DE8D6130D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doc/997942-1054972.html" TargetMode="External"/><Relationship Id="rId2" Type="http://schemas.openxmlformats.org/officeDocument/2006/relationships/hyperlink" Target="https://baike.so.com/doc/6452170-6665855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A0F1-4162-44CA-93BF-E708A5517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247" y="125904"/>
            <a:ext cx="2639505" cy="64709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模型转换流程梳理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856CA-6785-4ED9-9270-DB29BB86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1" y="670302"/>
            <a:ext cx="10375768" cy="6061793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涉及到的文件：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配置文件，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动态库文件，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可执行文件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Initialization File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的缩写，即初始化文件，是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的系统配置文件所采用的存储格式，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统管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的各项配置</a:t>
            </a:r>
            <a:endParaRPr lang="en-US" altLang="zh-CN" sz="1200" dirty="0">
              <a:solidFill>
                <a:srgbClr val="333333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由节</a:t>
            </a:r>
            <a:r>
              <a:rPr lang="en-US" altLang="zh-CN" sz="105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[section]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、键、值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name=value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组成</a:t>
            </a:r>
            <a:endParaRPr lang="en-US" altLang="zh-CN" sz="12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注解使用分号表示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(;)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在分号后面的文字，直到该行结尾都全部为注解</a:t>
            </a:r>
            <a:endParaRPr lang="en-US" altLang="zh-CN" sz="12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[Section1 Name]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用来表示一个段落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文件可能是项目中共用的，所以使用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[Section Name]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段名来区分不同用途的参数区</a:t>
            </a:r>
            <a:endParaRPr lang="en-US" altLang="zh-CN" sz="1200" dirty="0">
              <a:solidFill>
                <a:srgbClr val="333333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文件是具有特殊格式的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txt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文件，它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能够被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系统自带的</a:t>
            </a:r>
            <a:r>
              <a:rPr lang="en-US" altLang="zh-CN" sz="1200" dirty="0" err="1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函数所读取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，获取文件内的参数配置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DLL(Dynamic Link Library)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文件为动态链接库文件，又称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应用程序拓展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，是软件文件类型。在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中，许多应用程序并不是一个完整的可执行文件，它们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被分割成一些相对独立的动态链接库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文件，放置于系统中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执行某一个程序时，相应的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文件就会被调用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存放的是各类程序的函数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子过程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实现过程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，程序需要调用函数时需要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先载入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然后取得函数的地址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最后进行调用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载入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动态链接库是早期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系统由于受限于当时计算机内存空间较小的问题而出现的一种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内存优化方法</a:t>
            </a:r>
            <a:endParaRPr lang="en-US" altLang="zh-CN" sz="1200" dirty="0">
              <a:solidFill>
                <a:srgbClr val="333333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通过使用 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程序可以实现模块化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，由相对独立的组件组成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可以使用两种链接方法来调用导出的 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 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函数。这两种链接方法是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加载时动态链接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200" dirty="0"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运行时动态链接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VS2019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中建立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项目可以创建</a:t>
            </a:r>
            <a:r>
              <a:rPr lang="en-US" altLang="zh-CN" sz="12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文件，一般</a:t>
            </a:r>
            <a:r>
              <a:rPr lang="en-US" altLang="zh-CN" sz="12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不支持打开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，但可以借用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专业工具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进行打开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.exe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操作系统中的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zh-CN" altLang="en-US" sz="1200" u="sng" dirty="0">
                <a:solidFill>
                  <a:srgbClr val="333333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可执行文件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，可执行文件分两种一种是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后辍名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.COM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另一种就是</a:t>
            </a: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·EXE 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 File </a:t>
            </a:r>
            <a:r>
              <a:rPr lang="zh-CN" altLang="en-US" sz="12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可执行程序 一种可在操作系统存储空间中浮动定位的可执行程序</a:t>
            </a:r>
            <a:endParaRPr lang="en-US" altLang="zh-CN" sz="12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A0F1-4162-44CA-93BF-E708A5517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247" y="125904"/>
            <a:ext cx="2639505" cy="64709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模型转换流程梳理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856CA-6785-4ED9-9270-DB29BB86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1" y="670302"/>
            <a:ext cx="10375768" cy="6061793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2..ini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配置文件，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动态库文件，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可执行文件之间的协作过程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04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438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模型转换流程梳理</vt:lpstr>
      <vt:lpstr>模型转换流程梳理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模型转换流程梳理</dc:title>
  <dc:creator>kelin mainle</dc:creator>
  <cp:lastModifiedBy>kelin mainle</cp:lastModifiedBy>
  <cp:revision>9</cp:revision>
  <dcterms:created xsi:type="dcterms:W3CDTF">2021-09-24T03:43:52Z</dcterms:created>
  <dcterms:modified xsi:type="dcterms:W3CDTF">2021-09-24T06:52:47Z</dcterms:modified>
</cp:coreProperties>
</file>