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28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52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852C-AE11-480C-9F15-5E4E29A45916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2DEBC-45D6-4A29-89E5-4F62C171C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846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852C-AE11-480C-9F15-5E4E29A45916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2DEBC-45D6-4A29-89E5-4F62C171C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98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852C-AE11-480C-9F15-5E4E29A45916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2DEBC-45D6-4A29-89E5-4F62C171C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190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852C-AE11-480C-9F15-5E4E29A45916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2DEBC-45D6-4A29-89E5-4F62C171C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85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852C-AE11-480C-9F15-5E4E29A45916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2DEBC-45D6-4A29-89E5-4F62C171C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295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852C-AE11-480C-9F15-5E4E29A45916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2DEBC-45D6-4A29-89E5-4F62C171C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136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852C-AE11-480C-9F15-5E4E29A45916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2DEBC-45D6-4A29-89E5-4F62C171C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41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852C-AE11-480C-9F15-5E4E29A45916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2DEBC-45D6-4A29-89E5-4F62C171C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34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852C-AE11-480C-9F15-5E4E29A45916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2DEBC-45D6-4A29-89E5-4F62C171C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71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852C-AE11-480C-9F15-5E4E29A45916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2DEBC-45D6-4A29-89E5-4F62C171C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704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852C-AE11-480C-9F15-5E4E29A45916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2DEBC-45D6-4A29-89E5-4F62C171C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4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A852C-AE11-480C-9F15-5E4E29A45916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2DEBC-45D6-4A29-89E5-4F62C171C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476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77634" y="2127089"/>
            <a:ext cx="72008" cy="216024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349642" y="2127089"/>
            <a:ext cx="72008" cy="216024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21650" y="2127089"/>
            <a:ext cx="72008" cy="216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493658" y="2127089"/>
            <a:ext cx="72008" cy="21602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565666" y="2127089"/>
            <a:ext cx="72008" cy="21602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637674" y="2127089"/>
            <a:ext cx="72008" cy="216024"/>
          </a:xfrm>
          <a:prstGeom prst="rect">
            <a:avLst/>
          </a:prstGeom>
          <a:solidFill>
            <a:srgbClr val="96280A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709682" y="2127089"/>
            <a:ext cx="72008" cy="216024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205626" y="2127089"/>
            <a:ext cx="72008" cy="216024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781690" y="2127089"/>
            <a:ext cx="72008" cy="216024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33618" y="2127089"/>
            <a:ext cx="72008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立方体 13"/>
          <p:cNvSpPr/>
          <p:nvPr/>
        </p:nvSpPr>
        <p:spPr>
          <a:xfrm>
            <a:off x="1007604" y="2847169"/>
            <a:ext cx="900100" cy="900100"/>
          </a:xfrm>
          <a:prstGeom prst="cub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2717794" y="2397119"/>
            <a:ext cx="873127" cy="900100"/>
            <a:chOff x="2959745" y="1844824"/>
            <a:chExt cx="873127" cy="900100"/>
          </a:xfrm>
        </p:grpSpPr>
        <p:sp>
          <p:nvSpPr>
            <p:cNvPr id="15" name="立方体 14"/>
            <p:cNvSpPr/>
            <p:nvPr/>
          </p:nvSpPr>
          <p:spPr>
            <a:xfrm>
              <a:off x="2959745" y="1844824"/>
              <a:ext cx="288032" cy="900100"/>
            </a:xfrm>
            <a:prstGeom prst="cube">
              <a:avLst>
                <a:gd name="adj" fmla="val 7721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立方体 15"/>
            <p:cNvSpPr/>
            <p:nvPr/>
          </p:nvSpPr>
          <p:spPr>
            <a:xfrm>
              <a:off x="3023828" y="1844824"/>
              <a:ext cx="288032" cy="900100"/>
            </a:xfrm>
            <a:prstGeom prst="cube">
              <a:avLst>
                <a:gd name="adj" fmla="val 77217"/>
              </a:avLst>
            </a:prstGeom>
            <a:solidFill>
              <a:srgbClr val="7030A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立方体 16"/>
            <p:cNvSpPr/>
            <p:nvPr/>
          </p:nvSpPr>
          <p:spPr>
            <a:xfrm>
              <a:off x="3080420" y="1844824"/>
              <a:ext cx="288032" cy="900100"/>
            </a:xfrm>
            <a:prstGeom prst="cube">
              <a:avLst>
                <a:gd name="adj" fmla="val 77217"/>
              </a:avLst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立方体 17"/>
            <p:cNvSpPr/>
            <p:nvPr/>
          </p:nvSpPr>
          <p:spPr>
            <a:xfrm>
              <a:off x="3145668" y="1844824"/>
              <a:ext cx="288032" cy="900100"/>
            </a:xfrm>
            <a:prstGeom prst="cube">
              <a:avLst>
                <a:gd name="adj" fmla="val 77217"/>
              </a:avLst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立方体 18"/>
            <p:cNvSpPr/>
            <p:nvPr/>
          </p:nvSpPr>
          <p:spPr>
            <a:xfrm>
              <a:off x="3210054" y="1844824"/>
              <a:ext cx="288032" cy="900100"/>
            </a:xfrm>
            <a:prstGeom prst="cube">
              <a:avLst>
                <a:gd name="adj" fmla="val 77217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立方体 19"/>
            <p:cNvSpPr/>
            <p:nvPr/>
          </p:nvSpPr>
          <p:spPr>
            <a:xfrm>
              <a:off x="3275856" y="1844824"/>
              <a:ext cx="288032" cy="900100"/>
            </a:xfrm>
            <a:prstGeom prst="cube">
              <a:avLst>
                <a:gd name="adj" fmla="val 77217"/>
              </a:avLst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立方体 20"/>
            <p:cNvSpPr/>
            <p:nvPr/>
          </p:nvSpPr>
          <p:spPr>
            <a:xfrm>
              <a:off x="3344546" y="1844824"/>
              <a:ext cx="288032" cy="900100"/>
            </a:xfrm>
            <a:prstGeom prst="cube">
              <a:avLst>
                <a:gd name="adj" fmla="val 77217"/>
              </a:avLst>
            </a:prstGeom>
            <a:solidFill>
              <a:schemeClr val="accent6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立方体 21"/>
            <p:cNvSpPr/>
            <p:nvPr/>
          </p:nvSpPr>
          <p:spPr>
            <a:xfrm>
              <a:off x="3412729" y="1844824"/>
              <a:ext cx="288032" cy="900100"/>
            </a:xfrm>
            <a:prstGeom prst="cube">
              <a:avLst>
                <a:gd name="adj" fmla="val 77217"/>
              </a:avLst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立方体 22"/>
            <p:cNvSpPr/>
            <p:nvPr/>
          </p:nvSpPr>
          <p:spPr>
            <a:xfrm>
              <a:off x="3478669" y="1844824"/>
              <a:ext cx="288032" cy="900100"/>
            </a:xfrm>
            <a:prstGeom prst="cube">
              <a:avLst>
                <a:gd name="adj" fmla="val 772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立方体 23"/>
            <p:cNvSpPr/>
            <p:nvPr/>
          </p:nvSpPr>
          <p:spPr>
            <a:xfrm>
              <a:off x="3544840" y="1844824"/>
              <a:ext cx="288032" cy="900100"/>
            </a:xfrm>
            <a:prstGeom prst="cube">
              <a:avLst>
                <a:gd name="adj" fmla="val 77217"/>
              </a:avLst>
            </a:prstGeom>
            <a:solidFill>
              <a:schemeClr val="accent3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337365" y="2397119"/>
            <a:ext cx="34144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1x1xC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35696" y="3312443"/>
            <a:ext cx="9297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13638" y="3775193"/>
            <a:ext cx="8496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46356" y="3626353"/>
            <a:ext cx="12182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肘形连接符 31"/>
          <p:cNvCxnSpPr>
            <a:stCxn id="12" idx="3"/>
            <a:endCxn id="15" idx="2"/>
          </p:cNvCxnSpPr>
          <p:nvPr/>
        </p:nvCxnSpPr>
        <p:spPr>
          <a:xfrm>
            <a:off x="1853698" y="2235101"/>
            <a:ext cx="864096" cy="72327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14" idx="5"/>
            <a:endCxn id="15" idx="2"/>
          </p:cNvCxnSpPr>
          <p:nvPr/>
        </p:nvCxnSpPr>
        <p:spPr>
          <a:xfrm flipV="1">
            <a:off x="1907704" y="2958374"/>
            <a:ext cx="810090" cy="226333"/>
          </a:xfrm>
          <a:prstGeom prst="bentConnector3">
            <a:avLst>
              <a:gd name="adj1" fmla="val 4686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立方体 39"/>
          <p:cNvSpPr/>
          <p:nvPr/>
        </p:nvSpPr>
        <p:spPr>
          <a:xfrm>
            <a:off x="4806904" y="2969101"/>
            <a:ext cx="288032" cy="900100"/>
          </a:xfrm>
          <a:prstGeom prst="cube">
            <a:avLst>
              <a:gd name="adj" fmla="val 77217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立方体 40"/>
          <p:cNvSpPr/>
          <p:nvPr/>
        </p:nvSpPr>
        <p:spPr>
          <a:xfrm>
            <a:off x="4975308" y="2969101"/>
            <a:ext cx="288032" cy="900100"/>
          </a:xfrm>
          <a:prstGeom prst="cube">
            <a:avLst>
              <a:gd name="adj" fmla="val 77217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立方体 41"/>
          <p:cNvSpPr/>
          <p:nvPr/>
        </p:nvSpPr>
        <p:spPr>
          <a:xfrm>
            <a:off x="5147385" y="2969101"/>
            <a:ext cx="288032" cy="900100"/>
          </a:xfrm>
          <a:prstGeom prst="cube">
            <a:avLst>
              <a:gd name="adj" fmla="val 77217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立方体 42"/>
          <p:cNvSpPr/>
          <p:nvPr/>
        </p:nvSpPr>
        <p:spPr>
          <a:xfrm>
            <a:off x="5321618" y="2969101"/>
            <a:ext cx="288032" cy="900100"/>
          </a:xfrm>
          <a:prstGeom prst="cube">
            <a:avLst>
              <a:gd name="adj" fmla="val 77217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立方体 43"/>
          <p:cNvSpPr/>
          <p:nvPr/>
        </p:nvSpPr>
        <p:spPr>
          <a:xfrm>
            <a:off x="5499803" y="2969101"/>
            <a:ext cx="288032" cy="900100"/>
          </a:xfrm>
          <a:prstGeom prst="cube">
            <a:avLst>
              <a:gd name="adj" fmla="val 77217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立方体 44"/>
          <p:cNvSpPr/>
          <p:nvPr/>
        </p:nvSpPr>
        <p:spPr>
          <a:xfrm>
            <a:off x="5679161" y="2969101"/>
            <a:ext cx="288032" cy="900100"/>
          </a:xfrm>
          <a:prstGeom prst="cube">
            <a:avLst>
              <a:gd name="adj" fmla="val 77217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立方体 45"/>
          <p:cNvSpPr/>
          <p:nvPr/>
        </p:nvSpPr>
        <p:spPr>
          <a:xfrm>
            <a:off x="5866613" y="2969101"/>
            <a:ext cx="288032" cy="900100"/>
          </a:xfrm>
          <a:prstGeom prst="cube">
            <a:avLst>
              <a:gd name="adj" fmla="val 77217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立方体 46"/>
          <p:cNvSpPr/>
          <p:nvPr/>
        </p:nvSpPr>
        <p:spPr>
          <a:xfrm>
            <a:off x="6053487" y="2969101"/>
            <a:ext cx="288032" cy="900100"/>
          </a:xfrm>
          <a:prstGeom prst="cube">
            <a:avLst>
              <a:gd name="adj" fmla="val 77217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立方体 47"/>
          <p:cNvSpPr/>
          <p:nvPr/>
        </p:nvSpPr>
        <p:spPr>
          <a:xfrm>
            <a:off x="6229034" y="2969101"/>
            <a:ext cx="288032" cy="900100"/>
          </a:xfrm>
          <a:prstGeom prst="cube">
            <a:avLst>
              <a:gd name="adj" fmla="val 77217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立方体 48"/>
          <p:cNvSpPr/>
          <p:nvPr/>
        </p:nvSpPr>
        <p:spPr>
          <a:xfrm>
            <a:off x="6410653" y="2969101"/>
            <a:ext cx="288032" cy="900100"/>
          </a:xfrm>
          <a:prstGeom prst="cube">
            <a:avLst>
              <a:gd name="adj" fmla="val 77217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7449759" y="2301157"/>
            <a:ext cx="873127" cy="900100"/>
            <a:chOff x="2959745" y="1844824"/>
            <a:chExt cx="873127" cy="900100"/>
          </a:xfrm>
        </p:grpSpPr>
        <p:sp>
          <p:nvSpPr>
            <p:cNvPr id="51" name="立方体 50"/>
            <p:cNvSpPr/>
            <p:nvPr/>
          </p:nvSpPr>
          <p:spPr>
            <a:xfrm>
              <a:off x="2959745" y="1844824"/>
              <a:ext cx="288032" cy="900100"/>
            </a:xfrm>
            <a:prstGeom prst="cube">
              <a:avLst>
                <a:gd name="adj" fmla="val 7721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立方体 51"/>
            <p:cNvSpPr/>
            <p:nvPr/>
          </p:nvSpPr>
          <p:spPr>
            <a:xfrm>
              <a:off x="3023828" y="1844824"/>
              <a:ext cx="288032" cy="900100"/>
            </a:xfrm>
            <a:prstGeom prst="cube">
              <a:avLst>
                <a:gd name="adj" fmla="val 77217"/>
              </a:avLst>
            </a:prstGeom>
            <a:solidFill>
              <a:srgbClr val="7030A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立方体 52"/>
            <p:cNvSpPr/>
            <p:nvPr/>
          </p:nvSpPr>
          <p:spPr>
            <a:xfrm>
              <a:off x="3080420" y="1844824"/>
              <a:ext cx="288032" cy="900100"/>
            </a:xfrm>
            <a:prstGeom prst="cube">
              <a:avLst>
                <a:gd name="adj" fmla="val 77217"/>
              </a:avLst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立方体 53"/>
            <p:cNvSpPr/>
            <p:nvPr/>
          </p:nvSpPr>
          <p:spPr>
            <a:xfrm>
              <a:off x="3145668" y="1844824"/>
              <a:ext cx="288032" cy="900100"/>
            </a:xfrm>
            <a:prstGeom prst="cube">
              <a:avLst>
                <a:gd name="adj" fmla="val 77217"/>
              </a:avLst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立方体 54"/>
            <p:cNvSpPr/>
            <p:nvPr/>
          </p:nvSpPr>
          <p:spPr>
            <a:xfrm>
              <a:off x="3210054" y="1844824"/>
              <a:ext cx="288032" cy="900100"/>
            </a:xfrm>
            <a:prstGeom prst="cube">
              <a:avLst>
                <a:gd name="adj" fmla="val 77217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立方体 55"/>
            <p:cNvSpPr/>
            <p:nvPr/>
          </p:nvSpPr>
          <p:spPr>
            <a:xfrm>
              <a:off x="3275856" y="1844824"/>
              <a:ext cx="288032" cy="900100"/>
            </a:xfrm>
            <a:prstGeom prst="cube">
              <a:avLst>
                <a:gd name="adj" fmla="val 77217"/>
              </a:avLst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立方体 56"/>
            <p:cNvSpPr/>
            <p:nvPr/>
          </p:nvSpPr>
          <p:spPr>
            <a:xfrm>
              <a:off x="3344546" y="1844824"/>
              <a:ext cx="288032" cy="900100"/>
            </a:xfrm>
            <a:prstGeom prst="cube">
              <a:avLst>
                <a:gd name="adj" fmla="val 77217"/>
              </a:avLst>
            </a:prstGeom>
            <a:solidFill>
              <a:schemeClr val="accent6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立方体 57"/>
            <p:cNvSpPr/>
            <p:nvPr/>
          </p:nvSpPr>
          <p:spPr>
            <a:xfrm>
              <a:off x="3412729" y="1844824"/>
              <a:ext cx="288032" cy="900100"/>
            </a:xfrm>
            <a:prstGeom prst="cube">
              <a:avLst>
                <a:gd name="adj" fmla="val 77217"/>
              </a:avLst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立方体 58"/>
            <p:cNvSpPr/>
            <p:nvPr/>
          </p:nvSpPr>
          <p:spPr>
            <a:xfrm>
              <a:off x="3478669" y="1844824"/>
              <a:ext cx="288032" cy="900100"/>
            </a:xfrm>
            <a:prstGeom prst="cube">
              <a:avLst>
                <a:gd name="adj" fmla="val 772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立方体 59"/>
            <p:cNvSpPr/>
            <p:nvPr/>
          </p:nvSpPr>
          <p:spPr>
            <a:xfrm>
              <a:off x="3544840" y="1844824"/>
              <a:ext cx="288032" cy="900100"/>
            </a:xfrm>
            <a:prstGeom prst="cube">
              <a:avLst>
                <a:gd name="adj" fmla="val 77217"/>
              </a:avLst>
            </a:prstGeom>
            <a:solidFill>
              <a:schemeClr val="accent3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立方体 61"/>
          <p:cNvSpPr/>
          <p:nvPr/>
        </p:nvSpPr>
        <p:spPr>
          <a:xfrm>
            <a:off x="5101936" y="2169011"/>
            <a:ext cx="102109" cy="215208"/>
          </a:xfrm>
          <a:prstGeom prst="cube">
            <a:avLst>
              <a:gd name="adj" fmla="val 69183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立方体 62"/>
          <p:cNvSpPr/>
          <p:nvPr/>
        </p:nvSpPr>
        <p:spPr>
          <a:xfrm>
            <a:off x="5265000" y="2169011"/>
            <a:ext cx="102109" cy="215208"/>
          </a:xfrm>
          <a:prstGeom prst="cube">
            <a:avLst>
              <a:gd name="adj" fmla="val 69183"/>
            </a:avLst>
          </a:prstGeom>
          <a:solidFill>
            <a:srgbClr val="7030A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立方体 63"/>
          <p:cNvSpPr/>
          <p:nvPr/>
        </p:nvSpPr>
        <p:spPr>
          <a:xfrm>
            <a:off x="5432090" y="2169011"/>
            <a:ext cx="102109" cy="215208"/>
          </a:xfrm>
          <a:prstGeom prst="cube">
            <a:avLst>
              <a:gd name="adj" fmla="val 69183"/>
            </a:avLst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立方体 64"/>
          <p:cNvSpPr/>
          <p:nvPr/>
        </p:nvSpPr>
        <p:spPr>
          <a:xfrm>
            <a:off x="5617996" y="2169011"/>
            <a:ext cx="102109" cy="215208"/>
          </a:xfrm>
          <a:prstGeom prst="cube">
            <a:avLst>
              <a:gd name="adj" fmla="val 69183"/>
            </a:avLst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立方体 65"/>
          <p:cNvSpPr/>
          <p:nvPr/>
        </p:nvSpPr>
        <p:spPr>
          <a:xfrm>
            <a:off x="5790002" y="2169011"/>
            <a:ext cx="102109" cy="215208"/>
          </a:xfrm>
          <a:prstGeom prst="cube">
            <a:avLst>
              <a:gd name="adj" fmla="val 69183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立方体 66"/>
          <p:cNvSpPr/>
          <p:nvPr/>
        </p:nvSpPr>
        <p:spPr>
          <a:xfrm>
            <a:off x="5973274" y="2169011"/>
            <a:ext cx="102109" cy="215208"/>
          </a:xfrm>
          <a:prstGeom prst="cube">
            <a:avLst>
              <a:gd name="adj" fmla="val 69183"/>
            </a:avLst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立方体 67"/>
          <p:cNvSpPr/>
          <p:nvPr/>
        </p:nvSpPr>
        <p:spPr>
          <a:xfrm>
            <a:off x="6172421" y="2169011"/>
            <a:ext cx="102109" cy="215208"/>
          </a:xfrm>
          <a:prstGeom prst="cube">
            <a:avLst>
              <a:gd name="adj" fmla="val 69183"/>
            </a:avLst>
          </a:prstGeom>
          <a:solidFill>
            <a:schemeClr val="accent6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立方体 68"/>
          <p:cNvSpPr/>
          <p:nvPr/>
        </p:nvSpPr>
        <p:spPr>
          <a:xfrm>
            <a:off x="6345219" y="2169011"/>
            <a:ext cx="102109" cy="215208"/>
          </a:xfrm>
          <a:prstGeom prst="cube">
            <a:avLst>
              <a:gd name="adj" fmla="val 69183"/>
            </a:avLst>
          </a:prstGeom>
          <a:solidFill>
            <a:schemeClr val="accent2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立方体 69"/>
          <p:cNvSpPr/>
          <p:nvPr/>
        </p:nvSpPr>
        <p:spPr>
          <a:xfrm>
            <a:off x="6534142" y="2169011"/>
            <a:ext cx="102109" cy="215208"/>
          </a:xfrm>
          <a:prstGeom prst="cube">
            <a:avLst>
              <a:gd name="adj" fmla="val 69183"/>
            </a:avLst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立方体 70"/>
          <p:cNvSpPr/>
          <p:nvPr/>
        </p:nvSpPr>
        <p:spPr>
          <a:xfrm>
            <a:off x="6707640" y="2169011"/>
            <a:ext cx="102109" cy="215208"/>
          </a:xfrm>
          <a:prstGeom prst="cube">
            <a:avLst>
              <a:gd name="adj" fmla="val 69183"/>
            </a:avLst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曲线连接符 73"/>
          <p:cNvCxnSpPr>
            <a:stCxn id="62" idx="1"/>
            <a:endCxn id="40" idx="1"/>
          </p:cNvCxnSpPr>
          <p:nvPr/>
        </p:nvCxnSpPr>
        <p:spPr>
          <a:xfrm rot="16200000" flipH="1" flipV="1">
            <a:off x="4502763" y="2576605"/>
            <a:ext cx="951858" cy="277954"/>
          </a:xfrm>
          <a:prstGeom prst="curvedConnector3">
            <a:avLst>
              <a:gd name="adj1" fmla="val -27936"/>
            </a:avLst>
          </a:prstGeom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曲线连接符 84"/>
          <p:cNvCxnSpPr/>
          <p:nvPr/>
        </p:nvCxnSpPr>
        <p:spPr>
          <a:xfrm rot="16200000" flipH="1" flipV="1">
            <a:off x="4673759" y="2576605"/>
            <a:ext cx="951858" cy="277954"/>
          </a:xfrm>
          <a:prstGeom prst="curvedConnector3">
            <a:avLst>
              <a:gd name="adj1" fmla="val -27936"/>
            </a:avLst>
          </a:prstGeom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曲线连接符 85"/>
          <p:cNvCxnSpPr/>
          <p:nvPr/>
        </p:nvCxnSpPr>
        <p:spPr>
          <a:xfrm rot="16200000" flipH="1" flipV="1">
            <a:off x="4840043" y="2576605"/>
            <a:ext cx="951858" cy="277954"/>
          </a:xfrm>
          <a:prstGeom prst="curvedConnector3">
            <a:avLst>
              <a:gd name="adj1" fmla="val -27936"/>
            </a:avLst>
          </a:prstGeom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曲线连接符 86"/>
          <p:cNvCxnSpPr/>
          <p:nvPr/>
        </p:nvCxnSpPr>
        <p:spPr>
          <a:xfrm rot="16200000" flipH="1" flipV="1">
            <a:off x="5023874" y="2576605"/>
            <a:ext cx="951858" cy="277954"/>
          </a:xfrm>
          <a:prstGeom prst="curvedConnector3">
            <a:avLst>
              <a:gd name="adj1" fmla="val -27936"/>
            </a:avLst>
          </a:prstGeom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曲线连接符 87"/>
          <p:cNvCxnSpPr/>
          <p:nvPr/>
        </p:nvCxnSpPr>
        <p:spPr>
          <a:xfrm rot="16200000" flipH="1" flipV="1">
            <a:off x="5194968" y="2576605"/>
            <a:ext cx="951858" cy="277954"/>
          </a:xfrm>
          <a:prstGeom prst="curvedConnector3">
            <a:avLst>
              <a:gd name="adj1" fmla="val -27936"/>
            </a:avLst>
          </a:prstGeom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曲线连接符 88"/>
          <p:cNvCxnSpPr/>
          <p:nvPr/>
        </p:nvCxnSpPr>
        <p:spPr>
          <a:xfrm rot="16200000" flipH="1" flipV="1">
            <a:off x="5380467" y="2576605"/>
            <a:ext cx="951858" cy="277954"/>
          </a:xfrm>
          <a:prstGeom prst="curvedConnector3">
            <a:avLst>
              <a:gd name="adj1" fmla="val -27936"/>
            </a:avLst>
          </a:prstGeom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曲线连接符 89"/>
          <p:cNvCxnSpPr/>
          <p:nvPr/>
        </p:nvCxnSpPr>
        <p:spPr>
          <a:xfrm rot="16200000" flipH="1" flipV="1">
            <a:off x="5577558" y="2576605"/>
            <a:ext cx="951858" cy="277954"/>
          </a:xfrm>
          <a:prstGeom prst="curvedConnector3">
            <a:avLst>
              <a:gd name="adj1" fmla="val -27936"/>
            </a:avLst>
          </a:prstGeom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曲线连接符 90"/>
          <p:cNvCxnSpPr/>
          <p:nvPr/>
        </p:nvCxnSpPr>
        <p:spPr>
          <a:xfrm rot="16200000" flipH="1" flipV="1">
            <a:off x="5747807" y="2576605"/>
            <a:ext cx="951858" cy="277954"/>
          </a:xfrm>
          <a:prstGeom prst="curvedConnector3">
            <a:avLst>
              <a:gd name="adj1" fmla="val -27936"/>
            </a:avLst>
          </a:prstGeom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曲线连接符 91"/>
          <p:cNvCxnSpPr/>
          <p:nvPr/>
        </p:nvCxnSpPr>
        <p:spPr>
          <a:xfrm rot="16200000" flipH="1" flipV="1">
            <a:off x="5937035" y="2576605"/>
            <a:ext cx="951858" cy="277954"/>
          </a:xfrm>
          <a:prstGeom prst="curvedConnector3">
            <a:avLst>
              <a:gd name="adj1" fmla="val -27936"/>
            </a:avLst>
          </a:prstGeom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曲线连接符 92"/>
          <p:cNvCxnSpPr/>
          <p:nvPr/>
        </p:nvCxnSpPr>
        <p:spPr>
          <a:xfrm rot="16200000" flipH="1" flipV="1">
            <a:off x="6115083" y="2576605"/>
            <a:ext cx="951858" cy="277954"/>
          </a:xfrm>
          <a:prstGeom prst="curvedConnector3">
            <a:avLst>
              <a:gd name="adj1" fmla="val -27936"/>
            </a:avLst>
          </a:prstGeom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5237764" y="3943081"/>
            <a:ext cx="90730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groups features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227797" y="1708287"/>
            <a:ext cx="129522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groups 1x1conv kenerl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8349690" y="2576428"/>
            <a:ext cx="9297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8248284" y="3052490"/>
            <a:ext cx="12182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756774" y="3235499"/>
            <a:ext cx="8496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5" name="直接箭头连接符 124"/>
          <p:cNvCxnSpPr/>
          <p:nvPr/>
        </p:nvCxnSpPr>
        <p:spPr>
          <a:xfrm>
            <a:off x="6839359" y="2847169"/>
            <a:ext cx="461658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右箭头 127"/>
          <p:cNvSpPr/>
          <p:nvPr/>
        </p:nvSpPr>
        <p:spPr>
          <a:xfrm>
            <a:off x="4094768" y="2504534"/>
            <a:ext cx="288032" cy="70184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987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立方体 3"/>
          <p:cNvSpPr/>
          <p:nvPr/>
        </p:nvSpPr>
        <p:spPr>
          <a:xfrm>
            <a:off x="1037093" y="1109626"/>
            <a:ext cx="1620180" cy="1614413"/>
          </a:xfrm>
          <a:prstGeom prst="cube">
            <a:avLst>
              <a:gd name="adj" fmla="val 53695"/>
            </a:avLst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立方体 4"/>
          <p:cNvSpPr/>
          <p:nvPr/>
        </p:nvSpPr>
        <p:spPr>
          <a:xfrm>
            <a:off x="5261835" y="1109625"/>
            <a:ext cx="1620180" cy="1614413"/>
          </a:xfrm>
          <a:prstGeom prst="cube">
            <a:avLst>
              <a:gd name="adj" fmla="val 53695"/>
            </a:avLst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 rot="18968740">
            <a:off x="2143913" y="2167219"/>
            <a:ext cx="3530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8968740">
            <a:off x="1680452" y="2596289"/>
            <a:ext cx="4965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18642654">
            <a:off x="2518283" y="1789873"/>
            <a:ext cx="426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2305791"/>
            <a:ext cx="9297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33781" y="2390420"/>
            <a:ext cx="8496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8016" y="2783979"/>
            <a:ext cx="12182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7819" y="2305791"/>
            <a:ext cx="9297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21875" y="2783979"/>
            <a:ext cx="12182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85286" y="2390420"/>
            <a:ext cx="8496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18892783">
            <a:off x="5902746" y="2639243"/>
            <a:ext cx="426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rot="18696221">
            <a:off x="6729501" y="1774470"/>
            <a:ext cx="4965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rot="18968740">
            <a:off x="6375628" y="2167219"/>
            <a:ext cx="3530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429312" y="1101847"/>
            <a:ext cx="969445" cy="978473"/>
            <a:chOff x="3045188" y="2036304"/>
            <a:chExt cx="969445" cy="978473"/>
          </a:xfrm>
        </p:grpSpPr>
        <p:sp>
          <p:nvSpPr>
            <p:cNvPr id="21" name="立方体 20"/>
            <p:cNvSpPr/>
            <p:nvPr/>
          </p:nvSpPr>
          <p:spPr>
            <a:xfrm>
              <a:off x="3834915" y="2036304"/>
              <a:ext cx="179718" cy="187713"/>
            </a:xfrm>
            <a:prstGeom prst="cube">
              <a:avLst>
                <a:gd name="adj" fmla="val 19227"/>
              </a:avLst>
            </a:prstGeom>
            <a:solidFill>
              <a:srgbClr val="00B0F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立方体 21"/>
            <p:cNvSpPr/>
            <p:nvPr/>
          </p:nvSpPr>
          <p:spPr>
            <a:xfrm>
              <a:off x="3045188" y="2069347"/>
              <a:ext cx="936104" cy="945430"/>
            </a:xfrm>
            <a:prstGeom prst="cube">
              <a:avLst>
                <a:gd name="adj" fmla="val 84602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544235" y="1747560"/>
            <a:ext cx="967215" cy="975687"/>
            <a:chOff x="3160111" y="2570049"/>
            <a:chExt cx="967215" cy="975687"/>
          </a:xfrm>
        </p:grpSpPr>
        <p:sp>
          <p:nvSpPr>
            <p:cNvPr id="26" name="立方体 25"/>
            <p:cNvSpPr/>
            <p:nvPr/>
          </p:nvSpPr>
          <p:spPr>
            <a:xfrm>
              <a:off x="3191222" y="2570049"/>
              <a:ext cx="936104" cy="945430"/>
            </a:xfrm>
            <a:prstGeom prst="cube">
              <a:avLst>
                <a:gd name="adj" fmla="val 84602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立方体 24"/>
            <p:cNvSpPr/>
            <p:nvPr/>
          </p:nvSpPr>
          <p:spPr>
            <a:xfrm>
              <a:off x="3160111" y="3358023"/>
              <a:ext cx="179718" cy="187713"/>
            </a:xfrm>
            <a:prstGeom prst="cube">
              <a:avLst>
                <a:gd name="adj" fmla="val 19227"/>
              </a:avLst>
            </a:prstGeom>
            <a:solidFill>
              <a:srgbClr val="00B0F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/>
        </p:nvSpPr>
        <p:spPr>
          <a:xfrm rot="16200000">
            <a:off x="3788537" y="1774469"/>
            <a:ext cx="3530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86061" y="2046016"/>
            <a:ext cx="213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48949" y="1881145"/>
            <a:ext cx="213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976716" y="1584361"/>
            <a:ext cx="213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16775" y="2682991"/>
            <a:ext cx="213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73088" y="2511327"/>
            <a:ext cx="213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12489" y="2231258"/>
            <a:ext cx="213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2899755" y="2130986"/>
            <a:ext cx="250133" cy="25013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cxnSp>
        <p:nvCxnSpPr>
          <p:cNvPr id="38" name="直接连接符 37"/>
          <p:cNvCxnSpPr>
            <a:stCxn id="36" idx="1"/>
            <a:endCxn id="36" idx="5"/>
          </p:cNvCxnSpPr>
          <p:nvPr/>
        </p:nvCxnSpPr>
        <p:spPr>
          <a:xfrm>
            <a:off x="2936386" y="2167617"/>
            <a:ext cx="176871" cy="176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6" idx="3"/>
            <a:endCxn id="36" idx="7"/>
          </p:cNvCxnSpPr>
          <p:nvPr/>
        </p:nvCxnSpPr>
        <p:spPr>
          <a:xfrm flipV="1">
            <a:off x="2936386" y="2167617"/>
            <a:ext cx="176871" cy="176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右大括号 49"/>
          <p:cNvSpPr/>
          <p:nvPr/>
        </p:nvSpPr>
        <p:spPr>
          <a:xfrm>
            <a:off x="4533900" y="1173529"/>
            <a:ext cx="121977" cy="529190"/>
          </a:xfrm>
          <a:prstGeom prst="rightBrac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4607757" y="1311166"/>
            <a:ext cx="4974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pcs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右箭头 51"/>
          <p:cNvSpPr/>
          <p:nvPr/>
        </p:nvSpPr>
        <p:spPr>
          <a:xfrm>
            <a:off x="4788024" y="2027844"/>
            <a:ext cx="175636" cy="456416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立方体 52"/>
          <p:cNvSpPr/>
          <p:nvPr/>
        </p:nvSpPr>
        <p:spPr>
          <a:xfrm>
            <a:off x="4747143" y="4166713"/>
            <a:ext cx="1620180" cy="1614413"/>
          </a:xfrm>
          <a:prstGeom prst="cube">
            <a:avLst>
              <a:gd name="adj" fmla="val 53695"/>
            </a:avLst>
          </a:prstGeom>
          <a:gradFill flip="none" rotWithShape="1">
            <a:gsLst>
              <a:gs pos="0">
                <a:srgbClr val="FFF200"/>
              </a:gs>
              <a:gs pos="29000">
                <a:srgbClr val="FF7A00"/>
              </a:gs>
              <a:gs pos="61000">
                <a:srgbClr val="FF0300"/>
              </a:gs>
              <a:gs pos="100000">
                <a:srgbClr val="4D0808"/>
              </a:gs>
            </a:gsLst>
            <a:lin ang="18900000" scaled="1"/>
            <a:tileRect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4603127" y="5362879"/>
            <a:ext cx="9297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107183" y="5841067"/>
            <a:ext cx="12182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170594" y="5447508"/>
            <a:ext cx="8496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 rot="18892783">
            <a:off x="5388054" y="5696331"/>
            <a:ext cx="426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 rot="18696221">
            <a:off x="6214809" y="4831558"/>
            <a:ext cx="4965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 rot="18968740">
            <a:off x="5860936" y="5224307"/>
            <a:ext cx="3530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4" name="组合 123"/>
          <p:cNvGrpSpPr/>
          <p:nvPr/>
        </p:nvGrpSpPr>
        <p:grpSpPr>
          <a:xfrm>
            <a:off x="3008051" y="4826534"/>
            <a:ext cx="941713" cy="949039"/>
            <a:chOff x="3008051" y="4826534"/>
            <a:chExt cx="941713" cy="949039"/>
          </a:xfrm>
        </p:grpSpPr>
        <p:sp>
          <p:nvSpPr>
            <p:cNvPr id="119" name="立方体 118"/>
            <p:cNvSpPr/>
            <p:nvPr/>
          </p:nvSpPr>
          <p:spPr>
            <a:xfrm>
              <a:off x="3780142" y="4826534"/>
              <a:ext cx="169622" cy="175758"/>
            </a:xfrm>
            <a:prstGeom prst="cube">
              <a:avLst>
                <a:gd name="adj" fmla="val 19227"/>
              </a:avLst>
            </a:prstGeom>
            <a:solidFill>
              <a:srgbClr val="00B0F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立方体 63"/>
            <p:cNvSpPr/>
            <p:nvPr/>
          </p:nvSpPr>
          <p:spPr>
            <a:xfrm>
              <a:off x="3032652" y="4862024"/>
              <a:ext cx="883515" cy="885219"/>
            </a:xfrm>
            <a:prstGeom prst="cube">
              <a:avLst>
                <a:gd name="adj" fmla="val 84333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立方体 64"/>
            <p:cNvSpPr/>
            <p:nvPr/>
          </p:nvSpPr>
          <p:spPr>
            <a:xfrm>
              <a:off x="3008051" y="5599815"/>
              <a:ext cx="169622" cy="175758"/>
            </a:xfrm>
            <a:prstGeom prst="cube">
              <a:avLst>
                <a:gd name="adj" fmla="val 19227"/>
              </a:avLst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6" name="TextBox 65"/>
          <p:cNvSpPr txBox="1"/>
          <p:nvPr/>
        </p:nvSpPr>
        <p:spPr>
          <a:xfrm rot="16200000">
            <a:off x="3247590" y="4831557"/>
            <a:ext cx="3530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845114" y="5103104"/>
            <a:ext cx="213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435769" y="4641449"/>
            <a:ext cx="213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975828" y="5740079"/>
            <a:ext cx="213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832141" y="5568415"/>
            <a:ext cx="213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571542" y="5288346"/>
            <a:ext cx="213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右大括号 71"/>
          <p:cNvSpPr/>
          <p:nvPr/>
        </p:nvSpPr>
        <p:spPr>
          <a:xfrm>
            <a:off x="3963714" y="4259142"/>
            <a:ext cx="121977" cy="529190"/>
          </a:xfrm>
          <a:prstGeom prst="rightBrac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4034161" y="4396779"/>
            <a:ext cx="4974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pcs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右箭头 73"/>
          <p:cNvSpPr/>
          <p:nvPr/>
        </p:nvSpPr>
        <p:spPr>
          <a:xfrm>
            <a:off x="4247077" y="5084932"/>
            <a:ext cx="175636" cy="456416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3054547" y="6356607"/>
            <a:ext cx="72008" cy="216024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3126555" y="6356607"/>
            <a:ext cx="72008" cy="216024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3198563" y="6356607"/>
            <a:ext cx="72008" cy="216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3270571" y="6356607"/>
            <a:ext cx="72008" cy="21602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3342579" y="6356607"/>
            <a:ext cx="72008" cy="21602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3414587" y="6356607"/>
            <a:ext cx="72008" cy="216024"/>
          </a:xfrm>
          <a:prstGeom prst="rect">
            <a:avLst/>
          </a:prstGeom>
          <a:solidFill>
            <a:srgbClr val="96280A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3486595" y="6356607"/>
            <a:ext cx="72008" cy="216024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2982539" y="6356607"/>
            <a:ext cx="72008" cy="216024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3558603" y="6356607"/>
            <a:ext cx="72008" cy="216024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2910531" y="6356607"/>
            <a:ext cx="72008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3114278" y="6626637"/>
            <a:ext cx="34144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1x1xC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右箭头 85"/>
          <p:cNvSpPr/>
          <p:nvPr/>
        </p:nvSpPr>
        <p:spPr>
          <a:xfrm rot="16200000">
            <a:off x="3182753" y="5903616"/>
            <a:ext cx="175636" cy="456416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立方体 86"/>
          <p:cNvSpPr/>
          <p:nvPr/>
        </p:nvSpPr>
        <p:spPr>
          <a:xfrm>
            <a:off x="485007" y="4210304"/>
            <a:ext cx="1620180" cy="1614413"/>
          </a:xfrm>
          <a:prstGeom prst="cube">
            <a:avLst>
              <a:gd name="adj" fmla="val 53695"/>
            </a:avLst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TextBox 87"/>
          <p:cNvSpPr txBox="1"/>
          <p:nvPr/>
        </p:nvSpPr>
        <p:spPr>
          <a:xfrm rot="18968740">
            <a:off x="1591827" y="5267897"/>
            <a:ext cx="3530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 rot="18968740">
            <a:off x="1128366" y="5696967"/>
            <a:ext cx="4965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 rot="18642654">
            <a:off x="1966197" y="4890551"/>
            <a:ext cx="426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47506" y="5406469"/>
            <a:ext cx="9297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881695" y="5491098"/>
            <a:ext cx="8496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805930" y="5884657"/>
            <a:ext cx="12182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2347669" y="5231664"/>
            <a:ext cx="250133" cy="25013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cxnSp>
        <p:nvCxnSpPr>
          <p:cNvPr id="95" name="直接连接符 94"/>
          <p:cNvCxnSpPr>
            <a:stCxn id="94" idx="1"/>
            <a:endCxn id="94" idx="5"/>
          </p:cNvCxnSpPr>
          <p:nvPr/>
        </p:nvCxnSpPr>
        <p:spPr>
          <a:xfrm>
            <a:off x="2384300" y="5268295"/>
            <a:ext cx="176871" cy="176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94" idx="3"/>
            <a:endCxn id="94" idx="7"/>
          </p:cNvCxnSpPr>
          <p:nvPr/>
        </p:nvCxnSpPr>
        <p:spPr>
          <a:xfrm flipV="1">
            <a:off x="2384300" y="5268295"/>
            <a:ext cx="176871" cy="176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立方体 96"/>
          <p:cNvSpPr/>
          <p:nvPr/>
        </p:nvSpPr>
        <p:spPr>
          <a:xfrm>
            <a:off x="7205119" y="4210304"/>
            <a:ext cx="1620180" cy="1614413"/>
          </a:xfrm>
          <a:prstGeom prst="cube">
            <a:avLst>
              <a:gd name="adj" fmla="val 53695"/>
            </a:avLst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TextBox 97"/>
          <p:cNvSpPr txBox="1"/>
          <p:nvPr/>
        </p:nvSpPr>
        <p:spPr>
          <a:xfrm rot="18968740">
            <a:off x="8311939" y="5267897"/>
            <a:ext cx="3530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 rot="18968740">
            <a:off x="7848478" y="5696967"/>
            <a:ext cx="4965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 rot="18642654">
            <a:off x="8686309" y="4890551"/>
            <a:ext cx="426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067618" y="5406469"/>
            <a:ext cx="9297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601807" y="5491098"/>
            <a:ext cx="8496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526042" y="5884657"/>
            <a:ext cx="12182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695373" y="4946132"/>
            <a:ext cx="213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3123669" y="3573016"/>
            <a:ext cx="72008" cy="216024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3195677" y="3573016"/>
            <a:ext cx="72008" cy="216024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3267685" y="3573016"/>
            <a:ext cx="72008" cy="216024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3339693" y="3573016"/>
            <a:ext cx="72008" cy="216024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3411701" y="3573016"/>
            <a:ext cx="72008" cy="216024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3483709" y="3573016"/>
            <a:ext cx="72008" cy="216024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3555717" y="3573016"/>
            <a:ext cx="72008" cy="216024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>
            <a:off x="3051661" y="3573016"/>
            <a:ext cx="72008" cy="216024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/>
          <p:cNvSpPr/>
          <p:nvPr/>
        </p:nvSpPr>
        <p:spPr>
          <a:xfrm>
            <a:off x="3627725" y="3573016"/>
            <a:ext cx="72008" cy="216024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>
            <a:off x="2979653" y="3573016"/>
            <a:ext cx="72008" cy="216024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3163451" y="3356992"/>
            <a:ext cx="34144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1x1xC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右箭头 115"/>
          <p:cNvSpPr/>
          <p:nvPr/>
        </p:nvSpPr>
        <p:spPr>
          <a:xfrm rot="5400000">
            <a:off x="3247422" y="3705274"/>
            <a:ext cx="175636" cy="456416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3" name="组合 122"/>
          <p:cNvGrpSpPr/>
          <p:nvPr/>
        </p:nvGrpSpPr>
        <p:grpSpPr>
          <a:xfrm>
            <a:off x="2869362" y="4202323"/>
            <a:ext cx="940125" cy="946658"/>
            <a:chOff x="2869362" y="4189623"/>
            <a:chExt cx="940125" cy="946658"/>
          </a:xfrm>
        </p:grpSpPr>
        <p:sp>
          <p:nvSpPr>
            <p:cNvPr id="120" name="立方体 119"/>
            <p:cNvSpPr/>
            <p:nvPr/>
          </p:nvSpPr>
          <p:spPr>
            <a:xfrm>
              <a:off x="3639865" y="4189623"/>
              <a:ext cx="169622" cy="175758"/>
            </a:xfrm>
            <a:prstGeom prst="cube">
              <a:avLst>
                <a:gd name="adj" fmla="val 1922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立方体 120"/>
            <p:cNvSpPr/>
            <p:nvPr/>
          </p:nvSpPr>
          <p:spPr>
            <a:xfrm>
              <a:off x="2892375" y="4225113"/>
              <a:ext cx="883515" cy="885219"/>
            </a:xfrm>
            <a:prstGeom prst="cube">
              <a:avLst>
                <a:gd name="adj" fmla="val 84333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立方体 121"/>
            <p:cNvSpPr/>
            <p:nvPr/>
          </p:nvSpPr>
          <p:spPr>
            <a:xfrm>
              <a:off x="2869362" y="4960523"/>
              <a:ext cx="169622" cy="175758"/>
            </a:xfrm>
            <a:prstGeom prst="cube">
              <a:avLst>
                <a:gd name="adj" fmla="val 19227"/>
              </a:avLst>
            </a:prstGeom>
            <a:solidFill>
              <a:srgbClr val="00B0F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7" name="椭圆 126"/>
          <p:cNvSpPr/>
          <p:nvPr/>
        </p:nvSpPr>
        <p:spPr>
          <a:xfrm>
            <a:off x="6592930" y="5231664"/>
            <a:ext cx="250133" cy="25013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cxnSp>
        <p:nvCxnSpPr>
          <p:cNvPr id="128" name="直接连接符 127"/>
          <p:cNvCxnSpPr>
            <a:stCxn id="127" idx="0"/>
            <a:endCxn id="127" idx="4"/>
          </p:cNvCxnSpPr>
          <p:nvPr/>
        </p:nvCxnSpPr>
        <p:spPr>
          <a:xfrm>
            <a:off x="6717997" y="5231664"/>
            <a:ext cx="0" cy="250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stCxn id="127" idx="2"/>
            <a:endCxn id="127" idx="6"/>
          </p:cNvCxnSpPr>
          <p:nvPr/>
        </p:nvCxnSpPr>
        <p:spPr>
          <a:xfrm>
            <a:off x="6592930" y="5356731"/>
            <a:ext cx="2501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776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g-blog.csdnimg.cn/20200722161741643.png?x-oss-process=image/watermark,type_ZmFuZ3poZW5naGVpdGk,shadow_10,text_aHR0cHM6Ly9ibG9nLmNzZG4ubmV0L3FxXzM1NzQxNzgy,size_16,color_FFFFFF,t_7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61" r="13750" b="31657"/>
          <a:stretch/>
        </p:blipFill>
        <p:spPr bwMode="auto">
          <a:xfrm>
            <a:off x="-2844824" y="1489830"/>
            <a:ext cx="2401055" cy="255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矩形 78"/>
          <p:cNvSpPr/>
          <p:nvPr/>
        </p:nvSpPr>
        <p:spPr>
          <a:xfrm>
            <a:off x="1266106" y="1675222"/>
            <a:ext cx="864096" cy="3015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1x1Conv</a:t>
            </a:r>
            <a:endParaRPr lang="zh-CN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266106" y="2211624"/>
            <a:ext cx="864096" cy="3015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3x3 DWConv</a:t>
            </a:r>
          </a:p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(stride=2)</a:t>
            </a:r>
            <a:endParaRPr lang="zh-CN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1266106" y="2767408"/>
            <a:ext cx="864096" cy="3015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1x1Conv</a:t>
            </a:r>
            <a:endParaRPr lang="zh-CN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38014" y="3599236"/>
            <a:ext cx="965448" cy="3015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endParaRPr lang="zh-CN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898054" y="447338"/>
            <a:ext cx="245368" cy="24536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5" name="直接箭头连接符 84"/>
          <p:cNvCxnSpPr>
            <a:stCxn id="84" idx="4"/>
            <a:endCxn id="79" idx="0"/>
          </p:cNvCxnSpPr>
          <p:nvPr/>
        </p:nvCxnSpPr>
        <p:spPr>
          <a:xfrm>
            <a:off x="1020738" y="692706"/>
            <a:ext cx="677416" cy="98251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770162" y="2014582"/>
            <a:ext cx="52418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 ReLU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7" name="直接箭头连接符 86"/>
          <p:cNvCxnSpPr>
            <a:stCxn id="79" idx="2"/>
            <a:endCxn id="80" idx="0"/>
          </p:cNvCxnSpPr>
          <p:nvPr/>
        </p:nvCxnSpPr>
        <p:spPr>
          <a:xfrm>
            <a:off x="1698154" y="1976774"/>
            <a:ext cx="0" cy="23485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80" idx="2"/>
            <a:endCxn id="81" idx="0"/>
          </p:cNvCxnSpPr>
          <p:nvPr/>
        </p:nvCxnSpPr>
        <p:spPr>
          <a:xfrm>
            <a:off x="1698154" y="2513176"/>
            <a:ext cx="0" cy="25423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770162" y="2563348"/>
            <a:ext cx="17793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770162" y="3131096"/>
            <a:ext cx="52418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 ReLU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直接箭头连接符 90"/>
          <p:cNvCxnSpPr>
            <a:stCxn id="81" idx="2"/>
            <a:endCxn id="83" idx="0"/>
          </p:cNvCxnSpPr>
          <p:nvPr/>
        </p:nvCxnSpPr>
        <p:spPr>
          <a:xfrm flipH="1">
            <a:off x="1020738" y="3068960"/>
            <a:ext cx="677416" cy="53027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endCxn id="83" idx="0"/>
          </p:cNvCxnSpPr>
          <p:nvPr/>
        </p:nvCxnSpPr>
        <p:spPr>
          <a:xfrm>
            <a:off x="393998" y="3068960"/>
            <a:ext cx="626740" cy="53027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84" idx="4"/>
          </p:cNvCxnSpPr>
          <p:nvPr/>
        </p:nvCxnSpPr>
        <p:spPr>
          <a:xfrm flipH="1">
            <a:off x="400298" y="692706"/>
            <a:ext cx="620440" cy="9796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105" idx="2"/>
          </p:cNvCxnSpPr>
          <p:nvPr/>
        </p:nvCxnSpPr>
        <p:spPr>
          <a:xfrm>
            <a:off x="395536" y="2868012"/>
            <a:ext cx="0" cy="2033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83" idx="2"/>
            <a:endCxn id="96" idx="0"/>
          </p:cNvCxnSpPr>
          <p:nvPr/>
        </p:nvCxnSpPr>
        <p:spPr>
          <a:xfrm>
            <a:off x="1020738" y="3900788"/>
            <a:ext cx="0" cy="22483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538014" y="4125626"/>
            <a:ext cx="965448" cy="3015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 Shuffle</a:t>
            </a:r>
            <a:endParaRPr lang="zh-CN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898054" y="4659213"/>
            <a:ext cx="245368" cy="24536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箭头连接符 97"/>
          <p:cNvCxnSpPr>
            <a:stCxn id="96" idx="2"/>
            <a:endCxn id="97" idx="0"/>
          </p:cNvCxnSpPr>
          <p:nvPr/>
        </p:nvCxnSpPr>
        <p:spPr>
          <a:xfrm>
            <a:off x="1020738" y="4427178"/>
            <a:ext cx="0" cy="23203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-31750" y="1973862"/>
            <a:ext cx="864096" cy="3015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3x3 DWConv</a:t>
            </a:r>
          </a:p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(stride=2)</a:t>
            </a:r>
            <a:endParaRPr lang="zh-CN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-36512" y="2566460"/>
            <a:ext cx="864096" cy="3015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1x1Conv</a:t>
            </a:r>
            <a:endParaRPr lang="zh-CN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03721" y="2892732"/>
            <a:ext cx="52418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 ReLU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69443" y="2343993"/>
            <a:ext cx="17793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9" name="直接箭头连接符 108"/>
          <p:cNvCxnSpPr>
            <a:stCxn id="102" idx="2"/>
            <a:endCxn id="105" idx="0"/>
          </p:cNvCxnSpPr>
          <p:nvPr/>
        </p:nvCxnSpPr>
        <p:spPr>
          <a:xfrm flipH="1">
            <a:off x="395536" y="2275414"/>
            <a:ext cx="4762" cy="29104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endCxn id="102" idx="0"/>
          </p:cNvCxnSpPr>
          <p:nvPr/>
        </p:nvCxnSpPr>
        <p:spPr>
          <a:xfrm>
            <a:off x="400298" y="1672310"/>
            <a:ext cx="0" cy="30155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/>
          <p:cNvSpPr/>
          <p:nvPr/>
        </p:nvSpPr>
        <p:spPr>
          <a:xfrm>
            <a:off x="4737597" y="1675222"/>
            <a:ext cx="864096" cy="3015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1x1Conv</a:t>
            </a:r>
            <a:endParaRPr lang="zh-CN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4283968" y="2211624"/>
            <a:ext cx="864096" cy="3015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3x3 DWConv</a:t>
            </a:r>
          </a:p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(stride=2)</a:t>
            </a:r>
            <a:endParaRPr lang="zh-CN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4737597" y="2983432"/>
            <a:ext cx="864096" cy="3015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1x1Conv</a:t>
            </a:r>
            <a:endParaRPr lang="zh-CN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3740880" y="3599236"/>
            <a:ext cx="965448" cy="3015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endParaRPr lang="zh-CN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4100920" y="447338"/>
            <a:ext cx="245368" cy="24536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3" name="直接箭头连接符 132"/>
          <p:cNvCxnSpPr>
            <a:stCxn id="132" idx="4"/>
            <a:endCxn id="128" idx="0"/>
          </p:cNvCxnSpPr>
          <p:nvPr/>
        </p:nvCxnSpPr>
        <p:spPr>
          <a:xfrm>
            <a:off x="4223604" y="692706"/>
            <a:ext cx="946041" cy="98251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5619453" y="1981847"/>
            <a:ext cx="48731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 SiLU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5" name="直接箭头连接符 134"/>
          <p:cNvCxnSpPr>
            <a:stCxn id="128" idx="2"/>
            <a:endCxn id="129" idx="0"/>
          </p:cNvCxnSpPr>
          <p:nvPr/>
        </p:nvCxnSpPr>
        <p:spPr>
          <a:xfrm flipH="1">
            <a:off x="4716016" y="1976774"/>
            <a:ext cx="453629" cy="23485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4298992" y="2564904"/>
            <a:ext cx="17793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358036" y="3330704"/>
            <a:ext cx="48731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 SiLU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9" name="直接箭头连接符 138"/>
          <p:cNvCxnSpPr>
            <a:stCxn id="130" idx="2"/>
            <a:endCxn id="131" idx="0"/>
          </p:cNvCxnSpPr>
          <p:nvPr/>
        </p:nvCxnSpPr>
        <p:spPr>
          <a:xfrm flipH="1">
            <a:off x="4223604" y="3284984"/>
            <a:ext cx="946041" cy="31425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>
            <a:endCxn id="131" idx="0"/>
          </p:cNvCxnSpPr>
          <p:nvPr/>
        </p:nvCxnSpPr>
        <p:spPr>
          <a:xfrm>
            <a:off x="3230448" y="3272288"/>
            <a:ext cx="993156" cy="32694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>
            <a:stCxn id="132" idx="4"/>
          </p:cNvCxnSpPr>
          <p:nvPr/>
        </p:nvCxnSpPr>
        <p:spPr>
          <a:xfrm flipH="1">
            <a:off x="2798400" y="692706"/>
            <a:ext cx="1425204" cy="9796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stCxn id="148" idx="2"/>
          </p:cNvCxnSpPr>
          <p:nvPr/>
        </p:nvCxnSpPr>
        <p:spPr>
          <a:xfrm>
            <a:off x="3230448" y="3068959"/>
            <a:ext cx="0" cy="2033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>
            <a:stCxn id="131" idx="2"/>
            <a:endCxn id="145" idx="0"/>
          </p:cNvCxnSpPr>
          <p:nvPr/>
        </p:nvCxnSpPr>
        <p:spPr>
          <a:xfrm>
            <a:off x="4223604" y="3900788"/>
            <a:ext cx="0" cy="45755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矩形 143"/>
          <p:cNvSpPr/>
          <p:nvPr/>
        </p:nvSpPr>
        <p:spPr>
          <a:xfrm>
            <a:off x="4588580" y="4279576"/>
            <a:ext cx="1262983" cy="3015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 Shuffle Conv</a:t>
            </a:r>
          </a:p>
        </p:txBody>
      </p:sp>
      <p:sp>
        <p:nvSpPr>
          <p:cNvPr id="147" name="矩形 146"/>
          <p:cNvSpPr/>
          <p:nvPr/>
        </p:nvSpPr>
        <p:spPr>
          <a:xfrm>
            <a:off x="3295211" y="1973862"/>
            <a:ext cx="864096" cy="3015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1x1 DWConv</a:t>
            </a:r>
          </a:p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(stride=2)</a:t>
            </a:r>
            <a:endParaRPr lang="zh-CN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2798400" y="2767407"/>
            <a:ext cx="864096" cy="3015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1x1Conv</a:t>
            </a:r>
            <a:endParaRPr lang="zh-CN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483603" y="3109945"/>
            <a:ext cx="48731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 SiLU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3995936" y="2302418"/>
            <a:ext cx="17793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1" name="直接箭头连接符 150"/>
          <p:cNvCxnSpPr>
            <a:stCxn id="121" idx="4"/>
            <a:endCxn id="148" idx="0"/>
          </p:cNvCxnSpPr>
          <p:nvPr/>
        </p:nvCxnSpPr>
        <p:spPr>
          <a:xfrm>
            <a:off x="3230448" y="2596798"/>
            <a:ext cx="0" cy="17060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>
            <a:endCxn id="147" idx="0"/>
          </p:cNvCxnSpPr>
          <p:nvPr/>
        </p:nvCxnSpPr>
        <p:spPr>
          <a:xfrm>
            <a:off x="3727259" y="1672310"/>
            <a:ext cx="0" cy="30155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矩形 154"/>
          <p:cNvSpPr/>
          <p:nvPr/>
        </p:nvSpPr>
        <p:spPr>
          <a:xfrm>
            <a:off x="2728762" y="4279576"/>
            <a:ext cx="1181472" cy="3015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 Attention</a:t>
            </a:r>
            <a:endParaRPr lang="zh-CN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5" name="直接箭头连接符 164"/>
          <p:cNvCxnSpPr>
            <a:stCxn id="155" idx="3"/>
            <a:endCxn id="145" idx="2"/>
          </p:cNvCxnSpPr>
          <p:nvPr/>
        </p:nvCxnSpPr>
        <p:spPr>
          <a:xfrm>
            <a:off x="3910234" y="4430352"/>
            <a:ext cx="237982" cy="338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5" name="组合 1054"/>
          <p:cNvGrpSpPr/>
          <p:nvPr/>
        </p:nvGrpSpPr>
        <p:grpSpPr>
          <a:xfrm>
            <a:off x="4148216" y="4358344"/>
            <a:ext cx="150776" cy="150776"/>
            <a:chOff x="7709340" y="4120373"/>
            <a:chExt cx="150776" cy="150776"/>
          </a:xfrm>
        </p:grpSpPr>
        <p:sp>
          <p:nvSpPr>
            <p:cNvPr id="145" name="椭圆 144"/>
            <p:cNvSpPr/>
            <p:nvPr/>
          </p:nvSpPr>
          <p:spPr>
            <a:xfrm>
              <a:off x="7709340" y="4120373"/>
              <a:ext cx="150776" cy="15077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8" name="直接连接符 167"/>
            <p:cNvCxnSpPr>
              <a:stCxn id="145" idx="1"/>
              <a:endCxn id="145" idx="5"/>
            </p:cNvCxnSpPr>
            <p:nvPr/>
          </p:nvCxnSpPr>
          <p:spPr>
            <a:xfrm>
              <a:off x="7731421" y="4142454"/>
              <a:ext cx="106614" cy="1066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>
              <a:stCxn id="145" idx="3"/>
              <a:endCxn id="145" idx="7"/>
            </p:cNvCxnSpPr>
            <p:nvPr/>
          </p:nvCxnSpPr>
          <p:spPr>
            <a:xfrm flipV="1">
              <a:off x="7731421" y="4142454"/>
              <a:ext cx="106614" cy="1066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6" name="椭圆 175"/>
          <p:cNvSpPr/>
          <p:nvPr/>
        </p:nvSpPr>
        <p:spPr>
          <a:xfrm>
            <a:off x="4100920" y="5069481"/>
            <a:ext cx="245368" cy="24536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7" name="直接箭头连接符 176"/>
          <p:cNvCxnSpPr>
            <a:stCxn id="183" idx="4"/>
            <a:endCxn id="176" idx="0"/>
          </p:cNvCxnSpPr>
          <p:nvPr/>
        </p:nvCxnSpPr>
        <p:spPr>
          <a:xfrm>
            <a:off x="4223604" y="4885656"/>
            <a:ext cx="0" cy="18382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组合 152"/>
          <p:cNvGrpSpPr/>
          <p:nvPr/>
        </p:nvGrpSpPr>
        <p:grpSpPr>
          <a:xfrm>
            <a:off x="4148216" y="4734880"/>
            <a:ext cx="150776" cy="150776"/>
            <a:chOff x="7709340" y="4659492"/>
            <a:chExt cx="150776" cy="150776"/>
          </a:xfrm>
        </p:grpSpPr>
        <p:sp>
          <p:nvSpPr>
            <p:cNvPr id="183" name="椭圆 182"/>
            <p:cNvSpPr/>
            <p:nvPr/>
          </p:nvSpPr>
          <p:spPr>
            <a:xfrm>
              <a:off x="7709340" y="4659492"/>
              <a:ext cx="150776" cy="15077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4" name="直接连接符 183"/>
            <p:cNvCxnSpPr>
              <a:stCxn id="183" idx="4"/>
              <a:endCxn id="183" idx="0"/>
            </p:cNvCxnSpPr>
            <p:nvPr/>
          </p:nvCxnSpPr>
          <p:spPr>
            <a:xfrm flipV="1">
              <a:off x="7784728" y="4659492"/>
              <a:ext cx="0" cy="1507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>
              <a:stCxn id="183" idx="2"/>
              <a:endCxn id="183" idx="6"/>
            </p:cNvCxnSpPr>
            <p:nvPr/>
          </p:nvCxnSpPr>
          <p:spPr>
            <a:xfrm>
              <a:off x="7709340" y="4734880"/>
              <a:ext cx="1507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2" name="直接箭头连接符 191"/>
          <p:cNvCxnSpPr>
            <a:stCxn id="145" idx="4"/>
            <a:endCxn id="183" idx="0"/>
          </p:cNvCxnSpPr>
          <p:nvPr/>
        </p:nvCxnSpPr>
        <p:spPr>
          <a:xfrm>
            <a:off x="4223604" y="4509120"/>
            <a:ext cx="0" cy="22576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肘形连接符 157"/>
          <p:cNvCxnSpPr>
            <a:stCxn id="131" idx="2"/>
            <a:endCxn id="144" idx="0"/>
          </p:cNvCxnSpPr>
          <p:nvPr/>
        </p:nvCxnSpPr>
        <p:spPr>
          <a:xfrm rot="16200000" flipH="1">
            <a:off x="4532444" y="3591948"/>
            <a:ext cx="378788" cy="99646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肘形连接符 204"/>
          <p:cNvCxnSpPr>
            <a:stCxn id="144" idx="2"/>
            <a:endCxn id="183" idx="6"/>
          </p:cNvCxnSpPr>
          <p:nvPr/>
        </p:nvCxnSpPr>
        <p:spPr>
          <a:xfrm rot="5400000">
            <a:off x="4644962" y="4235158"/>
            <a:ext cx="229140" cy="9210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矩形 211"/>
          <p:cNvSpPr/>
          <p:nvPr/>
        </p:nvSpPr>
        <p:spPr>
          <a:xfrm>
            <a:off x="2663970" y="3981925"/>
            <a:ext cx="3241121" cy="961252"/>
          </a:xfrm>
          <a:prstGeom prst="rect">
            <a:avLst/>
          </a:prstGeom>
          <a:solidFill>
            <a:srgbClr val="FFC000">
              <a:alpha val="18000"/>
            </a:srgbClr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3" name="直接箭头连接符 212"/>
          <p:cNvCxnSpPr>
            <a:endCxn id="216" idx="0"/>
          </p:cNvCxnSpPr>
          <p:nvPr/>
        </p:nvCxnSpPr>
        <p:spPr>
          <a:xfrm>
            <a:off x="7448533" y="3900788"/>
            <a:ext cx="0" cy="38216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矩形 215"/>
          <p:cNvSpPr/>
          <p:nvPr/>
        </p:nvSpPr>
        <p:spPr>
          <a:xfrm>
            <a:off x="6965809" y="4282956"/>
            <a:ext cx="965448" cy="3015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1x1 Conv</a:t>
            </a:r>
            <a:endParaRPr lang="zh-CN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7" name="直接箭头连接符 216"/>
          <p:cNvCxnSpPr>
            <a:stCxn id="216" idx="2"/>
            <a:endCxn id="221" idx="0"/>
          </p:cNvCxnSpPr>
          <p:nvPr/>
        </p:nvCxnSpPr>
        <p:spPr>
          <a:xfrm>
            <a:off x="7448533" y="4584508"/>
            <a:ext cx="1823" cy="48497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椭圆 220"/>
          <p:cNvSpPr/>
          <p:nvPr/>
        </p:nvSpPr>
        <p:spPr>
          <a:xfrm>
            <a:off x="7327672" y="5069481"/>
            <a:ext cx="245368" cy="24536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TextBox 223"/>
          <p:cNvSpPr txBox="1"/>
          <p:nvPr/>
        </p:nvSpPr>
        <p:spPr>
          <a:xfrm>
            <a:off x="4024030" y="5445224"/>
            <a:ext cx="39914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7208082" y="5445224"/>
            <a:ext cx="48090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8" name="矩形 227"/>
          <p:cNvSpPr/>
          <p:nvPr/>
        </p:nvSpPr>
        <p:spPr>
          <a:xfrm>
            <a:off x="7693901" y="1675222"/>
            <a:ext cx="864096" cy="3015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1x1Conv</a:t>
            </a:r>
            <a:endParaRPr lang="zh-CN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9" name="矩形 228"/>
          <p:cNvSpPr/>
          <p:nvPr/>
        </p:nvSpPr>
        <p:spPr>
          <a:xfrm>
            <a:off x="7693901" y="2211624"/>
            <a:ext cx="864096" cy="3015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3x3 DWConv</a:t>
            </a:r>
          </a:p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(stride=2)</a:t>
            </a:r>
            <a:endParaRPr lang="zh-CN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0" name="矩形 229"/>
          <p:cNvSpPr/>
          <p:nvPr/>
        </p:nvSpPr>
        <p:spPr>
          <a:xfrm>
            <a:off x="7693901" y="2767408"/>
            <a:ext cx="864096" cy="3015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1x1Conv</a:t>
            </a:r>
            <a:endParaRPr lang="zh-CN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1" name="矩形 230"/>
          <p:cNvSpPr/>
          <p:nvPr/>
        </p:nvSpPr>
        <p:spPr>
          <a:xfrm>
            <a:off x="6965809" y="3599236"/>
            <a:ext cx="965448" cy="3015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endParaRPr lang="zh-CN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2" name="椭圆 231"/>
          <p:cNvSpPr/>
          <p:nvPr/>
        </p:nvSpPr>
        <p:spPr>
          <a:xfrm>
            <a:off x="7325849" y="447338"/>
            <a:ext cx="245368" cy="24536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3" name="直接箭头连接符 232"/>
          <p:cNvCxnSpPr>
            <a:stCxn id="232" idx="4"/>
            <a:endCxn id="228" idx="0"/>
          </p:cNvCxnSpPr>
          <p:nvPr/>
        </p:nvCxnSpPr>
        <p:spPr>
          <a:xfrm>
            <a:off x="7448533" y="692706"/>
            <a:ext cx="677416" cy="98251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/>
          <p:cNvSpPr txBox="1"/>
          <p:nvPr/>
        </p:nvSpPr>
        <p:spPr>
          <a:xfrm>
            <a:off x="8197957" y="2014582"/>
            <a:ext cx="48731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 SiLU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5" name="直接箭头连接符 234"/>
          <p:cNvCxnSpPr>
            <a:stCxn id="228" idx="2"/>
            <a:endCxn id="229" idx="0"/>
          </p:cNvCxnSpPr>
          <p:nvPr/>
        </p:nvCxnSpPr>
        <p:spPr>
          <a:xfrm>
            <a:off x="8125949" y="1976774"/>
            <a:ext cx="0" cy="23485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箭头连接符 235"/>
          <p:cNvCxnSpPr>
            <a:stCxn id="229" idx="2"/>
            <a:endCxn id="230" idx="0"/>
          </p:cNvCxnSpPr>
          <p:nvPr/>
        </p:nvCxnSpPr>
        <p:spPr>
          <a:xfrm>
            <a:off x="8125949" y="2513176"/>
            <a:ext cx="0" cy="25423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8197957" y="2563348"/>
            <a:ext cx="17793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8197957" y="3131096"/>
            <a:ext cx="48731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 SiLU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9" name="直接箭头连接符 238"/>
          <p:cNvCxnSpPr>
            <a:stCxn id="230" idx="2"/>
            <a:endCxn id="231" idx="0"/>
          </p:cNvCxnSpPr>
          <p:nvPr/>
        </p:nvCxnSpPr>
        <p:spPr>
          <a:xfrm flipH="1">
            <a:off x="7448533" y="3068960"/>
            <a:ext cx="677416" cy="53027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箭头连接符 239"/>
          <p:cNvCxnSpPr>
            <a:endCxn id="231" idx="0"/>
          </p:cNvCxnSpPr>
          <p:nvPr/>
        </p:nvCxnSpPr>
        <p:spPr>
          <a:xfrm>
            <a:off x="6821793" y="3068960"/>
            <a:ext cx="626740" cy="53027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连接符 240"/>
          <p:cNvCxnSpPr>
            <a:stCxn id="232" idx="4"/>
          </p:cNvCxnSpPr>
          <p:nvPr/>
        </p:nvCxnSpPr>
        <p:spPr>
          <a:xfrm flipH="1">
            <a:off x="6828093" y="692706"/>
            <a:ext cx="620440" cy="9796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连接符 241"/>
          <p:cNvCxnSpPr>
            <a:stCxn id="244" idx="2"/>
          </p:cNvCxnSpPr>
          <p:nvPr/>
        </p:nvCxnSpPr>
        <p:spPr>
          <a:xfrm>
            <a:off x="6823331" y="2868012"/>
            <a:ext cx="0" cy="2033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矩形 242"/>
          <p:cNvSpPr/>
          <p:nvPr/>
        </p:nvSpPr>
        <p:spPr>
          <a:xfrm>
            <a:off x="6396045" y="1973862"/>
            <a:ext cx="864096" cy="3015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3x3 DWConv</a:t>
            </a:r>
          </a:p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(stride=2)</a:t>
            </a:r>
            <a:endParaRPr lang="zh-CN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4" name="矩形 243"/>
          <p:cNvSpPr/>
          <p:nvPr/>
        </p:nvSpPr>
        <p:spPr>
          <a:xfrm>
            <a:off x="6391283" y="2566460"/>
            <a:ext cx="864096" cy="3015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1x1Conv</a:t>
            </a:r>
            <a:endParaRPr lang="zh-CN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6931516" y="2892732"/>
            <a:ext cx="48731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 SiLU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6997238" y="2343993"/>
            <a:ext cx="17793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7" name="直接箭头连接符 246"/>
          <p:cNvCxnSpPr>
            <a:stCxn id="243" idx="2"/>
            <a:endCxn id="244" idx="0"/>
          </p:cNvCxnSpPr>
          <p:nvPr/>
        </p:nvCxnSpPr>
        <p:spPr>
          <a:xfrm flipH="1">
            <a:off x="6823331" y="2275414"/>
            <a:ext cx="4762" cy="29104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箭头连接符 247"/>
          <p:cNvCxnSpPr>
            <a:endCxn id="243" idx="0"/>
          </p:cNvCxnSpPr>
          <p:nvPr/>
        </p:nvCxnSpPr>
        <p:spPr>
          <a:xfrm>
            <a:off x="6828093" y="1672310"/>
            <a:ext cx="0" cy="30155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>
          <a:xfrm>
            <a:off x="5220072" y="2211624"/>
            <a:ext cx="864096" cy="3015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1x1 DWConv</a:t>
            </a:r>
          </a:p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(stride=2)</a:t>
            </a:r>
            <a:endParaRPr lang="zh-CN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366352" y="1973862"/>
            <a:ext cx="864096" cy="3015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3x3 DWConv</a:t>
            </a:r>
          </a:p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(stride=2)</a:t>
            </a:r>
            <a:endParaRPr lang="zh-CN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1" name="直接箭头连接符 110"/>
          <p:cNvCxnSpPr/>
          <p:nvPr/>
        </p:nvCxnSpPr>
        <p:spPr>
          <a:xfrm>
            <a:off x="2798400" y="1672310"/>
            <a:ext cx="0" cy="30155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32" idx="4"/>
          </p:cNvCxnSpPr>
          <p:nvPr/>
        </p:nvCxnSpPr>
        <p:spPr>
          <a:xfrm flipH="1">
            <a:off x="3727259" y="692706"/>
            <a:ext cx="496345" cy="9796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组合 119"/>
          <p:cNvGrpSpPr/>
          <p:nvPr/>
        </p:nvGrpSpPr>
        <p:grpSpPr>
          <a:xfrm>
            <a:off x="3155060" y="2446022"/>
            <a:ext cx="150776" cy="150776"/>
            <a:chOff x="7709340" y="4659492"/>
            <a:chExt cx="150776" cy="150776"/>
          </a:xfrm>
        </p:grpSpPr>
        <p:sp>
          <p:nvSpPr>
            <p:cNvPr id="121" name="椭圆 120"/>
            <p:cNvSpPr/>
            <p:nvPr/>
          </p:nvSpPr>
          <p:spPr>
            <a:xfrm>
              <a:off x="7709340" y="4659492"/>
              <a:ext cx="150776" cy="15077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2" name="直接连接符 121"/>
            <p:cNvCxnSpPr>
              <a:stCxn id="121" idx="4"/>
              <a:endCxn id="121" idx="0"/>
            </p:cNvCxnSpPr>
            <p:nvPr/>
          </p:nvCxnSpPr>
          <p:spPr>
            <a:xfrm flipV="1">
              <a:off x="7784728" y="4659492"/>
              <a:ext cx="0" cy="1507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>
              <a:stCxn id="121" idx="2"/>
              <a:endCxn id="121" idx="6"/>
            </p:cNvCxnSpPr>
            <p:nvPr/>
          </p:nvCxnSpPr>
          <p:spPr>
            <a:xfrm>
              <a:off x="7709340" y="4734880"/>
              <a:ext cx="1507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肘形连接符 18"/>
          <p:cNvCxnSpPr>
            <a:stCxn id="147" idx="2"/>
            <a:endCxn id="121" idx="6"/>
          </p:cNvCxnSpPr>
          <p:nvPr/>
        </p:nvCxnSpPr>
        <p:spPr>
          <a:xfrm rot="5400000">
            <a:off x="3393550" y="2187701"/>
            <a:ext cx="245996" cy="4214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肘形连接符 145"/>
          <p:cNvCxnSpPr>
            <a:stCxn id="100" idx="2"/>
            <a:endCxn id="121" idx="2"/>
          </p:cNvCxnSpPr>
          <p:nvPr/>
        </p:nvCxnSpPr>
        <p:spPr>
          <a:xfrm rot="16200000" flipH="1">
            <a:off x="2853732" y="2220082"/>
            <a:ext cx="245996" cy="3566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组合 153"/>
          <p:cNvGrpSpPr/>
          <p:nvPr/>
        </p:nvGrpSpPr>
        <p:grpSpPr>
          <a:xfrm>
            <a:off x="5094257" y="2655323"/>
            <a:ext cx="150776" cy="150776"/>
            <a:chOff x="7709340" y="4659492"/>
            <a:chExt cx="150776" cy="150776"/>
          </a:xfrm>
        </p:grpSpPr>
        <p:sp>
          <p:nvSpPr>
            <p:cNvPr id="156" name="椭圆 155"/>
            <p:cNvSpPr/>
            <p:nvPr/>
          </p:nvSpPr>
          <p:spPr>
            <a:xfrm>
              <a:off x="7709340" y="4659492"/>
              <a:ext cx="150776" cy="15077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7" name="直接连接符 156"/>
            <p:cNvCxnSpPr>
              <a:stCxn id="156" idx="4"/>
              <a:endCxn id="156" idx="0"/>
            </p:cNvCxnSpPr>
            <p:nvPr/>
          </p:nvCxnSpPr>
          <p:spPr>
            <a:xfrm flipV="1">
              <a:off x="7784728" y="4659492"/>
              <a:ext cx="0" cy="1507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>
              <a:stCxn id="156" idx="2"/>
              <a:endCxn id="156" idx="6"/>
            </p:cNvCxnSpPr>
            <p:nvPr/>
          </p:nvCxnSpPr>
          <p:spPr>
            <a:xfrm>
              <a:off x="7709340" y="4734880"/>
              <a:ext cx="1507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0" name="直接箭头连接符 159"/>
          <p:cNvCxnSpPr>
            <a:stCxn id="128" idx="2"/>
            <a:endCxn id="99" idx="0"/>
          </p:cNvCxnSpPr>
          <p:nvPr/>
        </p:nvCxnSpPr>
        <p:spPr>
          <a:xfrm>
            <a:off x="5169645" y="1976774"/>
            <a:ext cx="482475" cy="23485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2358802" y="2295922"/>
            <a:ext cx="17793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5905091" y="2564904"/>
            <a:ext cx="17793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3" name="肘形连接符 162"/>
          <p:cNvCxnSpPr>
            <a:stCxn id="129" idx="2"/>
            <a:endCxn id="156" idx="2"/>
          </p:cNvCxnSpPr>
          <p:nvPr/>
        </p:nvCxnSpPr>
        <p:spPr>
          <a:xfrm rot="16200000" flipH="1">
            <a:off x="4796369" y="2432822"/>
            <a:ext cx="217535" cy="3782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肘形连接符 163"/>
          <p:cNvCxnSpPr>
            <a:stCxn id="99" idx="2"/>
            <a:endCxn id="156" idx="6"/>
          </p:cNvCxnSpPr>
          <p:nvPr/>
        </p:nvCxnSpPr>
        <p:spPr>
          <a:xfrm rot="5400000">
            <a:off x="5339810" y="2418400"/>
            <a:ext cx="217535" cy="40708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156" idx="4"/>
            <a:endCxn id="130" idx="0"/>
          </p:cNvCxnSpPr>
          <p:nvPr/>
        </p:nvCxnSpPr>
        <p:spPr>
          <a:xfrm>
            <a:off x="5169645" y="2806099"/>
            <a:ext cx="0" cy="17733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矩形 166"/>
          <p:cNvSpPr/>
          <p:nvPr/>
        </p:nvSpPr>
        <p:spPr>
          <a:xfrm>
            <a:off x="2320702" y="1860028"/>
            <a:ext cx="1883852" cy="767564"/>
          </a:xfrm>
          <a:prstGeom prst="rect">
            <a:avLst/>
          </a:prstGeom>
          <a:solidFill>
            <a:srgbClr val="FFC000">
              <a:alpha val="18000"/>
            </a:srgbClr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4243608" y="2142999"/>
            <a:ext cx="1883852" cy="725013"/>
          </a:xfrm>
          <a:prstGeom prst="rect">
            <a:avLst/>
          </a:prstGeom>
          <a:solidFill>
            <a:srgbClr val="FFC000">
              <a:alpha val="18000"/>
            </a:srgbClr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607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866835"/>
              </p:ext>
            </p:extLst>
          </p:nvPr>
        </p:nvGraphicFramePr>
        <p:xfrm>
          <a:off x="90123" y="116632"/>
          <a:ext cx="8946373" cy="5976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8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8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8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360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83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Models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Param.(M)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FLOPs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Top-1</a:t>
                      </a:r>
                      <a:r>
                        <a:rPr lang="en-US" altLang="zh-CN" sz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err.(%)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Top-5</a:t>
                      </a:r>
                      <a:r>
                        <a:rPr lang="en-US" altLang="zh-CN" sz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err.(%)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GPU Speed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(Batches/sec.)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差异数据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ShuffleNetV2-0.5x-256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42.6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19.8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ACFNet-0.5x-256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41.0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18.7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1.6%  1.1%</a:t>
                      </a:r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ShuffleNetV2-1.0x-256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33.4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12.9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ACFNet-1.0x-256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31.8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11.9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1.6% 1.0%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ShuffleNetV2-1.5x-256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ShuffleNetV2-1.5x-200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30.1</a:t>
                      </a:r>
                    </a:p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31.0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10.8</a:t>
                      </a:r>
                    </a:p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11.1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ACFNet-1.5x-200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29.3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10.1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1.7% </a:t>
                      </a:r>
                      <a:r>
                        <a:rPr lang="en-US" altLang="zh-CN" sz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1.0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ShuffleNetV2-2.0x-256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ShuffleNetV2-2.0x-150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27.9</a:t>
                      </a:r>
                    </a:p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30.0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9.5</a:t>
                      </a:r>
                    </a:p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10.7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ACFNet-2.0x-150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28.3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9.6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1.7% 1.1%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29" t="26481" r="35938" b="14444"/>
          <a:stretch/>
        </p:blipFill>
        <p:spPr bwMode="auto">
          <a:xfrm>
            <a:off x="-2988840" y="1484784"/>
            <a:ext cx="3078963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0607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166747"/>
              </p:ext>
            </p:extLst>
          </p:nvPr>
        </p:nvGraphicFramePr>
        <p:xfrm>
          <a:off x="0" y="332656"/>
          <a:ext cx="9108504" cy="370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8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8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8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8563">
                  <a:extLst>
                    <a:ext uri="{9D8B030D-6E8A-4147-A177-3AD203B41FA5}">
                      <a16:colId xmlns:a16="http://schemas.microsoft.com/office/drawing/2014/main" val="686346327"/>
                    </a:ext>
                  </a:extLst>
                </a:gridCol>
                <a:gridCol w="11385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8563">
                  <a:extLst>
                    <a:ext uri="{9D8B030D-6E8A-4147-A177-3AD203B41FA5}">
                      <a16:colId xmlns:a16="http://schemas.microsoft.com/office/drawing/2014/main" val="4281278191"/>
                    </a:ext>
                  </a:extLst>
                </a:gridCol>
                <a:gridCol w="1138563">
                  <a:extLst>
                    <a:ext uri="{9D8B030D-6E8A-4147-A177-3AD203B41FA5}">
                      <a16:colId xmlns:a16="http://schemas.microsoft.com/office/drawing/2014/main" val="253990320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BaseLine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SiLU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3x3+1x1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Channel Attention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Top-1 err.(%)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Top-5 err.(%)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GPU Speed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(Batches/sec.)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FLOPs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33.4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12.9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32.3</a:t>
                      </a:r>
                    </a:p>
                    <a:p>
                      <a:pPr algn="ctr"/>
                      <a:r>
                        <a:rPr lang="en-US" altLang="zh-CN" sz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33.1</a:t>
                      </a:r>
                      <a:endParaRPr lang="zh-CN" altLang="en-US" sz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12.2</a:t>
                      </a:r>
                    </a:p>
                    <a:p>
                      <a:pPr algn="ctr"/>
                      <a:r>
                        <a:rPr lang="en-US" altLang="zh-CN" sz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12.6</a:t>
                      </a:r>
                      <a:endParaRPr lang="zh-CN" altLang="en-US" sz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32.0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12.1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3481134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31.8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11.9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0026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6315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D52771-455C-9351-48CB-8FC8D350F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B78A0D-39D6-D99B-B80F-B40ED77BA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4052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276</Words>
  <Application>Microsoft Office PowerPoint</Application>
  <PresentationFormat>全屏显示(4:3)</PresentationFormat>
  <Paragraphs>179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Malgun Gothic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修改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xb21cn</dc:creator>
  <cp:lastModifiedBy>kelin mainle</cp:lastModifiedBy>
  <cp:revision>72</cp:revision>
  <dcterms:created xsi:type="dcterms:W3CDTF">2022-07-06T13:13:42Z</dcterms:created>
  <dcterms:modified xsi:type="dcterms:W3CDTF">2022-07-17T15:01:11Z</dcterms:modified>
</cp:coreProperties>
</file>