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65" r:id="rId2"/>
    <p:sldId id="266" r:id="rId3"/>
    <p:sldId id="267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830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C86E-BD63-4D9B-A2F8-0119AFABA015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3C206-EC3F-4487-91A1-C7818A3139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C86E-BD63-4D9B-A2F8-0119AFABA015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C206-EC3F-4487-91A1-C7818A3139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C86E-BD63-4D9B-A2F8-0119AFABA015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C206-EC3F-4487-91A1-C7818A3139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671C86E-BD63-4D9B-A2F8-0119AFABA015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7A3C206-EC3F-4487-91A1-C7818A31390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C86E-BD63-4D9B-A2F8-0119AFABA015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3C206-EC3F-4487-91A1-C7818A3139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C86E-BD63-4D9B-A2F8-0119AFABA015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3C206-EC3F-4487-91A1-C7818A31390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C86E-BD63-4D9B-A2F8-0119AFABA015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3C206-EC3F-4487-91A1-C7818A31390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1671C86E-BD63-4D9B-A2F8-0119AFABA015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3C206-EC3F-4487-91A1-C7818A31390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C86E-BD63-4D9B-A2F8-0119AFABA015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C206-EC3F-4487-91A1-C7818A3139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C86E-BD63-4D9B-A2F8-0119AFABA015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3C206-EC3F-4487-91A1-C7818A31390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C86E-BD63-4D9B-A2F8-0119AFABA015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3C206-EC3F-4487-91A1-C7818A31390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1C86E-BD63-4D9B-A2F8-0119AFABA015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3C206-EC3F-4487-91A1-C7818A31390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26670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How I Started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94689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1376"/>
            <a:ext cx="2073348" cy="1979466"/>
          </a:xfrm>
        </p:spPr>
        <p:txBody>
          <a:bodyPr/>
          <a:lstStyle/>
          <a:p>
            <a:r>
              <a:rPr lang="en-US" dirty="0"/>
              <a:t>Nick </a:t>
            </a:r>
            <a:r>
              <a:rPr lang="en-US" dirty="0" err="1" smtClean="0"/>
              <a:t>Parlante</a:t>
            </a:r>
            <a:endParaRPr lang="en-US" dirty="0"/>
          </a:p>
        </p:txBody>
      </p:sp>
      <p:pic>
        <p:nvPicPr>
          <p:cNvPr id="5122" name="Picture 2" descr="C:\Users\ExcellaUser\Desktop\Presentation\ni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5816600" cy="47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664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ExcellaUser\Desktop\Presentation\djangoproj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7645400" cy="563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152400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Learning </a:t>
            </a:r>
            <a:r>
              <a:rPr lang="en-US" dirty="0" err="1" smtClean="0"/>
              <a:t>Django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4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541895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09105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xcellaUser\Dropbox\Presentation\mattcamill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720013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228599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first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8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26670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How I Started</a:t>
            </a:r>
            <a:endParaRPr lang="en-US" sz="4800" dirty="0"/>
          </a:p>
        </p:txBody>
      </p:sp>
      <p:pic>
        <p:nvPicPr>
          <p:cNvPr id="2050" name="Picture 2" descr="C:\Users\ExcellaUser\Dropbox\Presentation\fsu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8" y="779929"/>
            <a:ext cx="8944578" cy="574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1524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GW 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8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26670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Where do you go from here?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42380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2073348" cy="1979466"/>
          </a:xfrm>
        </p:spPr>
        <p:txBody>
          <a:bodyPr/>
          <a:lstStyle/>
          <a:p>
            <a:r>
              <a:rPr lang="en-US" dirty="0" smtClean="0"/>
              <a:t>Code Academy</a:t>
            </a:r>
            <a:endParaRPr lang="en-US" dirty="0"/>
          </a:p>
        </p:txBody>
      </p:sp>
      <p:pic>
        <p:nvPicPr>
          <p:cNvPr id="1026" name="Picture 2" descr="C:\Users\ExcellaUser\Desktop\Presentation\codeac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8032750" cy="47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159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2073348" cy="1979466"/>
          </a:xfrm>
        </p:spPr>
        <p:txBody>
          <a:bodyPr/>
          <a:lstStyle/>
          <a:p>
            <a:r>
              <a:rPr lang="en-US" dirty="0" smtClean="0"/>
              <a:t>Python</a:t>
            </a:r>
            <a:br>
              <a:rPr lang="en-US" dirty="0" smtClean="0"/>
            </a:br>
            <a:r>
              <a:rPr lang="en-US" dirty="0" smtClean="0"/>
              <a:t>Lessons</a:t>
            </a:r>
            <a:endParaRPr lang="en-US" dirty="0"/>
          </a:p>
        </p:txBody>
      </p:sp>
      <p:pic>
        <p:nvPicPr>
          <p:cNvPr id="2050" name="Picture 2" descr="C:\Users\ExcellaUser\Desktop\Presentation\less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790329" cy="49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649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059134"/>
            <a:ext cx="7254948" cy="4798866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Don’t want to download software?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0069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2073348" cy="1979466"/>
          </a:xfrm>
        </p:spPr>
        <p:txBody>
          <a:bodyPr/>
          <a:lstStyle/>
          <a:p>
            <a:r>
              <a:rPr lang="en-US" dirty="0" smtClean="0"/>
              <a:t>No Problem!</a:t>
            </a:r>
            <a:endParaRPr lang="en-US" dirty="0"/>
          </a:p>
        </p:txBody>
      </p:sp>
      <p:pic>
        <p:nvPicPr>
          <p:cNvPr id="3074" name="Picture 2" descr="C:\Users\ExcellaUser\Desktop\Presentation\welc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8945437" cy="531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927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2073348" cy="1979466"/>
          </a:xfrm>
        </p:spPr>
        <p:txBody>
          <a:bodyPr/>
          <a:lstStyle/>
          <a:p>
            <a:r>
              <a:rPr lang="en-US" dirty="0" err="1" smtClean="0"/>
              <a:t>PyQuick</a:t>
            </a:r>
            <a:r>
              <a:rPr lang="en-US" dirty="0" smtClean="0"/>
              <a:t> by Google</a:t>
            </a:r>
            <a:endParaRPr lang="en-US" dirty="0"/>
          </a:p>
        </p:txBody>
      </p:sp>
      <p:pic>
        <p:nvPicPr>
          <p:cNvPr id="4098" name="Picture 2" descr="C:\Users\ExcellaUser\Desktop\Presentation\pyqui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80286"/>
            <a:ext cx="8733165" cy="525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655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953</TotalTime>
  <Words>39</Words>
  <Application>Microsoft Office PowerPoint</Application>
  <PresentationFormat>On-screen Show (4:3)</PresentationFormat>
  <Paragraphs>13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Tradeshow</vt:lpstr>
      <vt:lpstr>PowerPoint Presentation</vt:lpstr>
      <vt:lpstr>PowerPoint Presentation</vt:lpstr>
      <vt:lpstr>PowerPoint Presentation</vt:lpstr>
      <vt:lpstr>PowerPoint Presentation</vt:lpstr>
      <vt:lpstr>Code Academy</vt:lpstr>
      <vt:lpstr>Python Lessons</vt:lpstr>
      <vt:lpstr>Don’t want to download software?</vt:lpstr>
      <vt:lpstr>No Problem!</vt:lpstr>
      <vt:lpstr>PyQuick by Google</vt:lpstr>
      <vt:lpstr>Nick Parlante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ExcellaUser</dc:creator>
  <cp:lastModifiedBy>ExcellaUser</cp:lastModifiedBy>
  <cp:revision>8</cp:revision>
  <dcterms:created xsi:type="dcterms:W3CDTF">2012-08-20T22:27:50Z</dcterms:created>
  <dcterms:modified xsi:type="dcterms:W3CDTF">2012-08-21T17:53:47Z</dcterms:modified>
</cp:coreProperties>
</file>