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 Ka Kui" userId="0515ae6a3f47c0d4" providerId="LiveId" clId="{EB1DE580-6911-DE4D-92EB-90332CC9F5C8}"/>
    <pc:docChg chg="undo custSel addSld modSld">
      <pc:chgData name="Ma Ka Kui" userId="0515ae6a3f47c0d4" providerId="LiveId" clId="{EB1DE580-6911-DE4D-92EB-90332CC9F5C8}" dt="2020-11-26T04:58:14.320" v="307" actId="20577"/>
      <pc:docMkLst>
        <pc:docMk/>
      </pc:docMkLst>
      <pc:sldChg chg="modSp new">
        <pc:chgData name="Ma Ka Kui" userId="0515ae6a3f47c0d4" providerId="LiveId" clId="{EB1DE580-6911-DE4D-92EB-90332CC9F5C8}" dt="2020-11-26T04:58:14.320" v="307" actId="20577"/>
        <pc:sldMkLst>
          <pc:docMk/>
          <pc:sldMk cId="4149731346" sldId="268"/>
        </pc:sldMkLst>
        <pc:spChg chg="mod">
          <ac:chgData name="Ma Ka Kui" userId="0515ae6a3f47c0d4" providerId="LiveId" clId="{EB1DE580-6911-DE4D-92EB-90332CC9F5C8}" dt="2020-11-26T04:54:50.511" v="10" actId="20577"/>
          <ac:spMkLst>
            <pc:docMk/>
            <pc:sldMk cId="4149731346" sldId="268"/>
            <ac:spMk id="2" creationId="{E16BAD78-1AA4-C447-B380-4E14464446E1}"/>
          </ac:spMkLst>
        </pc:spChg>
        <pc:spChg chg="mod">
          <ac:chgData name="Ma Ka Kui" userId="0515ae6a3f47c0d4" providerId="LiveId" clId="{EB1DE580-6911-DE4D-92EB-90332CC9F5C8}" dt="2020-11-26T04:58:14.320" v="307" actId="20577"/>
          <ac:spMkLst>
            <pc:docMk/>
            <pc:sldMk cId="4149731346" sldId="268"/>
            <ac:spMk id="3" creationId="{BCC9A526-6286-8944-BF17-64A2155256BF}"/>
          </ac:spMkLst>
        </pc:spChg>
      </pc:sldChg>
    </pc:docChg>
  </pc:docChgLst>
  <pc:docChgLst>
    <pc:chgData name="Ma Ka Kui" userId="0515ae6a3f47c0d4" providerId="LiveId" clId="{ED4ED321-C03C-4A1B-B75C-07DCF041EA3E}"/>
    <pc:docChg chg="undo custSel addSld delSld modSld">
      <pc:chgData name="Ma Ka Kui" userId="0515ae6a3f47c0d4" providerId="LiveId" clId="{ED4ED321-C03C-4A1B-B75C-07DCF041EA3E}" dt="2020-12-04T03:22:40.088" v="1156" actId="20577"/>
      <pc:docMkLst>
        <pc:docMk/>
      </pc:docMkLst>
      <pc:sldChg chg="modSp">
        <pc:chgData name="Ma Ka Kui" userId="0515ae6a3f47c0d4" providerId="LiveId" clId="{ED4ED321-C03C-4A1B-B75C-07DCF041EA3E}" dt="2020-11-26T03:28:11.818" v="20"/>
        <pc:sldMkLst>
          <pc:docMk/>
          <pc:sldMk cId="3682831364" sldId="256"/>
        </pc:sldMkLst>
        <pc:spChg chg="mod">
          <ac:chgData name="Ma Ka Kui" userId="0515ae6a3f47c0d4" providerId="LiveId" clId="{ED4ED321-C03C-4A1B-B75C-07DCF041EA3E}" dt="2020-11-26T03:28:11.818" v="20"/>
          <ac:spMkLst>
            <pc:docMk/>
            <pc:sldMk cId="3682831364" sldId="256"/>
            <ac:spMk id="2" creationId="{9643EE0E-A0EF-4DD6-B797-1643FF8F18FB}"/>
          </ac:spMkLst>
        </pc:spChg>
        <pc:spChg chg="mod">
          <ac:chgData name="Ma Ka Kui" userId="0515ae6a3f47c0d4" providerId="LiveId" clId="{ED4ED321-C03C-4A1B-B75C-07DCF041EA3E}" dt="2020-11-26T03:28:11.818" v="20"/>
          <ac:spMkLst>
            <pc:docMk/>
            <pc:sldMk cId="3682831364" sldId="256"/>
            <ac:spMk id="3" creationId="{57CC5BCD-DC01-4B0E-8ADD-4341033C458E}"/>
          </ac:spMkLst>
        </pc:spChg>
      </pc:sldChg>
      <pc:sldChg chg="modSp mod modAnim">
        <pc:chgData name="Ma Ka Kui" userId="0515ae6a3f47c0d4" providerId="LiveId" clId="{ED4ED321-C03C-4A1B-B75C-07DCF041EA3E}" dt="2020-11-26T08:11:57.599" v="542"/>
        <pc:sldMkLst>
          <pc:docMk/>
          <pc:sldMk cId="2355679062" sldId="257"/>
        </pc:sldMkLst>
        <pc:spChg chg="mod">
          <ac:chgData name="Ma Ka Kui" userId="0515ae6a3f47c0d4" providerId="LiveId" clId="{ED4ED321-C03C-4A1B-B75C-07DCF041EA3E}" dt="2020-11-26T03:28:11.818" v="20"/>
          <ac:spMkLst>
            <pc:docMk/>
            <pc:sldMk cId="2355679062" sldId="257"/>
            <ac:spMk id="2" creationId="{936FC8DF-6AEB-430A-BA7E-E9B2ABD37619}"/>
          </ac:spMkLst>
        </pc:spChg>
        <pc:spChg chg="mod">
          <ac:chgData name="Ma Ka Kui" userId="0515ae6a3f47c0d4" providerId="LiveId" clId="{ED4ED321-C03C-4A1B-B75C-07DCF041EA3E}" dt="2020-11-26T08:07:31.461" v="487" actId="20577"/>
          <ac:spMkLst>
            <pc:docMk/>
            <pc:sldMk cId="2355679062" sldId="257"/>
            <ac:spMk id="3" creationId="{E0F4091E-A861-4E57-9253-8F0A424E14F5}"/>
          </ac:spMkLst>
        </pc:spChg>
      </pc:sldChg>
      <pc:sldChg chg="addSp modSp mod modAnim">
        <pc:chgData name="Ma Ka Kui" userId="0515ae6a3f47c0d4" providerId="LiveId" clId="{ED4ED321-C03C-4A1B-B75C-07DCF041EA3E}" dt="2020-11-26T08:11:03.542" v="525"/>
        <pc:sldMkLst>
          <pc:docMk/>
          <pc:sldMk cId="2255188507" sldId="258"/>
        </pc:sldMkLst>
        <pc:spChg chg="mod">
          <ac:chgData name="Ma Ka Kui" userId="0515ae6a3f47c0d4" providerId="LiveId" clId="{ED4ED321-C03C-4A1B-B75C-07DCF041EA3E}" dt="2020-11-26T03:28:11.818" v="20"/>
          <ac:spMkLst>
            <pc:docMk/>
            <pc:sldMk cId="2255188507" sldId="258"/>
            <ac:spMk id="2" creationId="{B91E59CE-5A53-47FA-BDC4-E2B00CA0F02A}"/>
          </ac:spMkLst>
        </pc:spChg>
        <pc:spChg chg="mod">
          <ac:chgData name="Ma Ka Kui" userId="0515ae6a3f47c0d4" providerId="LiveId" clId="{ED4ED321-C03C-4A1B-B75C-07DCF041EA3E}" dt="2020-11-26T03:28:11.818" v="20"/>
          <ac:spMkLst>
            <pc:docMk/>
            <pc:sldMk cId="2255188507" sldId="258"/>
            <ac:spMk id="3" creationId="{67B01BEA-5704-4CB7-9958-BD155AC6664D}"/>
          </ac:spMkLst>
        </pc:spChg>
        <pc:spChg chg="add mod">
          <ac:chgData name="Ma Ka Kui" userId="0515ae6a3f47c0d4" providerId="LiveId" clId="{ED4ED321-C03C-4A1B-B75C-07DCF041EA3E}" dt="2020-11-26T08:08:24.819" v="495" actId="1582"/>
          <ac:spMkLst>
            <pc:docMk/>
            <pc:sldMk cId="2255188507" sldId="258"/>
            <ac:spMk id="5" creationId="{CEEDFF27-5628-48E7-B2E2-6A2E645B99D6}"/>
          </ac:spMkLst>
        </pc:spChg>
        <pc:spChg chg="add mod">
          <ac:chgData name="Ma Ka Kui" userId="0515ae6a3f47c0d4" providerId="LiveId" clId="{ED4ED321-C03C-4A1B-B75C-07DCF041EA3E}" dt="2020-11-26T08:08:44.410" v="503" actId="1076"/>
          <ac:spMkLst>
            <pc:docMk/>
            <pc:sldMk cId="2255188507" sldId="258"/>
            <ac:spMk id="6" creationId="{D194F2D3-BEEF-42D6-AA65-302D22800234}"/>
          </ac:spMkLst>
        </pc:spChg>
        <pc:spChg chg="add mod">
          <ac:chgData name="Ma Ka Kui" userId="0515ae6a3f47c0d4" providerId="LiveId" clId="{ED4ED321-C03C-4A1B-B75C-07DCF041EA3E}" dt="2020-11-26T08:08:55.013" v="505" actId="1076"/>
          <ac:spMkLst>
            <pc:docMk/>
            <pc:sldMk cId="2255188507" sldId="258"/>
            <ac:spMk id="7" creationId="{78168FB5-DEEC-4502-B5B9-40DBC7D2F9DB}"/>
          </ac:spMkLst>
        </pc:spChg>
        <pc:picChg chg="mod">
          <ac:chgData name="Ma Ka Kui" userId="0515ae6a3f47c0d4" providerId="LiveId" clId="{ED4ED321-C03C-4A1B-B75C-07DCF041EA3E}" dt="2020-11-26T08:08:41.985" v="502" actId="1076"/>
          <ac:picMkLst>
            <pc:docMk/>
            <pc:sldMk cId="2255188507" sldId="258"/>
            <ac:picMk id="4" creationId="{190DADBF-005F-4E08-A8B1-7752708FA26E}"/>
          </ac:picMkLst>
        </pc:picChg>
      </pc:sldChg>
      <pc:sldChg chg="modSp mod modAnim">
        <pc:chgData name="Ma Ka Kui" userId="0515ae6a3f47c0d4" providerId="LiveId" clId="{ED4ED321-C03C-4A1B-B75C-07DCF041EA3E}" dt="2020-11-26T08:11:11.495" v="527"/>
        <pc:sldMkLst>
          <pc:docMk/>
          <pc:sldMk cId="359425479" sldId="260"/>
        </pc:sldMkLst>
        <pc:spChg chg="mod">
          <ac:chgData name="Ma Ka Kui" userId="0515ae6a3f47c0d4" providerId="LiveId" clId="{ED4ED321-C03C-4A1B-B75C-07DCF041EA3E}" dt="2020-11-26T03:28:11.818" v="20"/>
          <ac:spMkLst>
            <pc:docMk/>
            <pc:sldMk cId="359425479" sldId="260"/>
            <ac:spMk id="2" creationId="{2074FA93-C281-4210-A97E-F7D60A97E395}"/>
          </ac:spMkLst>
        </pc:spChg>
        <pc:spChg chg="mod">
          <ac:chgData name="Ma Ka Kui" userId="0515ae6a3f47c0d4" providerId="LiveId" clId="{ED4ED321-C03C-4A1B-B75C-07DCF041EA3E}" dt="2020-11-26T03:28:11.818" v="20"/>
          <ac:spMkLst>
            <pc:docMk/>
            <pc:sldMk cId="359425479" sldId="260"/>
            <ac:spMk id="3" creationId="{7515DD0F-4B16-4C65-AACF-E86D4811EB0E}"/>
          </ac:spMkLst>
        </pc:spChg>
        <pc:picChg chg="mod modCrop">
          <ac:chgData name="Ma Ka Kui" userId="0515ae6a3f47c0d4" providerId="LiveId" clId="{ED4ED321-C03C-4A1B-B75C-07DCF041EA3E}" dt="2020-11-26T08:09:48.590" v="513" actId="732"/>
          <ac:picMkLst>
            <pc:docMk/>
            <pc:sldMk cId="359425479" sldId="260"/>
            <ac:picMk id="4" creationId="{06456D7F-2D9C-4701-AA87-757FAB60899A}"/>
          </ac:picMkLst>
        </pc:picChg>
        <pc:picChg chg="mod modCrop">
          <ac:chgData name="Ma Ka Kui" userId="0515ae6a3f47c0d4" providerId="LiveId" clId="{ED4ED321-C03C-4A1B-B75C-07DCF041EA3E}" dt="2020-11-26T08:09:53.333" v="514" actId="1076"/>
          <ac:picMkLst>
            <pc:docMk/>
            <pc:sldMk cId="359425479" sldId="260"/>
            <ac:picMk id="5" creationId="{825E2AF6-D4A1-439D-B66D-0ABB1109DD54}"/>
          </ac:picMkLst>
        </pc:picChg>
        <pc:picChg chg="mod">
          <ac:chgData name="Ma Ka Kui" userId="0515ae6a3f47c0d4" providerId="LiveId" clId="{ED4ED321-C03C-4A1B-B75C-07DCF041EA3E}" dt="2020-11-26T08:09:35.147" v="510" actId="1076"/>
          <ac:picMkLst>
            <pc:docMk/>
            <pc:sldMk cId="359425479" sldId="260"/>
            <ac:picMk id="6" creationId="{41046EEB-69D4-4778-B874-8B46AC557A92}"/>
          </ac:picMkLst>
        </pc:picChg>
      </pc:sldChg>
      <pc:sldChg chg="modSp mod modAnim">
        <pc:chgData name="Ma Ka Kui" userId="0515ae6a3f47c0d4" providerId="LiveId" clId="{ED4ED321-C03C-4A1B-B75C-07DCF041EA3E}" dt="2020-11-26T08:11:16.308" v="529"/>
        <pc:sldMkLst>
          <pc:docMk/>
          <pc:sldMk cId="334164041" sldId="261"/>
        </pc:sldMkLst>
        <pc:spChg chg="mod">
          <ac:chgData name="Ma Ka Kui" userId="0515ae6a3f47c0d4" providerId="LiveId" clId="{ED4ED321-C03C-4A1B-B75C-07DCF041EA3E}" dt="2020-11-26T03:28:11.818" v="20"/>
          <ac:spMkLst>
            <pc:docMk/>
            <pc:sldMk cId="334164041" sldId="261"/>
            <ac:spMk id="2" creationId="{85CF7AB8-1E3E-4366-B82A-416131013EA3}"/>
          </ac:spMkLst>
        </pc:spChg>
        <pc:spChg chg="mod">
          <ac:chgData name="Ma Ka Kui" userId="0515ae6a3f47c0d4" providerId="LiveId" clId="{ED4ED321-C03C-4A1B-B75C-07DCF041EA3E}" dt="2020-11-26T08:10:09.789" v="523" actId="20577"/>
          <ac:spMkLst>
            <pc:docMk/>
            <pc:sldMk cId="334164041" sldId="261"/>
            <ac:spMk id="3" creationId="{84994FAA-D7D2-46BE-8C6F-28C1BCF8ADA2}"/>
          </ac:spMkLst>
        </pc:spChg>
      </pc:sldChg>
      <pc:sldChg chg="modSp modAnim">
        <pc:chgData name="Ma Ka Kui" userId="0515ae6a3f47c0d4" providerId="LiveId" clId="{ED4ED321-C03C-4A1B-B75C-07DCF041EA3E}" dt="2020-11-28T07:46:36.932" v="662" actId="20577"/>
        <pc:sldMkLst>
          <pc:docMk/>
          <pc:sldMk cId="1665368844" sldId="262"/>
        </pc:sldMkLst>
        <pc:spChg chg="mod">
          <ac:chgData name="Ma Ka Kui" userId="0515ae6a3f47c0d4" providerId="LiveId" clId="{ED4ED321-C03C-4A1B-B75C-07DCF041EA3E}" dt="2020-11-26T03:28:11.818" v="20"/>
          <ac:spMkLst>
            <pc:docMk/>
            <pc:sldMk cId="1665368844" sldId="262"/>
            <ac:spMk id="2" creationId="{7F8596D5-FB90-416E-BDD9-021DFC9B4B7B}"/>
          </ac:spMkLst>
        </pc:spChg>
        <pc:spChg chg="mod">
          <ac:chgData name="Ma Ka Kui" userId="0515ae6a3f47c0d4" providerId="LiveId" clId="{ED4ED321-C03C-4A1B-B75C-07DCF041EA3E}" dt="2020-11-28T07:46:36.932" v="662" actId="20577"/>
          <ac:spMkLst>
            <pc:docMk/>
            <pc:sldMk cId="1665368844" sldId="262"/>
            <ac:spMk id="3" creationId="{93E2CD0B-C445-4754-B0F5-AA01B46A2C37}"/>
          </ac:spMkLst>
        </pc:spChg>
      </pc:sldChg>
      <pc:sldChg chg="modSp mod modAnim">
        <pc:chgData name="Ma Ka Kui" userId="0515ae6a3f47c0d4" providerId="LiveId" clId="{ED4ED321-C03C-4A1B-B75C-07DCF041EA3E}" dt="2020-11-26T08:11:25.886" v="533"/>
        <pc:sldMkLst>
          <pc:docMk/>
          <pc:sldMk cId="783024926" sldId="263"/>
        </pc:sldMkLst>
        <pc:spChg chg="mod">
          <ac:chgData name="Ma Ka Kui" userId="0515ae6a3f47c0d4" providerId="LiveId" clId="{ED4ED321-C03C-4A1B-B75C-07DCF041EA3E}" dt="2020-11-26T03:28:11.818" v="20"/>
          <ac:spMkLst>
            <pc:docMk/>
            <pc:sldMk cId="783024926" sldId="263"/>
            <ac:spMk id="2" creationId="{FCF156C2-1996-46C1-971E-7B7E28770CC5}"/>
          </ac:spMkLst>
        </pc:spChg>
        <pc:spChg chg="mod">
          <ac:chgData name="Ma Ka Kui" userId="0515ae6a3f47c0d4" providerId="LiveId" clId="{ED4ED321-C03C-4A1B-B75C-07DCF041EA3E}" dt="2020-11-26T08:07:05.842" v="470" actId="20577"/>
          <ac:spMkLst>
            <pc:docMk/>
            <pc:sldMk cId="783024926" sldId="263"/>
            <ac:spMk id="3" creationId="{A6123DE6-340C-473B-9B0D-364FFD2811F2}"/>
          </ac:spMkLst>
        </pc:spChg>
      </pc:sldChg>
      <pc:sldChg chg="modSp mod modAnim">
        <pc:chgData name="Ma Ka Kui" userId="0515ae6a3f47c0d4" providerId="LiveId" clId="{ED4ED321-C03C-4A1B-B75C-07DCF041EA3E}" dt="2020-11-30T15:07:13.728" v="975" actId="20577"/>
        <pc:sldMkLst>
          <pc:docMk/>
          <pc:sldMk cId="344007216" sldId="264"/>
        </pc:sldMkLst>
        <pc:spChg chg="mod">
          <ac:chgData name="Ma Ka Kui" userId="0515ae6a3f47c0d4" providerId="LiveId" clId="{ED4ED321-C03C-4A1B-B75C-07DCF041EA3E}" dt="2020-11-26T03:28:11.818" v="20"/>
          <ac:spMkLst>
            <pc:docMk/>
            <pc:sldMk cId="344007216" sldId="264"/>
            <ac:spMk id="2" creationId="{3D0CC0F1-8576-4780-AD65-67244C2D61C7}"/>
          </ac:spMkLst>
        </pc:spChg>
        <pc:spChg chg="mod">
          <ac:chgData name="Ma Ka Kui" userId="0515ae6a3f47c0d4" providerId="LiveId" clId="{ED4ED321-C03C-4A1B-B75C-07DCF041EA3E}" dt="2020-11-30T15:07:13.728" v="975" actId="20577"/>
          <ac:spMkLst>
            <pc:docMk/>
            <pc:sldMk cId="344007216" sldId="264"/>
            <ac:spMk id="3" creationId="{B11A87CF-B8CF-4651-929E-D3542A6C24A9}"/>
          </ac:spMkLst>
        </pc:spChg>
      </pc:sldChg>
      <pc:sldChg chg="addSp delSp modSp mod modAnim">
        <pc:chgData name="Ma Ka Kui" userId="0515ae6a3f47c0d4" providerId="LiveId" clId="{ED4ED321-C03C-4A1B-B75C-07DCF041EA3E}" dt="2020-12-04T03:22:40.088" v="1156" actId="20577"/>
        <pc:sldMkLst>
          <pc:docMk/>
          <pc:sldMk cId="2208799698" sldId="266"/>
        </pc:sldMkLst>
        <pc:spChg chg="mod">
          <ac:chgData name="Ma Ka Kui" userId="0515ae6a3f47c0d4" providerId="LiveId" clId="{ED4ED321-C03C-4A1B-B75C-07DCF041EA3E}" dt="2020-11-26T03:28:11.818" v="20"/>
          <ac:spMkLst>
            <pc:docMk/>
            <pc:sldMk cId="2208799698" sldId="266"/>
            <ac:spMk id="2" creationId="{351A3AFA-536B-4D86-A54E-A4EA3C875CEF}"/>
          </ac:spMkLst>
        </pc:spChg>
        <pc:spChg chg="mod">
          <ac:chgData name="Ma Ka Kui" userId="0515ae6a3f47c0d4" providerId="LiveId" clId="{ED4ED321-C03C-4A1B-B75C-07DCF041EA3E}" dt="2020-12-04T03:22:40.088" v="1156" actId="20577"/>
          <ac:spMkLst>
            <pc:docMk/>
            <pc:sldMk cId="2208799698" sldId="266"/>
            <ac:spMk id="3" creationId="{0F005F35-7F99-4B84-9FB8-5BEC588D6616}"/>
          </ac:spMkLst>
        </pc:spChg>
        <pc:picChg chg="add mod modCrop">
          <ac:chgData name="Ma Ka Kui" userId="0515ae6a3f47c0d4" providerId="LiveId" clId="{ED4ED321-C03C-4A1B-B75C-07DCF041EA3E}" dt="2020-12-04T03:22:10.087" v="1031" actId="1076"/>
          <ac:picMkLst>
            <pc:docMk/>
            <pc:sldMk cId="2208799698" sldId="266"/>
            <ac:picMk id="4" creationId="{8A60A74C-2A72-434D-8F8B-4BCB05B77C97}"/>
          </ac:picMkLst>
        </pc:picChg>
        <pc:picChg chg="del">
          <ac:chgData name="Ma Ka Kui" userId="0515ae6a3f47c0d4" providerId="LiveId" clId="{ED4ED321-C03C-4A1B-B75C-07DCF041EA3E}" dt="2020-11-28T07:50:25.367" v="805" actId="478"/>
          <ac:picMkLst>
            <pc:docMk/>
            <pc:sldMk cId="2208799698" sldId="266"/>
            <ac:picMk id="4" creationId="{EB026DAD-E52D-4CF6-BAE2-25A0D7BEB2D7}"/>
          </ac:picMkLst>
        </pc:picChg>
        <pc:picChg chg="add del mod modCrop">
          <ac:chgData name="Ma Ka Kui" userId="0515ae6a3f47c0d4" providerId="LiveId" clId="{ED4ED321-C03C-4A1B-B75C-07DCF041EA3E}" dt="2020-12-04T03:21:52.916" v="1024" actId="478"/>
          <ac:picMkLst>
            <pc:docMk/>
            <pc:sldMk cId="2208799698" sldId="266"/>
            <ac:picMk id="5" creationId="{C872A548-F15F-47D7-8D68-3B30627DCD86}"/>
          </ac:picMkLst>
        </pc:picChg>
      </pc:sldChg>
      <pc:sldChg chg="addSp modSp new mod modAnim">
        <pc:chgData name="Ma Ka Kui" userId="0515ae6a3f47c0d4" providerId="LiveId" clId="{ED4ED321-C03C-4A1B-B75C-07DCF041EA3E}" dt="2020-11-26T08:11:41.042" v="539"/>
        <pc:sldMkLst>
          <pc:docMk/>
          <pc:sldMk cId="2538917843" sldId="267"/>
        </pc:sldMkLst>
        <pc:spChg chg="mod">
          <ac:chgData name="Ma Ka Kui" userId="0515ae6a3f47c0d4" providerId="LiveId" clId="{ED4ED321-C03C-4A1B-B75C-07DCF041EA3E}" dt="2020-11-26T03:35:29.821" v="38" actId="20577"/>
          <ac:spMkLst>
            <pc:docMk/>
            <pc:sldMk cId="2538917843" sldId="267"/>
            <ac:spMk id="2" creationId="{AFD58DA5-7153-4BE5-86EF-33E47F07EC52}"/>
          </ac:spMkLst>
        </pc:spChg>
        <pc:spChg chg="mod">
          <ac:chgData name="Ma Ka Kui" userId="0515ae6a3f47c0d4" providerId="LiveId" clId="{ED4ED321-C03C-4A1B-B75C-07DCF041EA3E}" dt="2020-11-26T03:37:18.640" v="337" actId="20577"/>
          <ac:spMkLst>
            <pc:docMk/>
            <pc:sldMk cId="2538917843" sldId="267"/>
            <ac:spMk id="3" creationId="{BBF4A73F-A9F9-4998-B45B-03DCF8F25C5E}"/>
          </ac:spMkLst>
        </pc:spChg>
        <pc:grpChg chg="add mod">
          <ac:chgData name="Ma Ka Kui" userId="0515ae6a3f47c0d4" providerId="LiveId" clId="{ED4ED321-C03C-4A1B-B75C-07DCF041EA3E}" dt="2020-11-26T03:35:59.569" v="46" actId="1076"/>
          <ac:grpSpMkLst>
            <pc:docMk/>
            <pc:sldMk cId="2538917843" sldId="267"/>
            <ac:grpSpMk id="10" creationId="{BFF5F60D-9CE1-4535-BA50-8DF1881F9F48}"/>
          </ac:grpSpMkLst>
        </pc:grpChg>
        <pc:picChg chg="add mod modCrop">
          <ac:chgData name="Ma Ka Kui" userId="0515ae6a3f47c0d4" providerId="LiveId" clId="{ED4ED321-C03C-4A1B-B75C-07DCF041EA3E}" dt="2020-11-26T03:35:56.247" v="44" actId="164"/>
          <ac:picMkLst>
            <pc:docMk/>
            <pc:sldMk cId="2538917843" sldId="267"/>
            <ac:picMk id="4" creationId="{D847A752-96EB-457B-8EC5-281D424E88C6}"/>
          </ac:picMkLst>
        </pc:picChg>
        <pc:cxnChg chg="add mod">
          <ac:chgData name="Ma Ka Kui" userId="0515ae6a3f47c0d4" providerId="LiveId" clId="{ED4ED321-C03C-4A1B-B75C-07DCF041EA3E}" dt="2020-11-26T03:35:56.247" v="44" actId="164"/>
          <ac:cxnSpMkLst>
            <pc:docMk/>
            <pc:sldMk cId="2538917843" sldId="267"/>
            <ac:cxnSpMk id="6" creationId="{2EA6B6B3-CD0E-4808-A083-1F1ADDEF41C4}"/>
          </ac:cxnSpMkLst>
        </pc:cxnChg>
        <pc:cxnChg chg="add mod">
          <ac:chgData name="Ma Ka Kui" userId="0515ae6a3f47c0d4" providerId="LiveId" clId="{ED4ED321-C03C-4A1B-B75C-07DCF041EA3E}" dt="2020-11-26T03:35:56.247" v="44" actId="164"/>
          <ac:cxnSpMkLst>
            <pc:docMk/>
            <pc:sldMk cId="2538917843" sldId="267"/>
            <ac:cxnSpMk id="8" creationId="{E502E67E-27F7-452E-9A25-13393701A3BD}"/>
          </ac:cxnSpMkLst>
        </pc:cxnChg>
      </pc:sldChg>
      <pc:sldChg chg="new del">
        <pc:chgData name="Ma Ka Kui" userId="0515ae6a3f47c0d4" providerId="LiveId" clId="{ED4ED321-C03C-4A1B-B75C-07DCF041EA3E}" dt="2020-11-26T03:27:46.686" v="1" actId="47"/>
        <pc:sldMkLst>
          <pc:docMk/>
          <pc:sldMk cId="2782506608" sldId="267"/>
        </pc:sldMkLst>
      </pc:sldChg>
      <pc:sldChg chg="modAnim">
        <pc:chgData name="Ma Ka Kui" userId="0515ae6a3f47c0d4" providerId="LiveId" clId="{ED4ED321-C03C-4A1B-B75C-07DCF041EA3E}" dt="2020-11-26T08:11:47.652" v="541"/>
        <pc:sldMkLst>
          <pc:docMk/>
          <pc:sldMk cId="4149731346" sldId="268"/>
        </pc:sldMkLst>
      </pc:sldChg>
      <pc:sldChg chg="modSp new mod">
        <pc:chgData name="Ma Ka Kui" userId="0515ae6a3f47c0d4" providerId="LiveId" clId="{ED4ED321-C03C-4A1B-B75C-07DCF041EA3E}" dt="2020-11-28T07:47:38.580" v="765" actId="20577"/>
        <pc:sldMkLst>
          <pc:docMk/>
          <pc:sldMk cId="1834560489" sldId="269"/>
        </pc:sldMkLst>
        <pc:spChg chg="mod">
          <ac:chgData name="Ma Ka Kui" userId="0515ae6a3f47c0d4" providerId="LiveId" clId="{ED4ED321-C03C-4A1B-B75C-07DCF041EA3E}" dt="2020-11-28T07:46:26.800" v="637" actId="20577"/>
          <ac:spMkLst>
            <pc:docMk/>
            <pc:sldMk cId="1834560489" sldId="269"/>
            <ac:spMk id="2" creationId="{9FD6C938-41C8-4A1F-8F36-30CE3E44A157}"/>
          </ac:spMkLst>
        </pc:spChg>
        <pc:spChg chg="mod">
          <ac:chgData name="Ma Ka Kui" userId="0515ae6a3f47c0d4" providerId="LiveId" clId="{ED4ED321-C03C-4A1B-B75C-07DCF041EA3E}" dt="2020-11-28T07:47:38.580" v="765" actId="20577"/>
          <ac:spMkLst>
            <pc:docMk/>
            <pc:sldMk cId="1834560489" sldId="269"/>
            <ac:spMk id="3" creationId="{657E8A62-9507-4F57-8D9C-CB2486CA7C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4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6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24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2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1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7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6BD66C-DDC6-4458-BFE4-12535343DA12}" type="datetimeFigureOut">
              <a:rPr lang="en-US" smtClean="0"/>
              <a:t>04-Dec-20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8F5D-A2AC-4AD8-8EA7-21B92473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EE0E-A0EF-4DD6-B797-1643FF8F1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C5BCD-DC01-4B0E-8ADD-4341033C4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 Ka Kui</a:t>
            </a:r>
          </a:p>
        </p:txBody>
      </p:sp>
    </p:spTree>
    <p:extLst>
      <p:ext uri="{BB962C8B-B14F-4D97-AF65-F5344CB8AC3E}">
        <p14:creationId xmlns:p14="http://schemas.microsoft.com/office/powerpoint/2010/main" val="368283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3AFA-536B-4D86-A54E-A4EA3C8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ELI5 (Explain like I’m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5F35-7F99-4B84-9FB8-5BEC588D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1007" cy="4351338"/>
          </a:xfrm>
        </p:spPr>
        <p:txBody>
          <a:bodyPr/>
          <a:lstStyle/>
          <a:p>
            <a:r>
              <a:rPr lang="en-US" dirty="0"/>
              <a:t>ELI5 package used to determine important features (based on test set)</a:t>
            </a:r>
          </a:p>
          <a:p>
            <a:r>
              <a:rPr lang="en-US" dirty="0"/>
              <a:t>Apart from gender and geography which appears to be almost equally weighted (and thus actually not important), Age appear to have most weight</a:t>
            </a:r>
          </a:p>
          <a:p>
            <a:r>
              <a:rPr lang="en-US" dirty="0"/>
              <a:t>Possibly due to older customers cashing out for retirement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0A74C-2A72-434D-8F8B-4BCB05B77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4" t="34373" r="60848" b="47645"/>
          <a:stretch/>
        </p:blipFill>
        <p:spPr>
          <a:xfrm>
            <a:off x="7919207" y="2146863"/>
            <a:ext cx="3942213" cy="32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8DA5-7153-4BE5-86EF-33E47F07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Churning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A73F-A9F9-4998-B45B-03DCF8F25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230376" cy="4195481"/>
          </a:xfrm>
        </p:spPr>
        <p:txBody>
          <a:bodyPr/>
          <a:lstStyle/>
          <a:p>
            <a:r>
              <a:rPr lang="en-US" dirty="0"/>
              <a:t>Using Logistic Regression, we find that at around age 60, customers likely to churn </a:t>
            </a:r>
          </a:p>
          <a:p>
            <a:r>
              <a:rPr lang="en-US" dirty="0"/>
              <a:t>No clear indicators for other features.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F5F60D-9CE1-4535-BA50-8DF1881F9F48}"/>
              </a:ext>
            </a:extLst>
          </p:cNvPr>
          <p:cNvGrpSpPr/>
          <p:nvPr/>
        </p:nvGrpSpPr>
        <p:grpSpPr>
          <a:xfrm>
            <a:off x="6489374" y="2275718"/>
            <a:ext cx="5154744" cy="3447876"/>
            <a:chOff x="5348472" y="2206304"/>
            <a:chExt cx="5154744" cy="34478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847A752-96EB-457B-8EC5-281D424E8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91" t="36697" r="52729" b="38594"/>
            <a:stretch/>
          </p:blipFill>
          <p:spPr>
            <a:xfrm>
              <a:off x="5348472" y="2206304"/>
              <a:ext cx="5154744" cy="344787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A6B6B3-CD0E-4808-A083-1F1ADDEF41C4}"/>
                </a:ext>
              </a:extLst>
            </p:cNvPr>
            <p:cNvCxnSpPr>
              <a:cxnSpLocks/>
            </p:cNvCxnSpPr>
            <p:nvPr/>
          </p:nvCxnSpPr>
          <p:spPr>
            <a:xfrm>
              <a:off x="5947794" y="3783435"/>
              <a:ext cx="25083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02E67E-27F7-452E-9A25-13393701A3BD}"/>
                </a:ext>
              </a:extLst>
            </p:cNvPr>
            <p:cNvCxnSpPr>
              <a:cxnSpLocks/>
            </p:cNvCxnSpPr>
            <p:nvPr/>
          </p:nvCxnSpPr>
          <p:spPr>
            <a:xfrm>
              <a:off x="8456103" y="3793222"/>
              <a:ext cx="0" cy="1399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9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AD78-1AA4-C447-B380-4E144644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A526-6286-8944-BF17-64A21552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one feature able to predict with complete certainty to churn</a:t>
            </a:r>
          </a:p>
          <a:p>
            <a:r>
              <a:rPr lang="en-GB" dirty="0"/>
              <a:t>Churning age only an estimate</a:t>
            </a:r>
          </a:p>
          <a:p>
            <a:r>
              <a:rPr lang="en-GB" dirty="0"/>
              <a:t>Balance needs more investigation as to large number of zeroes</a:t>
            </a:r>
          </a:p>
          <a:p>
            <a:r>
              <a:rPr lang="en-GB" dirty="0"/>
              <a:t>Random Forest chosen for its simplicity and sufficiently high score</a:t>
            </a:r>
          </a:p>
          <a:p>
            <a:r>
              <a:rPr lang="en-GB" dirty="0"/>
              <a:t>May need more data to improve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3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C8DF-6AEB-430A-BA7E-E9B2ABD3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091E-A861-4E57-9253-8F0A424E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data, predict customer churn, i.e. Exited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92BCB-7B43-42EC-B4B5-2326514ED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7" t="34006" r="28509" b="33211"/>
          <a:stretch/>
        </p:blipFill>
        <p:spPr>
          <a:xfrm>
            <a:off x="1023457" y="2484233"/>
            <a:ext cx="9857064" cy="400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59CE-5A53-47FA-BDC4-E2B00CA0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1BEA-5704-4CB7-9958-BD155AC6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drop </a:t>
            </a:r>
            <a:r>
              <a:rPr lang="en-US" dirty="0" err="1"/>
              <a:t>CustomerId</a:t>
            </a:r>
            <a:r>
              <a:rPr lang="en-US" dirty="0"/>
              <a:t>, not interested in it</a:t>
            </a:r>
          </a:p>
          <a:p>
            <a:r>
              <a:rPr lang="en-US" dirty="0"/>
              <a:t>Balance has weird distribution, where min = 25% = 0</a:t>
            </a:r>
          </a:p>
          <a:p>
            <a:r>
              <a:rPr lang="en-US" dirty="0"/>
              <a:t>Other columns have missing values, e.g. Age has 6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DADBF-005F-4E08-A8B1-7752708FA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8" t="36551" r="23487" b="40428"/>
          <a:stretch/>
        </p:blipFill>
        <p:spPr>
          <a:xfrm>
            <a:off x="467818" y="3598033"/>
            <a:ext cx="11380264" cy="29541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DFF27-5628-48E7-B2E2-6A2E645B99D6}"/>
              </a:ext>
            </a:extLst>
          </p:cNvPr>
          <p:cNvSpPr/>
          <p:nvPr/>
        </p:nvSpPr>
        <p:spPr>
          <a:xfrm>
            <a:off x="5285064" y="4899171"/>
            <a:ext cx="989901" cy="62917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4F2D3-BEEF-42D6-AA65-302D22800234}"/>
              </a:ext>
            </a:extLst>
          </p:cNvPr>
          <p:cNvSpPr/>
          <p:nvPr/>
        </p:nvSpPr>
        <p:spPr>
          <a:xfrm>
            <a:off x="3071769" y="3973338"/>
            <a:ext cx="1089170" cy="3546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68FB5-DEEC-4502-B5B9-40DBC7D2F9DB}"/>
              </a:ext>
            </a:extLst>
          </p:cNvPr>
          <p:cNvSpPr/>
          <p:nvPr/>
        </p:nvSpPr>
        <p:spPr>
          <a:xfrm>
            <a:off x="9579399" y="3973337"/>
            <a:ext cx="1089170" cy="3546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FA93-C281-4210-A97E-F7D60A97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DD0F-4B16-4C65-AACF-E86D4811E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has a large number of zeros, and these do not correlate to churn well.</a:t>
            </a:r>
          </a:p>
          <a:p>
            <a:r>
              <a:rPr lang="en-US" dirty="0"/>
              <a:t>Therefore, we drop Balance column.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56D7F-2D9C-4701-AA87-757FAB608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62" t="27921" r="52357" b="46669"/>
          <a:stretch/>
        </p:blipFill>
        <p:spPr>
          <a:xfrm>
            <a:off x="251670" y="3946227"/>
            <a:ext cx="3643832" cy="2459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5E2AF6-D4A1-439D-B66D-0ABB1109D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24" t="50730" r="54891" b="23975"/>
          <a:stretch/>
        </p:blipFill>
        <p:spPr>
          <a:xfrm>
            <a:off x="8368658" y="3901420"/>
            <a:ext cx="3362390" cy="254664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1046EEB-69D4-4778-B874-8B46AC557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41" t="62489" r="51553" b="12585"/>
          <a:stretch/>
        </p:blipFill>
        <p:spPr>
          <a:xfrm>
            <a:off x="4135937" y="3938977"/>
            <a:ext cx="3920126" cy="25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7AB8-1E3E-4366-B82A-41613101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FAA-D7D2-46BE-8C6F-28C1BCF8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0912" cy="4351338"/>
          </a:xfrm>
        </p:spPr>
        <p:txBody>
          <a:bodyPr/>
          <a:lstStyle/>
          <a:p>
            <a:r>
              <a:rPr lang="en-US" dirty="0"/>
              <a:t>14 rows out of 10000 rows with missing values</a:t>
            </a:r>
          </a:p>
          <a:p>
            <a:r>
              <a:rPr lang="en-US" dirty="0"/>
              <a:t>Mostly missing Age or </a:t>
            </a:r>
            <a:r>
              <a:rPr lang="en-US" dirty="0" err="1"/>
              <a:t>EstimatedSalary</a:t>
            </a:r>
            <a:endParaRPr lang="en-US" dirty="0"/>
          </a:p>
          <a:p>
            <a:r>
              <a:rPr lang="en-US" dirty="0"/>
              <a:t>Dropped rows since 14/10000 is not significant loss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0A82C-1280-4B27-AAF1-7EF3551BA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8" t="27523" r="35940" b="35903"/>
          <a:stretch/>
        </p:blipFill>
        <p:spPr>
          <a:xfrm>
            <a:off x="4639112" y="1825625"/>
            <a:ext cx="7232599" cy="39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96D5-FB90-416E-BDD9-021DFC9B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CD0B-C445-4754-B0F5-AA01B46A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Churn vs not churn is 1:4. </a:t>
            </a:r>
          </a:p>
          <a:p>
            <a:r>
              <a:rPr lang="en-US" dirty="0"/>
              <a:t>Ideally should be balanced (Solution on next slide)</a:t>
            </a:r>
          </a:p>
          <a:p>
            <a:r>
              <a:rPr lang="en-US" dirty="0"/>
              <a:t>On flip side, it is good news since only 20% churn.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40EC7-CCA6-43E6-A298-EF1761226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5" t="44404" r="48876" b="47278"/>
          <a:stretch/>
        </p:blipFill>
        <p:spPr>
          <a:xfrm>
            <a:off x="2063691" y="4597167"/>
            <a:ext cx="6724888" cy="1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6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C938-41C8-4A1F-8F36-30CE3E44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for 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E8A62-9507-4F57-8D9C-CB2486CA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Minority Oversampling Technique (SMOTE)</a:t>
            </a:r>
          </a:p>
          <a:p>
            <a:r>
              <a:rPr lang="en-US" dirty="0"/>
              <a:t>Balance Churn vs non-Churn synthetically</a:t>
            </a:r>
          </a:p>
          <a:p>
            <a:r>
              <a:rPr lang="en-US" dirty="0"/>
              <a:t>Only performed on training data set</a:t>
            </a:r>
          </a:p>
        </p:txBody>
      </p:sp>
    </p:spTree>
    <p:extLst>
      <p:ext uri="{BB962C8B-B14F-4D97-AF65-F5344CB8AC3E}">
        <p14:creationId xmlns:p14="http://schemas.microsoft.com/office/powerpoint/2010/main" val="183456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56C2-1996-46C1-971E-7B7E2877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3DE6-340C-473B-9B0D-364FFD28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models using 75% of data, and tested with remaining 25%</a:t>
            </a:r>
          </a:p>
          <a:p>
            <a:r>
              <a:rPr lang="en-US" dirty="0"/>
              <a:t>Success of model based on AUC-ROC score, which roughly translates to probability that the model can predict churning.</a:t>
            </a:r>
          </a:p>
          <a:p>
            <a:r>
              <a:rPr lang="en-US" dirty="0"/>
              <a:t>If score </a:t>
            </a:r>
            <a:r>
              <a:rPr lang="en-US" dirty="0">
                <a:sym typeface="Symbol" panose="05050102010706020507" pitchFamily="18" charset="2"/>
              </a:rPr>
              <a:t> 1, means can predict with 100% certainty</a:t>
            </a:r>
            <a:endParaRPr lang="en-US" dirty="0"/>
          </a:p>
          <a:p>
            <a:r>
              <a:rPr lang="en-US" dirty="0"/>
              <a:t>If score = 0.5, means as good as coin flip</a:t>
            </a:r>
          </a:p>
          <a:p>
            <a:r>
              <a:rPr lang="en-US" dirty="0"/>
              <a:t>Score must be &gt; 0.5 for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C0F1-8576-4780-AD65-67244C2D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87CF-B8CF-4651-929E-D3542A6C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: 0.734</a:t>
            </a:r>
          </a:p>
          <a:p>
            <a:r>
              <a:rPr lang="en-US" dirty="0" err="1"/>
              <a:t>XGBoost</a:t>
            </a:r>
            <a:r>
              <a:rPr lang="en-US" dirty="0"/>
              <a:t> : 0.734</a:t>
            </a:r>
          </a:p>
          <a:p>
            <a:r>
              <a:rPr lang="en-US" dirty="0"/>
              <a:t>AdaBoost: 0.718</a:t>
            </a:r>
          </a:p>
          <a:p>
            <a:r>
              <a:rPr lang="en-US" dirty="0"/>
              <a:t>Logistic Regression : 0.645</a:t>
            </a:r>
          </a:p>
          <a:p>
            <a:r>
              <a:rPr lang="en-US" dirty="0"/>
              <a:t>Naïve Bayes: 0.665</a:t>
            </a:r>
          </a:p>
          <a:p>
            <a:r>
              <a:rPr lang="en-US" dirty="0"/>
              <a:t>K Nearest Neighbors : 0.651 (k =6)</a:t>
            </a:r>
          </a:p>
          <a:p>
            <a:r>
              <a:rPr lang="en-US" dirty="0"/>
              <a:t>SVC : 0.725</a:t>
            </a:r>
          </a:p>
          <a:p>
            <a:r>
              <a:rPr lang="en-US" dirty="0"/>
              <a:t>Models have been optimized to achieve best scores.</a:t>
            </a:r>
          </a:p>
          <a:p>
            <a:r>
              <a:rPr lang="en-US" dirty="0"/>
              <a:t>Consider random forest which has good score, simple and robust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405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SL Project </vt:lpstr>
      <vt:lpstr>Scenario</vt:lpstr>
      <vt:lpstr>Data preprocessing</vt:lpstr>
      <vt:lpstr>More on Balance</vt:lpstr>
      <vt:lpstr>Missing values</vt:lpstr>
      <vt:lpstr>Churn counts</vt:lpstr>
      <vt:lpstr>SMOTE for imbalanced data</vt:lpstr>
      <vt:lpstr>Machine Learning</vt:lpstr>
      <vt:lpstr>Results</vt:lpstr>
      <vt:lpstr>ELI5 (Explain like I’m 5)</vt:lpstr>
      <vt:lpstr>Churning 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 Project</dc:title>
  <dc:creator>Ma Ka Kui</dc:creator>
  <cp:lastModifiedBy>Ma Ka Kui</cp:lastModifiedBy>
  <cp:revision>5</cp:revision>
  <dcterms:created xsi:type="dcterms:W3CDTF">2020-11-26T03:02:19Z</dcterms:created>
  <dcterms:modified xsi:type="dcterms:W3CDTF">2020-12-04T03:23:23Z</dcterms:modified>
</cp:coreProperties>
</file>