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handoutMasterIdLst>
    <p:handoutMasterId r:id="rId21"/>
  </p:handoutMasterIdLst>
  <p:sldIdLst>
    <p:sldId id="436" r:id="rId5"/>
    <p:sldId id="257" r:id="rId6"/>
    <p:sldId id="258" r:id="rId7"/>
    <p:sldId id="451" r:id="rId8"/>
    <p:sldId id="260" r:id="rId9"/>
    <p:sldId id="452" r:id="rId10"/>
    <p:sldId id="261" r:id="rId11"/>
    <p:sldId id="448" r:id="rId12"/>
    <p:sldId id="269" r:id="rId13"/>
    <p:sldId id="449" r:id="rId14"/>
    <p:sldId id="263" r:id="rId15"/>
    <p:sldId id="264" r:id="rId16"/>
    <p:sldId id="265" r:id="rId17"/>
    <p:sldId id="450" r:id="rId18"/>
    <p:sldId id="4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02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35B3C-D821-4784-B408-62D2D1B3C23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84DCF1-28EF-4E16-9C44-56512A579C5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6CCE2EE-93F1-481A-8825-A30231494A05}" type="parTrans" cxnId="{92A2BCEF-D086-4EC4-836F-A36EE6A30CD4}">
      <dgm:prSet/>
      <dgm:spPr/>
      <dgm:t>
        <a:bodyPr/>
        <a:lstStyle/>
        <a:p>
          <a:endParaRPr lang="en-US"/>
        </a:p>
      </dgm:t>
    </dgm:pt>
    <dgm:pt modelId="{2EA7583F-FE56-4C4F-8BA2-EE5E1827DD7C}" type="sibTrans" cxnId="{92A2BCEF-D086-4EC4-836F-A36EE6A30CD4}">
      <dgm:prSet/>
      <dgm:spPr/>
      <dgm:t>
        <a:bodyPr/>
        <a:lstStyle/>
        <a:p>
          <a:endParaRPr lang="en-US"/>
        </a:p>
      </dgm:t>
    </dgm:pt>
    <dgm:pt modelId="{02B25D3F-3A56-4A92-9632-1BA814521F60}">
      <dgm:prSet/>
      <dgm:spPr/>
      <dgm:t>
        <a:bodyPr/>
        <a:lstStyle/>
        <a:p>
          <a:r>
            <a:rPr lang="en-US"/>
            <a:t>Methodology</a:t>
          </a:r>
        </a:p>
      </dgm:t>
    </dgm:pt>
    <dgm:pt modelId="{5A9117F7-91A4-4067-8581-11C10BB00031}" type="parTrans" cxnId="{317C1614-1B88-49E3-9B98-CAD538D08340}">
      <dgm:prSet/>
      <dgm:spPr/>
      <dgm:t>
        <a:bodyPr/>
        <a:lstStyle/>
        <a:p>
          <a:endParaRPr lang="en-US"/>
        </a:p>
      </dgm:t>
    </dgm:pt>
    <dgm:pt modelId="{80099FCA-4095-4A47-A971-2ABA264C4AF5}" type="sibTrans" cxnId="{317C1614-1B88-49E3-9B98-CAD538D08340}">
      <dgm:prSet/>
      <dgm:spPr/>
      <dgm:t>
        <a:bodyPr/>
        <a:lstStyle/>
        <a:p>
          <a:endParaRPr lang="en-US"/>
        </a:p>
      </dgm:t>
    </dgm:pt>
    <dgm:pt modelId="{115A93EA-6228-4B96-8FCB-D7C5E45E97F3}">
      <dgm:prSet/>
      <dgm:spPr/>
      <dgm:t>
        <a:bodyPr/>
        <a:lstStyle/>
        <a:p>
          <a:r>
            <a:rPr lang="en-US"/>
            <a:t>Regression Algorithms</a:t>
          </a:r>
        </a:p>
      </dgm:t>
    </dgm:pt>
    <dgm:pt modelId="{ED0F2E61-41A7-43D0-967B-2BD1DB66489C}" type="parTrans" cxnId="{1B398270-A2B7-420D-AA86-EEBA1C5D78A4}">
      <dgm:prSet/>
      <dgm:spPr/>
      <dgm:t>
        <a:bodyPr/>
        <a:lstStyle/>
        <a:p>
          <a:endParaRPr lang="en-US"/>
        </a:p>
      </dgm:t>
    </dgm:pt>
    <dgm:pt modelId="{43BC0C2A-263D-4922-B603-B33DBD38342C}" type="sibTrans" cxnId="{1B398270-A2B7-420D-AA86-EEBA1C5D78A4}">
      <dgm:prSet/>
      <dgm:spPr/>
      <dgm:t>
        <a:bodyPr/>
        <a:lstStyle/>
        <a:p>
          <a:endParaRPr lang="en-US"/>
        </a:p>
      </dgm:t>
    </dgm:pt>
    <dgm:pt modelId="{E3A89AEE-7377-4AED-81D0-2C90B04118F7}">
      <dgm:prSet/>
      <dgm:spPr/>
      <dgm:t>
        <a:bodyPr/>
        <a:lstStyle/>
        <a:p>
          <a:r>
            <a:rPr lang="en-US"/>
            <a:t>Experimental Results</a:t>
          </a:r>
        </a:p>
      </dgm:t>
    </dgm:pt>
    <dgm:pt modelId="{48E8530E-3B27-4B65-8625-06BD6104A453}" type="parTrans" cxnId="{3C85F2D3-7921-4DC3-B612-F62DE86D4F12}">
      <dgm:prSet/>
      <dgm:spPr/>
      <dgm:t>
        <a:bodyPr/>
        <a:lstStyle/>
        <a:p>
          <a:endParaRPr lang="en-US"/>
        </a:p>
      </dgm:t>
    </dgm:pt>
    <dgm:pt modelId="{AE3C2725-37C4-474C-8C01-626516F0F5EE}" type="sibTrans" cxnId="{3C85F2D3-7921-4DC3-B612-F62DE86D4F12}">
      <dgm:prSet/>
      <dgm:spPr/>
      <dgm:t>
        <a:bodyPr/>
        <a:lstStyle/>
        <a:p>
          <a:endParaRPr lang="en-US"/>
        </a:p>
      </dgm:t>
    </dgm:pt>
    <dgm:pt modelId="{AC2660B9-2125-4777-B85C-F3360A213896}">
      <dgm:prSet/>
      <dgm:spPr/>
      <dgm:t>
        <a:bodyPr/>
        <a:lstStyle/>
        <a:p>
          <a:r>
            <a:rPr lang="en-US"/>
            <a:t>Analysis</a:t>
          </a:r>
        </a:p>
      </dgm:t>
    </dgm:pt>
    <dgm:pt modelId="{663D33A4-731A-4951-BF43-870349D9667F}" type="parTrans" cxnId="{5832D2C8-2167-4C8A-8831-DDF10A0992F0}">
      <dgm:prSet/>
      <dgm:spPr/>
      <dgm:t>
        <a:bodyPr/>
        <a:lstStyle/>
        <a:p>
          <a:endParaRPr lang="en-US"/>
        </a:p>
      </dgm:t>
    </dgm:pt>
    <dgm:pt modelId="{E2C6BEA1-E165-4081-A45B-46E884A2316C}" type="sibTrans" cxnId="{5832D2C8-2167-4C8A-8831-DDF10A0992F0}">
      <dgm:prSet/>
      <dgm:spPr/>
      <dgm:t>
        <a:bodyPr/>
        <a:lstStyle/>
        <a:p>
          <a:endParaRPr lang="en-US"/>
        </a:p>
      </dgm:t>
    </dgm:pt>
    <dgm:pt modelId="{0EAD268B-0DFE-43E1-A298-0CAC09951E97}">
      <dgm:prSet/>
      <dgm:spPr/>
      <dgm:t>
        <a:bodyPr/>
        <a:lstStyle/>
        <a:p>
          <a:r>
            <a:rPr lang="en-US"/>
            <a:t>Conclusion</a:t>
          </a:r>
        </a:p>
      </dgm:t>
    </dgm:pt>
    <dgm:pt modelId="{F61854DE-9CBA-48D4-B57B-439C7C156E76}" type="parTrans" cxnId="{0922BF8B-06AE-491D-B98E-4FB7717FA52B}">
      <dgm:prSet/>
      <dgm:spPr/>
      <dgm:t>
        <a:bodyPr/>
        <a:lstStyle/>
        <a:p>
          <a:endParaRPr lang="en-US"/>
        </a:p>
      </dgm:t>
    </dgm:pt>
    <dgm:pt modelId="{64ACCFA3-E108-4966-8725-7B989EC8CDB3}" type="sibTrans" cxnId="{0922BF8B-06AE-491D-B98E-4FB7717FA52B}">
      <dgm:prSet/>
      <dgm:spPr/>
      <dgm:t>
        <a:bodyPr/>
        <a:lstStyle/>
        <a:p>
          <a:endParaRPr lang="en-US"/>
        </a:p>
      </dgm:t>
    </dgm:pt>
    <dgm:pt modelId="{C4CE59C3-7BE3-40C0-824D-44C20C1EFCFD}">
      <dgm:prSet/>
      <dgm:spPr/>
      <dgm:t>
        <a:bodyPr/>
        <a:lstStyle/>
        <a:p>
          <a:r>
            <a:rPr lang="en-US" dirty="0"/>
            <a:t>References</a:t>
          </a:r>
        </a:p>
      </dgm:t>
    </dgm:pt>
    <dgm:pt modelId="{FE6C5CCE-BE13-4C36-A910-DBE4A3DDDC1B}" type="parTrans" cxnId="{2968E450-FB03-4C53-A964-10C58BBE462F}">
      <dgm:prSet/>
      <dgm:spPr/>
      <dgm:t>
        <a:bodyPr/>
        <a:lstStyle/>
        <a:p>
          <a:endParaRPr lang="en-US"/>
        </a:p>
      </dgm:t>
    </dgm:pt>
    <dgm:pt modelId="{4C8A7385-F2D9-45B0-AE21-C604D82D4EF9}" type="sibTrans" cxnId="{2968E450-FB03-4C53-A964-10C58BBE462F}">
      <dgm:prSet/>
      <dgm:spPr/>
      <dgm:t>
        <a:bodyPr/>
        <a:lstStyle/>
        <a:p>
          <a:endParaRPr lang="en-US"/>
        </a:p>
      </dgm:t>
    </dgm:pt>
    <dgm:pt modelId="{AF3040BC-5610-4704-8005-7C20839B458A}" type="pres">
      <dgm:prSet presAssocID="{6C635B3C-D821-4784-B408-62D2D1B3C232}" presName="linear" presStyleCnt="0">
        <dgm:presLayoutVars>
          <dgm:dir/>
          <dgm:animLvl val="lvl"/>
          <dgm:resizeHandles val="exact"/>
        </dgm:presLayoutVars>
      </dgm:prSet>
      <dgm:spPr/>
    </dgm:pt>
    <dgm:pt modelId="{3DE37F8D-7B50-49A6-8F37-3298A8C1F8B5}" type="pres">
      <dgm:prSet presAssocID="{9084DCF1-28EF-4E16-9C44-56512A579C5D}" presName="parentLin" presStyleCnt="0"/>
      <dgm:spPr/>
    </dgm:pt>
    <dgm:pt modelId="{4F919140-BC23-4208-9D18-2D0C2489E11A}" type="pres">
      <dgm:prSet presAssocID="{9084DCF1-28EF-4E16-9C44-56512A579C5D}" presName="parentLeftMargin" presStyleLbl="node1" presStyleIdx="0" presStyleCnt="7"/>
      <dgm:spPr/>
    </dgm:pt>
    <dgm:pt modelId="{39928E62-172D-4AA2-9433-FEE1DEF60825}" type="pres">
      <dgm:prSet presAssocID="{9084DCF1-28EF-4E16-9C44-56512A579C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AD3E9C0-D2B4-42DC-8B59-9794357771E2}" type="pres">
      <dgm:prSet presAssocID="{9084DCF1-28EF-4E16-9C44-56512A579C5D}" presName="negativeSpace" presStyleCnt="0"/>
      <dgm:spPr/>
    </dgm:pt>
    <dgm:pt modelId="{AB9502E6-9795-42B3-A6C3-0F291BDF7EFC}" type="pres">
      <dgm:prSet presAssocID="{9084DCF1-28EF-4E16-9C44-56512A579C5D}" presName="childText" presStyleLbl="conFgAcc1" presStyleIdx="0" presStyleCnt="7">
        <dgm:presLayoutVars>
          <dgm:bulletEnabled val="1"/>
        </dgm:presLayoutVars>
      </dgm:prSet>
      <dgm:spPr/>
    </dgm:pt>
    <dgm:pt modelId="{CB97CE5F-450D-4A16-9E14-5D0695D9EF3A}" type="pres">
      <dgm:prSet presAssocID="{2EA7583F-FE56-4C4F-8BA2-EE5E1827DD7C}" presName="spaceBetweenRectangles" presStyleCnt="0"/>
      <dgm:spPr/>
    </dgm:pt>
    <dgm:pt modelId="{28207E53-C6A1-4E18-A1F9-17A635A6B86E}" type="pres">
      <dgm:prSet presAssocID="{02B25D3F-3A56-4A92-9632-1BA814521F60}" presName="parentLin" presStyleCnt="0"/>
      <dgm:spPr/>
    </dgm:pt>
    <dgm:pt modelId="{C27C5654-1950-4FB3-B34C-81F20D159156}" type="pres">
      <dgm:prSet presAssocID="{02B25D3F-3A56-4A92-9632-1BA814521F60}" presName="parentLeftMargin" presStyleLbl="node1" presStyleIdx="0" presStyleCnt="7"/>
      <dgm:spPr/>
    </dgm:pt>
    <dgm:pt modelId="{8D37A681-B756-495F-887C-F56B74C8DF66}" type="pres">
      <dgm:prSet presAssocID="{02B25D3F-3A56-4A92-9632-1BA814521F6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A0F947C-D62A-4649-8619-2DEDBE51C57F}" type="pres">
      <dgm:prSet presAssocID="{02B25D3F-3A56-4A92-9632-1BA814521F60}" presName="negativeSpace" presStyleCnt="0"/>
      <dgm:spPr/>
    </dgm:pt>
    <dgm:pt modelId="{63139264-62DB-4B59-AE3D-AA142590D57A}" type="pres">
      <dgm:prSet presAssocID="{02B25D3F-3A56-4A92-9632-1BA814521F60}" presName="childText" presStyleLbl="conFgAcc1" presStyleIdx="1" presStyleCnt="7">
        <dgm:presLayoutVars>
          <dgm:bulletEnabled val="1"/>
        </dgm:presLayoutVars>
      </dgm:prSet>
      <dgm:spPr/>
    </dgm:pt>
    <dgm:pt modelId="{9990FD08-A724-4C0D-BFA8-1B98A9DE23EF}" type="pres">
      <dgm:prSet presAssocID="{80099FCA-4095-4A47-A971-2ABA264C4AF5}" presName="spaceBetweenRectangles" presStyleCnt="0"/>
      <dgm:spPr/>
    </dgm:pt>
    <dgm:pt modelId="{90876C43-814D-466F-8077-03E8292C1F07}" type="pres">
      <dgm:prSet presAssocID="{115A93EA-6228-4B96-8FCB-D7C5E45E97F3}" presName="parentLin" presStyleCnt="0"/>
      <dgm:spPr/>
    </dgm:pt>
    <dgm:pt modelId="{E800F367-E810-4632-B89E-937BA1061CC4}" type="pres">
      <dgm:prSet presAssocID="{115A93EA-6228-4B96-8FCB-D7C5E45E97F3}" presName="parentLeftMargin" presStyleLbl="node1" presStyleIdx="1" presStyleCnt="7"/>
      <dgm:spPr/>
    </dgm:pt>
    <dgm:pt modelId="{1D58FFCD-EBC8-4372-A709-1E4E3442BFCB}" type="pres">
      <dgm:prSet presAssocID="{115A93EA-6228-4B96-8FCB-D7C5E45E97F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4A7A0EB-156C-44FA-B43A-AF9EA28D0254}" type="pres">
      <dgm:prSet presAssocID="{115A93EA-6228-4B96-8FCB-D7C5E45E97F3}" presName="negativeSpace" presStyleCnt="0"/>
      <dgm:spPr/>
    </dgm:pt>
    <dgm:pt modelId="{083D8CB7-EB07-4117-AC6B-51D835344F93}" type="pres">
      <dgm:prSet presAssocID="{115A93EA-6228-4B96-8FCB-D7C5E45E97F3}" presName="childText" presStyleLbl="conFgAcc1" presStyleIdx="2" presStyleCnt="7">
        <dgm:presLayoutVars>
          <dgm:bulletEnabled val="1"/>
        </dgm:presLayoutVars>
      </dgm:prSet>
      <dgm:spPr/>
    </dgm:pt>
    <dgm:pt modelId="{F397C834-B59F-4F21-AC0C-172A3918929F}" type="pres">
      <dgm:prSet presAssocID="{43BC0C2A-263D-4922-B603-B33DBD38342C}" presName="spaceBetweenRectangles" presStyleCnt="0"/>
      <dgm:spPr/>
    </dgm:pt>
    <dgm:pt modelId="{B0BAC2F7-B08C-4C88-A2EB-1138D17D3DCB}" type="pres">
      <dgm:prSet presAssocID="{E3A89AEE-7377-4AED-81D0-2C90B04118F7}" presName="parentLin" presStyleCnt="0"/>
      <dgm:spPr/>
    </dgm:pt>
    <dgm:pt modelId="{9FFF0704-FF34-4538-8959-B7971CF90CE2}" type="pres">
      <dgm:prSet presAssocID="{E3A89AEE-7377-4AED-81D0-2C90B04118F7}" presName="parentLeftMargin" presStyleLbl="node1" presStyleIdx="2" presStyleCnt="7"/>
      <dgm:spPr/>
    </dgm:pt>
    <dgm:pt modelId="{8185E225-B446-4D26-A773-DBA3D3D0152B}" type="pres">
      <dgm:prSet presAssocID="{E3A89AEE-7377-4AED-81D0-2C90B04118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F1A6182-30F9-495F-90F3-261F7DE75868}" type="pres">
      <dgm:prSet presAssocID="{E3A89AEE-7377-4AED-81D0-2C90B04118F7}" presName="negativeSpace" presStyleCnt="0"/>
      <dgm:spPr/>
    </dgm:pt>
    <dgm:pt modelId="{D3E86843-66C3-413A-8097-CA3BD7936EA2}" type="pres">
      <dgm:prSet presAssocID="{E3A89AEE-7377-4AED-81D0-2C90B04118F7}" presName="childText" presStyleLbl="conFgAcc1" presStyleIdx="3" presStyleCnt="7">
        <dgm:presLayoutVars>
          <dgm:bulletEnabled val="1"/>
        </dgm:presLayoutVars>
      </dgm:prSet>
      <dgm:spPr/>
    </dgm:pt>
    <dgm:pt modelId="{6108BD9C-CAA5-4BDB-A817-286414B35407}" type="pres">
      <dgm:prSet presAssocID="{AE3C2725-37C4-474C-8C01-626516F0F5EE}" presName="spaceBetweenRectangles" presStyleCnt="0"/>
      <dgm:spPr/>
    </dgm:pt>
    <dgm:pt modelId="{57A274DE-C494-4FC5-88F1-C12CF57C7061}" type="pres">
      <dgm:prSet presAssocID="{AC2660B9-2125-4777-B85C-F3360A213896}" presName="parentLin" presStyleCnt="0"/>
      <dgm:spPr/>
    </dgm:pt>
    <dgm:pt modelId="{AE36A5CE-2809-46A0-8A90-3EBB56834213}" type="pres">
      <dgm:prSet presAssocID="{AC2660B9-2125-4777-B85C-F3360A213896}" presName="parentLeftMargin" presStyleLbl="node1" presStyleIdx="3" presStyleCnt="7"/>
      <dgm:spPr/>
    </dgm:pt>
    <dgm:pt modelId="{985A7AE7-F0DC-472F-A805-813EC7C31E97}" type="pres">
      <dgm:prSet presAssocID="{AC2660B9-2125-4777-B85C-F3360A21389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C23D84-95A1-445C-809F-240A38F4644A}" type="pres">
      <dgm:prSet presAssocID="{AC2660B9-2125-4777-B85C-F3360A213896}" presName="negativeSpace" presStyleCnt="0"/>
      <dgm:spPr/>
    </dgm:pt>
    <dgm:pt modelId="{49C3447B-EE16-4054-8C63-71FB9CB77181}" type="pres">
      <dgm:prSet presAssocID="{AC2660B9-2125-4777-B85C-F3360A213896}" presName="childText" presStyleLbl="conFgAcc1" presStyleIdx="4" presStyleCnt="7">
        <dgm:presLayoutVars>
          <dgm:bulletEnabled val="1"/>
        </dgm:presLayoutVars>
      </dgm:prSet>
      <dgm:spPr/>
    </dgm:pt>
    <dgm:pt modelId="{6E71AEC4-5971-49A3-81B8-8EE5EA36D3E4}" type="pres">
      <dgm:prSet presAssocID="{E2C6BEA1-E165-4081-A45B-46E884A2316C}" presName="spaceBetweenRectangles" presStyleCnt="0"/>
      <dgm:spPr/>
    </dgm:pt>
    <dgm:pt modelId="{44011B6A-B22D-4DEA-BDD1-03F5395761B4}" type="pres">
      <dgm:prSet presAssocID="{0EAD268B-0DFE-43E1-A298-0CAC09951E97}" presName="parentLin" presStyleCnt="0"/>
      <dgm:spPr/>
    </dgm:pt>
    <dgm:pt modelId="{CE5501DE-AEFD-4CB7-BF47-C0320A7F5160}" type="pres">
      <dgm:prSet presAssocID="{0EAD268B-0DFE-43E1-A298-0CAC09951E97}" presName="parentLeftMargin" presStyleLbl="node1" presStyleIdx="4" presStyleCnt="7"/>
      <dgm:spPr/>
    </dgm:pt>
    <dgm:pt modelId="{BC9C39E2-E296-4627-8DC2-364D26B719D5}" type="pres">
      <dgm:prSet presAssocID="{0EAD268B-0DFE-43E1-A298-0CAC09951E9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CE8D45-E3F6-40F4-BEF7-A7D65611C776}" type="pres">
      <dgm:prSet presAssocID="{0EAD268B-0DFE-43E1-A298-0CAC09951E97}" presName="negativeSpace" presStyleCnt="0"/>
      <dgm:spPr/>
    </dgm:pt>
    <dgm:pt modelId="{EE34BF33-D40F-4AF0-982E-DEEDE1C52A34}" type="pres">
      <dgm:prSet presAssocID="{0EAD268B-0DFE-43E1-A298-0CAC09951E97}" presName="childText" presStyleLbl="conFgAcc1" presStyleIdx="5" presStyleCnt="7">
        <dgm:presLayoutVars>
          <dgm:bulletEnabled val="1"/>
        </dgm:presLayoutVars>
      </dgm:prSet>
      <dgm:spPr/>
    </dgm:pt>
    <dgm:pt modelId="{5FCCBB67-93EB-48A9-B56C-A1BB01FF1561}" type="pres">
      <dgm:prSet presAssocID="{64ACCFA3-E108-4966-8725-7B989EC8CDB3}" presName="spaceBetweenRectangles" presStyleCnt="0"/>
      <dgm:spPr/>
    </dgm:pt>
    <dgm:pt modelId="{84D52307-A59F-4F5F-AA19-F977844E2679}" type="pres">
      <dgm:prSet presAssocID="{C4CE59C3-7BE3-40C0-824D-44C20C1EFCFD}" presName="parentLin" presStyleCnt="0"/>
      <dgm:spPr/>
    </dgm:pt>
    <dgm:pt modelId="{FB0C1A7E-3DCE-4633-9E4B-1BAF2C6A51CF}" type="pres">
      <dgm:prSet presAssocID="{C4CE59C3-7BE3-40C0-824D-44C20C1EFCFD}" presName="parentLeftMargin" presStyleLbl="node1" presStyleIdx="5" presStyleCnt="7"/>
      <dgm:spPr/>
    </dgm:pt>
    <dgm:pt modelId="{0D100C9A-E23D-46B1-A6D2-EC7F45F563EB}" type="pres">
      <dgm:prSet presAssocID="{C4CE59C3-7BE3-40C0-824D-44C20C1EFCF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EBDB779-3142-4030-B5A7-549DAAC50720}" type="pres">
      <dgm:prSet presAssocID="{C4CE59C3-7BE3-40C0-824D-44C20C1EFCFD}" presName="negativeSpace" presStyleCnt="0"/>
      <dgm:spPr/>
    </dgm:pt>
    <dgm:pt modelId="{60AFA2C4-1A55-4B9C-9ECF-1D2C83B84F28}" type="pres">
      <dgm:prSet presAssocID="{C4CE59C3-7BE3-40C0-824D-44C20C1EFCF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10DEE08-EDC7-479A-81BB-7661D915D5CD}" type="presOf" srcId="{AC2660B9-2125-4777-B85C-F3360A213896}" destId="{985A7AE7-F0DC-472F-A805-813EC7C31E97}" srcOrd="1" destOrd="0" presId="urn:microsoft.com/office/officeart/2005/8/layout/list1"/>
    <dgm:cxn modelId="{317C1614-1B88-49E3-9B98-CAD538D08340}" srcId="{6C635B3C-D821-4784-B408-62D2D1B3C232}" destId="{02B25D3F-3A56-4A92-9632-1BA814521F60}" srcOrd="1" destOrd="0" parTransId="{5A9117F7-91A4-4067-8581-11C10BB00031}" sibTransId="{80099FCA-4095-4A47-A971-2ABA264C4AF5}"/>
    <dgm:cxn modelId="{98A36414-6860-472E-8900-A98DD679F495}" type="presOf" srcId="{0EAD268B-0DFE-43E1-A298-0CAC09951E97}" destId="{BC9C39E2-E296-4627-8DC2-364D26B719D5}" srcOrd="1" destOrd="0" presId="urn:microsoft.com/office/officeart/2005/8/layout/list1"/>
    <dgm:cxn modelId="{A71EDA21-66DE-4B02-A264-894B4B5E8BF4}" type="presOf" srcId="{AC2660B9-2125-4777-B85C-F3360A213896}" destId="{AE36A5CE-2809-46A0-8A90-3EBB56834213}" srcOrd="0" destOrd="0" presId="urn:microsoft.com/office/officeart/2005/8/layout/list1"/>
    <dgm:cxn modelId="{6D17F725-29E9-45FB-9BF9-D4377D09BA45}" type="presOf" srcId="{E3A89AEE-7377-4AED-81D0-2C90B04118F7}" destId="{8185E225-B446-4D26-A773-DBA3D3D0152B}" srcOrd="1" destOrd="0" presId="urn:microsoft.com/office/officeart/2005/8/layout/list1"/>
    <dgm:cxn modelId="{4B5E6A63-A49A-4622-92C3-2F8450AB2A07}" type="presOf" srcId="{02B25D3F-3A56-4A92-9632-1BA814521F60}" destId="{C27C5654-1950-4FB3-B34C-81F20D159156}" srcOrd="0" destOrd="0" presId="urn:microsoft.com/office/officeart/2005/8/layout/list1"/>
    <dgm:cxn modelId="{64080B6A-28EC-4EC3-9BF5-86ACFAB01488}" type="presOf" srcId="{115A93EA-6228-4B96-8FCB-D7C5E45E97F3}" destId="{1D58FFCD-EBC8-4372-A709-1E4E3442BFCB}" srcOrd="1" destOrd="0" presId="urn:microsoft.com/office/officeart/2005/8/layout/list1"/>
    <dgm:cxn modelId="{1B398270-A2B7-420D-AA86-EEBA1C5D78A4}" srcId="{6C635B3C-D821-4784-B408-62D2D1B3C232}" destId="{115A93EA-6228-4B96-8FCB-D7C5E45E97F3}" srcOrd="2" destOrd="0" parTransId="{ED0F2E61-41A7-43D0-967B-2BD1DB66489C}" sibTransId="{43BC0C2A-263D-4922-B603-B33DBD38342C}"/>
    <dgm:cxn modelId="{2968E450-FB03-4C53-A964-10C58BBE462F}" srcId="{6C635B3C-D821-4784-B408-62D2D1B3C232}" destId="{C4CE59C3-7BE3-40C0-824D-44C20C1EFCFD}" srcOrd="6" destOrd="0" parTransId="{FE6C5CCE-BE13-4C36-A910-DBE4A3DDDC1B}" sibTransId="{4C8A7385-F2D9-45B0-AE21-C604D82D4EF9}"/>
    <dgm:cxn modelId="{DB3F8081-DF2F-45CE-A1EB-691DCF841690}" type="presOf" srcId="{9084DCF1-28EF-4E16-9C44-56512A579C5D}" destId="{4F919140-BC23-4208-9D18-2D0C2489E11A}" srcOrd="0" destOrd="0" presId="urn:microsoft.com/office/officeart/2005/8/layout/list1"/>
    <dgm:cxn modelId="{1EC1C485-E79A-43C4-B4B1-6BD4F9751709}" type="presOf" srcId="{02B25D3F-3A56-4A92-9632-1BA814521F60}" destId="{8D37A681-B756-495F-887C-F56B74C8DF66}" srcOrd="1" destOrd="0" presId="urn:microsoft.com/office/officeart/2005/8/layout/list1"/>
    <dgm:cxn modelId="{0922BF8B-06AE-491D-B98E-4FB7717FA52B}" srcId="{6C635B3C-D821-4784-B408-62D2D1B3C232}" destId="{0EAD268B-0DFE-43E1-A298-0CAC09951E97}" srcOrd="5" destOrd="0" parTransId="{F61854DE-9CBA-48D4-B57B-439C7C156E76}" sibTransId="{64ACCFA3-E108-4966-8725-7B989EC8CDB3}"/>
    <dgm:cxn modelId="{501E0A8F-133E-453A-A36F-2F9FF09020E6}" type="presOf" srcId="{0EAD268B-0DFE-43E1-A298-0CAC09951E97}" destId="{CE5501DE-AEFD-4CB7-BF47-C0320A7F5160}" srcOrd="0" destOrd="0" presId="urn:microsoft.com/office/officeart/2005/8/layout/list1"/>
    <dgm:cxn modelId="{D81068A0-304A-41EA-815B-49D474923D05}" type="presOf" srcId="{E3A89AEE-7377-4AED-81D0-2C90B04118F7}" destId="{9FFF0704-FF34-4538-8959-B7971CF90CE2}" srcOrd="0" destOrd="0" presId="urn:microsoft.com/office/officeart/2005/8/layout/list1"/>
    <dgm:cxn modelId="{F4B0BAC1-AD03-47B4-9335-0F0F6A8BF9FC}" type="presOf" srcId="{115A93EA-6228-4B96-8FCB-D7C5E45E97F3}" destId="{E800F367-E810-4632-B89E-937BA1061CC4}" srcOrd="0" destOrd="0" presId="urn:microsoft.com/office/officeart/2005/8/layout/list1"/>
    <dgm:cxn modelId="{5832D2C8-2167-4C8A-8831-DDF10A0992F0}" srcId="{6C635B3C-D821-4784-B408-62D2D1B3C232}" destId="{AC2660B9-2125-4777-B85C-F3360A213896}" srcOrd="4" destOrd="0" parTransId="{663D33A4-731A-4951-BF43-870349D9667F}" sibTransId="{E2C6BEA1-E165-4081-A45B-46E884A2316C}"/>
    <dgm:cxn modelId="{F64921CF-CC61-4AE2-B18C-D5C44447A617}" type="presOf" srcId="{9084DCF1-28EF-4E16-9C44-56512A579C5D}" destId="{39928E62-172D-4AA2-9433-FEE1DEF60825}" srcOrd="1" destOrd="0" presId="urn:microsoft.com/office/officeart/2005/8/layout/list1"/>
    <dgm:cxn modelId="{3C85F2D3-7921-4DC3-B612-F62DE86D4F12}" srcId="{6C635B3C-D821-4784-B408-62D2D1B3C232}" destId="{E3A89AEE-7377-4AED-81D0-2C90B04118F7}" srcOrd="3" destOrd="0" parTransId="{48E8530E-3B27-4B65-8625-06BD6104A453}" sibTransId="{AE3C2725-37C4-474C-8C01-626516F0F5EE}"/>
    <dgm:cxn modelId="{F688A1DF-3828-4580-BC14-9B2936085534}" type="presOf" srcId="{C4CE59C3-7BE3-40C0-824D-44C20C1EFCFD}" destId="{FB0C1A7E-3DCE-4633-9E4B-1BAF2C6A51CF}" srcOrd="0" destOrd="0" presId="urn:microsoft.com/office/officeart/2005/8/layout/list1"/>
    <dgm:cxn modelId="{B1232DE4-BF44-4F70-859A-EE1C03F78CBC}" type="presOf" srcId="{C4CE59C3-7BE3-40C0-824D-44C20C1EFCFD}" destId="{0D100C9A-E23D-46B1-A6D2-EC7F45F563EB}" srcOrd="1" destOrd="0" presId="urn:microsoft.com/office/officeart/2005/8/layout/list1"/>
    <dgm:cxn modelId="{5D0A2EEA-86F5-4F13-99ED-D216A2C76222}" type="presOf" srcId="{6C635B3C-D821-4784-B408-62D2D1B3C232}" destId="{AF3040BC-5610-4704-8005-7C20839B458A}" srcOrd="0" destOrd="0" presId="urn:microsoft.com/office/officeart/2005/8/layout/list1"/>
    <dgm:cxn modelId="{92A2BCEF-D086-4EC4-836F-A36EE6A30CD4}" srcId="{6C635B3C-D821-4784-B408-62D2D1B3C232}" destId="{9084DCF1-28EF-4E16-9C44-56512A579C5D}" srcOrd="0" destOrd="0" parTransId="{B6CCE2EE-93F1-481A-8825-A30231494A05}" sibTransId="{2EA7583F-FE56-4C4F-8BA2-EE5E1827DD7C}"/>
    <dgm:cxn modelId="{B88F16D6-4FC7-46AF-8F18-FFF732CBCA33}" type="presParOf" srcId="{AF3040BC-5610-4704-8005-7C20839B458A}" destId="{3DE37F8D-7B50-49A6-8F37-3298A8C1F8B5}" srcOrd="0" destOrd="0" presId="urn:microsoft.com/office/officeart/2005/8/layout/list1"/>
    <dgm:cxn modelId="{964EEF14-23CE-44FA-AFB1-E8AC930D5672}" type="presParOf" srcId="{3DE37F8D-7B50-49A6-8F37-3298A8C1F8B5}" destId="{4F919140-BC23-4208-9D18-2D0C2489E11A}" srcOrd="0" destOrd="0" presId="urn:microsoft.com/office/officeart/2005/8/layout/list1"/>
    <dgm:cxn modelId="{73E70ABB-BABC-4939-8D3C-4C38265AD3B1}" type="presParOf" srcId="{3DE37F8D-7B50-49A6-8F37-3298A8C1F8B5}" destId="{39928E62-172D-4AA2-9433-FEE1DEF60825}" srcOrd="1" destOrd="0" presId="urn:microsoft.com/office/officeart/2005/8/layout/list1"/>
    <dgm:cxn modelId="{D327A19F-266A-4697-B057-8BAD87592734}" type="presParOf" srcId="{AF3040BC-5610-4704-8005-7C20839B458A}" destId="{CAD3E9C0-D2B4-42DC-8B59-9794357771E2}" srcOrd="1" destOrd="0" presId="urn:microsoft.com/office/officeart/2005/8/layout/list1"/>
    <dgm:cxn modelId="{56FD689E-17AD-41AF-A87E-414149A17913}" type="presParOf" srcId="{AF3040BC-5610-4704-8005-7C20839B458A}" destId="{AB9502E6-9795-42B3-A6C3-0F291BDF7EFC}" srcOrd="2" destOrd="0" presId="urn:microsoft.com/office/officeart/2005/8/layout/list1"/>
    <dgm:cxn modelId="{8A7A4394-6E86-4B84-92CF-B06B76FAD3CC}" type="presParOf" srcId="{AF3040BC-5610-4704-8005-7C20839B458A}" destId="{CB97CE5F-450D-4A16-9E14-5D0695D9EF3A}" srcOrd="3" destOrd="0" presId="urn:microsoft.com/office/officeart/2005/8/layout/list1"/>
    <dgm:cxn modelId="{1DFFAE2D-3E84-410E-9BD9-AB90A4074B05}" type="presParOf" srcId="{AF3040BC-5610-4704-8005-7C20839B458A}" destId="{28207E53-C6A1-4E18-A1F9-17A635A6B86E}" srcOrd="4" destOrd="0" presId="urn:microsoft.com/office/officeart/2005/8/layout/list1"/>
    <dgm:cxn modelId="{559C39A6-F7F3-4F59-8DFB-576F7E6EA467}" type="presParOf" srcId="{28207E53-C6A1-4E18-A1F9-17A635A6B86E}" destId="{C27C5654-1950-4FB3-B34C-81F20D159156}" srcOrd="0" destOrd="0" presId="urn:microsoft.com/office/officeart/2005/8/layout/list1"/>
    <dgm:cxn modelId="{262D4A03-F46A-4DF8-BE8E-7FD95307C492}" type="presParOf" srcId="{28207E53-C6A1-4E18-A1F9-17A635A6B86E}" destId="{8D37A681-B756-495F-887C-F56B74C8DF66}" srcOrd="1" destOrd="0" presId="urn:microsoft.com/office/officeart/2005/8/layout/list1"/>
    <dgm:cxn modelId="{D19EDC1D-B517-458E-A44B-DE9FE6DC1770}" type="presParOf" srcId="{AF3040BC-5610-4704-8005-7C20839B458A}" destId="{7A0F947C-D62A-4649-8619-2DEDBE51C57F}" srcOrd="5" destOrd="0" presId="urn:microsoft.com/office/officeart/2005/8/layout/list1"/>
    <dgm:cxn modelId="{ACAC12F9-D992-4FB0-93D7-D81E7D855352}" type="presParOf" srcId="{AF3040BC-5610-4704-8005-7C20839B458A}" destId="{63139264-62DB-4B59-AE3D-AA142590D57A}" srcOrd="6" destOrd="0" presId="urn:microsoft.com/office/officeart/2005/8/layout/list1"/>
    <dgm:cxn modelId="{B96297BF-BC44-4D44-ABFC-08E025889705}" type="presParOf" srcId="{AF3040BC-5610-4704-8005-7C20839B458A}" destId="{9990FD08-A724-4C0D-BFA8-1B98A9DE23EF}" srcOrd="7" destOrd="0" presId="urn:microsoft.com/office/officeart/2005/8/layout/list1"/>
    <dgm:cxn modelId="{F0EB1428-32E5-4581-8B35-A1C076ED5991}" type="presParOf" srcId="{AF3040BC-5610-4704-8005-7C20839B458A}" destId="{90876C43-814D-466F-8077-03E8292C1F07}" srcOrd="8" destOrd="0" presId="urn:microsoft.com/office/officeart/2005/8/layout/list1"/>
    <dgm:cxn modelId="{8C6FCE10-413D-4EFF-8222-DA6D74D582CE}" type="presParOf" srcId="{90876C43-814D-466F-8077-03E8292C1F07}" destId="{E800F367-E810-4632-B89E-937BA1061CC4}" srcOrd="0" destOrd="0" presId="urn:microsoft.com/office/officeart/2005/8/layout/list1"/>
    <dgm:cxn modelId="{793FEB2C-AADE-405D-BC28-1435960BFD4A}" type="presParOf" srcId="{90876C43-814D-466F-8077-03E8292C1F07}" destId="{1D58FFCD-EBC8-4372-A709-1E4E3442BFCB}" srcOrd="1" destOrd="0" presId="urn:microsoft.com/office/officeart/2005/8/layout/list1"/>
    <dgm:cxn modelId="{65C0DCCB-18AF-4D48-8721-075E6DB10345}" type="presParOf" srcId="{AF3040BC-5610-4704-8005-7C20839B458A}" destId="{44A7A0EB-156C-44FA-B43A-AF9EA28D0254}" srcOrd="9" destOrd="0" presId="urn:microsoft.com/office/officeart/2005/8/layout/list1"/>
    <dgm:cxn modelId="{F8D3F091-EB98-42BD-9BF1-89C5FEE2745D}" type="presParOf" srcId="{AF3040BC-5610-4704-8005-7C20839B458A}" destId="{083D8CB7-EB07-4117-AC6B-51D835344F93}" srcOrd="10" destOrd="0" presId="urn:microsoft.com/office/officeart/2005/8/layout/list1"/>
    <dgm:cxn modelId="{3E109520-365A-4E72-87D3-45981B399152}" type="presParOf" srcId="{AF3040BC-5610-4704-8005-7C20839B458A}" destId="{F397C834-B59F-4F21-AC0C-172A3918929F}" srcOrd="11" destOrd="0" presId="urn:microsoft.com/office/officeart/2005/8/layout/list1"/>
    <dgm:cxn modelId="{021C3D50-67BA-42C4-8ABD-AC249756C044}" type="presParOf" srcId="{AF3040BC-5610-4704-8005-7C20839B458A}" destId="{B0BAC2F7-B08C-4C88-A2EB-1138D17D3DCB}" srcOrd="12" destOrd="0" presId="urn:microsoft.com/office/officeart/2005/8/layout/list1"/>
    <dgm:cxn modelId="{5E892845-8A13-4E6F-BE99-CC7F6EFAB442}" type="presParOf" srcId="{B0BAC2F7-B08C-4C88-A2EB-1138D17D3DCB}" destId="{9FFF0704-FF34-4538-8959-B7971CF90CE2}" srcOrd="0" destOrd="0" presId="urn:microsoft.com/office/officeart/2005/8/layout/list1"/>
    <dgm:cxn modelId="{4C02B422-C1FF-4BBD-90A2-21DA19B3D36C}" type="presParOf" srcId="{B0BAC2F7-B08C-4C88-A2EB-1138D17D3DCB}" destId="{8185E225-B446-4D26-A773-DBA3D3D0152B}" srcOrd="1" destOrd="0" presId="urn:microsoft.com/office/officeart/2005/8/layout/list1"/>
    <dgm:cxn modelId="{2831F1FA-FE2B-4970-8504-76ED510D6960}" type="presParOf" srcId="{AF3040BC-5610-4704-8005-7C20839B458A}" destId="{4F1A6182-30F9-495F-90F3-261F7DE75868}" srcOrd="13" destOrd="0" presId="urn:microsoft.com/office/officeart/2005/8/layout/list1"/>
    <dgm:cxn modelId="{D258A14A-F7C3-4F64-8FA2-E4A1E09E90B6}" type="presParOf" srcId="{AF3040BC-5610-4704-8005-7C20839B458A}" destId="{D3E86843-66C3-413A-8097-CA3BD7936EA2}" srcOrd="14" destOrd="0" presId="urn:microsoft.com/office/officeart/2005/8/layout/list1"/>
    <dgm:cxn modelId="{02295C3A-1502-4BA3-81D7-A9F91466C0B7}" type="presParOf" srcId="{AF3040BC-5610-4704-8005-7C20839B458A}" destId="{6108BD9C-CAA5-4BDB-A817-286414B35407}" srcOrd="15" destOrd="0" presId="urn:microsoft.com/office/officeart/2005/8/layout/list1"/>
    <dgm:cxn modelId="{2F81452F-CE66-40B4-8EED-54014DF7E4F2}" type="presParOf" srcId="{AF3040BC-5610-4704-8005-7C20839B458A}" destId="{57A274DE-C494-4FC5-88F1-C12CF57C7061}" srcOrd="16" destOrd="0" presId="urn:microsoft.com/office/officeart/2005/8/layout/list1"/>
    <dgm:cxn modelId="{2DBEB35C-95C4-4EBF-952E-F1279D6E7B0A}" type="presParOf" srcId="{57A274DE-C494-4FC5-88F1-C12CF57C7061}" destId="{AE36A5CE-2809-46A0-8A90-3EBB56834213}" srcOrd="0" destOrd="0" presId="urn:microsoft.com/office/officeart/2005/8/layout/list1"/>
    <dgm:cxn modelId="{720D7301-18C1-469A-8F94-1D402F562A98}" type="presParOf" srcId="{57A274DE-C494-4FC5-88F1-C12CF57C7061}" destId="{985A7AE7-F0DC-472F-A805-813EC7C31E97}" srcOrd="1" destOrd="0" presId="urn:microsoft.com/office/officeart/2005/8/layout/list1"/>
    <dgm:cxn modelId="{F4A292A1-AF01-428B-9CD4-C4794F56DB6A}" type="presParOf" srcId="{AF3040BC-5610-4704-8005-7C20839B458A}" destId="{84C23D84-95A1-445C-809F-240A38F4644A}" srcOrd="17" destOrd="0" presId="urn:microsoft.com/office/officeart/2005/8/layout/list1"/>
    <dgm:cxn modelId="{C2028495-FBDC-4ADD-9497-CF9C39CADE3D}" type="presParOf" srcId="{AF3040BC-5610-4704-8005-7C20839B458A}" destId="{49C3447B-EE16-4054-8C63-71FB9CB77181}" srcOrd="18" destOrd="0" presId="urn:microsoft.com/office/officeart/2005/8/layout/list1"/>
    <dgm:cxn modelId="{ED10B51D-3D45-4D6E-ADE0-98730DE9DC6F}" type="presParOf" srcId="{AF3040BC-5610-4704-8005-7C20839B458A}" destId="{6E71AEC4-5971-49A3-81B8-8EE5EA36D3E4}" srcOrd="19" destOrd="0" presId="urn:microsoft.com/office/officeart/2005/8/layout/list1"/>
    <dgm:cxn modelId="{78AD2483-C703-4E30-968B-D6AC55FD2D15}" type="presParOf" srcId="{AF3040BC-5610-4704-8005-7C20839B458A}" destId="{44011B6A-B22D-4DEA-BDD1-03F5395761B4}" srcOrd="20" destOrd="0" presId="urn:microsoft.com/office/officeart/2005/8/layout/list1"/>
    <dgm:cxn modelId="{CA16FFD4-CCB2-4125-A6D3-84501F732002}" type="presParOf" srcId="{44011B6A-B22D-4DEA-BDD1-03F5395761B4}" destId="{CE5501DE-AEFD-4CB7-BF47-C0320A7F5160}" srcOrd="0" destOrd="0" presId="urn:microsoft.com/office/officeart/2005/8/layout/list1"/>
    <dgm:cxn modelId="{9846BE8E-99AE-4C29-976B-73099B3CF122}" type="presParOf" srcId="{44011B6A-B22D-4DEA-BDD1-03F5395761B4}" destId="{BC9C39E2-E296-4627-8DC2-364D26B719D5}" srcOrd="1" destOrd="0" presId="urn:microsoft.com/office/officeart/2005/8/layout/list1"/>
    <dgm:cxn modelId="{D6BB9DF8-89C9-462E-96E1-51F2C617A5D9}" type="presParOf" srcId="{AF3040BC-5610-4704-8005-7C20839B458A}" destId="{AFCE8D45-E3F6-40F4-BEF7-A7D65611C776}" srcOrd="21" destOrd="0" presId="urn:microsoft.com/office/officeart/2005/8/layout/list1"/>
    <dgm:cxn modelId="{E73D6A21-580A-49E2-970D-988A85BBD85B}" type="presParOf" srcId="{AF3040BC-5610-4704-8005-7C20839B458A}" destId="{EE34BF33-D40F-4AF0-982E-DEEDE1C52A34}" srcOrd="22" destOrd="0" presId="urn:microsoft.com/office/officeart/2005/8/layout/list1"/>
    <dgm:cxn modelId="{751098BC-B857-48ED-BA91-04F5E003D301}" type="presParOf" srcId="{AF3040BC-5610-4704-8005-7C20839B458A}" destId="{5FCCBB67-93EB-48A9-B56C-A1BB01FF1561}" srcOrd="23" destOrd="0" presId="urn:microsoft.com/office/officeart/2005/8/layout/list1"/>
    <dgm:cxn modelId="{9577F436-ACFF-4472-98FE-A59297558532}" type="presParOf" srcId="{AF3040BC-5610-4704-8005-7C20839B458A}" destId="{84D52307-A59F-4F5F-AA19-F977844E2679}" srcOrd="24" destOrd="0" presId="urn:microsoft.com/office/officeart/2005/8/layout/list1"/>
    <dgm:cxn modelId="{62841C4A-3EA6-4555-B1CF-26CA9E2E7F73}" type="presParOf" srcId="{84D52307-A59F-4F5F-AA19-F977844E2679}" destId="{FB0C1A7E-3DCE-4633-9E4B-1BAF2C6A51CF}" srcOrd="0" destOrd="0" presId="urn:microsoft.com/office/officeart/2005/8/layout/list1"/>
    <dgm:cxn modelId="{A115718E-4E16-4EB4-9E48-913820001910}" type="presParOf" srcId="{84D52307-A59F-4F5F-AA19-F977844E2679}" destId="{0D100C9A-E23D-46B1-A6D2-EC7F45F563EB}" srcOrd="1" destOrd="0" presId="urn:microsoft.com/office/officeart/2005/8/layout/list1"/>
    <dgm:cxn modelId="{14DBB6DF-01BF-464F-A42C-7D04C28E2899}" type="presParOf" srcId="{AF3040BC-5610-4704-8005-7C20839B458A}" destId="{2EBDB779-3142-4030-B5A7-549DAAC50720}" srcOrd="25" destOrd="0" presId="urn:microsoft.com/office/officeart/2005/8/layout/list1"/>
    <dgm:cxn modelId="{18418637-EFC8-4CF7-9F12-EE08729668DF}" type="presParOf" srcId="{AF3040BC-5610-4704-8005-7C20839B458A}" destId="{60AFA2C4-1A55-4B9C-9ECF-1D2C83B84F2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B7AC5-2D10-4D8F-B0CA-5527AC13BA7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F97B29-B383-4F20-B683-7AB25B711F1B}">
      <dgm:prSet/>
      <dgm:spPr/>
      <dgm:t>
        <a:bodyPr/>
        <a:lstStyle/>
        <a:p>
          <a:pPr>
            <a:defRPr b="1"/>
          </a:pPr>
          <a:r>
            <a:rPr lang="en-US" b="1"/>
            <a:t>Comparative Study</a:t>
          </a:r>
        </a:p>
      </dgm:t>
    </dgm:pt>
    <dgm:pt modelId="{72C134F4-4995-457E-913A-CA837321D245}" type="parTrans" cxnId="{0351B4E1-5D79-4DB3-96D9-5A2F80FDFC35}">
      <dgm:prSet/>
      <dgm:spPr/>
      <dgm:t>
        <a:bodyPr/>
        <a:lstStyle/>
        <a:p>
          <a:endParaRPr lang="en-US" b="1"/>
        </a:p>
      </dgm:t>
    </dgm:pt>
    <dgm:pt modelId="{193C03AD-39C6-4D5B-BC98-236803DAA31D}" type="sibTrans" cxnId="{0351B4E1-5D79-4DB3-96D9-5A2F80FDFC35}">
      <dgm:prSet/>
      <dgm:spPr/>
      <dgm:t>
        <a:bodyPr/>
        <a:lstStyle/>
        <a:p>
          <a:endParaRPr lang="en-US" b="1"/>
        </a:p>
      </dgm:t>
    </dgm:pt>
    <dgm:pt modelId="{85876A4E-CC0D-48FB-BF6E-E0BD035CFCB0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1" dirty="0"/>
            <a:t>Linear</a:t>
          </a:r>
        </a:p>
      </dgm:t>
    </dgm:pt>
    <dgm:pt modelId="{BCDDD04C-C9A8-4EE5-9A8F-0CCD7A469ACD}" type="parTrans" cxnId="{3A9C6ACA-E349-4691-810E-6FD40BECABFC}">
      <dgm:prSet/>
      <dgm:spPr/>
      <dgm:t>
        <a:bodyPr/>
        <a:lstStyle/>
        <a:p>
          <a:endParaRPr lang="en-US" b="1"/>
        </a:p>
      </dgm:t>
    </dgm:pt>
    <dgm:pt modelId="{765CE766-2552-4B92-B660-D29E94D921A1}" type="sibTrans" cxnId="{3A9C6ACA-E349-4691-810E-6FD40BECABFC}">
      <dgm:prSet/>
      <dgm:spPr/>
      <dgm:t>
        <a:bodyPr/>
        <a:lstStyle/>
        <a:p>
          <a:endParaRPr lang="en-US" b="1"/>
        </a:p>
      </dgm:t>
    </dgm:pt>
    <dgm:pt modelId="{49B6BBAC-9C4E-4E48-BEC4-31BD7A8DDD9E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1" dirty="0"/>
            <a:t>Polynomial</a:t>
          </a:r>
        </a:p>
      </dgm:t>
    </dgm:pt>
    <dgm:pt modelId="{904697ED-CA39-4CAB-B658-A572C9DFBA22}" type="parTrans" cxnId="{37491847-F8D6-44BD-8EFD-6A608B06F0EA}">
      <dgm:prSet/>
      <dgm:spPr/>
      <dgm:t>
        <a:bodyPr/>
        <a:lstStyle/>
        <a:p>
          <a:endParaRPr lang="en-US" b="1"/>
        </a:p>
      </dgm:t>
    </dgm:pt>
    <dgm:pt modelId="{CF6A2EB8-E2FE-4721-94B2-8D2FED45470C}" type="sibTrans" cxnId="{37491847-F8D6-44BD-8EFD-6A608B06F0EA}">
      <dgm:prSet/>
      <dgm:spPr/>
      <dgm:t>
        <a:bodyPr/>
        <a:lstStyle/>
        <a:p>
          <a:endParaRPr lang="en-US" b="1"/>
        </a:p>
      </dgm:t>
    </dgm:pt>
    <dgm:pt modelId="{D7CD7DCE-1866-413C-9D5C-D8ECC7391721}">
      <dgm:prSet/>
      <dgm:spPr/>
      <dgm:t>
        <a:bodyPr/>
        <a:lstStyle/>
        <a:p>
          <a:pPr algn="ctr">
            <a:buFontTx/>
            <a:buNone/>
          </a:pPr>
          <a:r>
            <a:rPr lang="en-US" b="1" dirty="0"/>
            <a:t>Ridge</a:t>
          </a:r>
        </a:p>
      </dgm:t>
    </dgm:pt>
    <dgm:pt modelId="{E6248CEA-2AD3-40CA-B7F6-1267C3A14387}" type="parTrans" cxnId="{1DCEBBD0-A09C-47A4-B6C4-D26FD6EDF50A}">
      <dgm:prSet/>
      <dgm:spPr/>
      <dgm:t>
        <a:bodyPr/>
        <a:lstStyle/>
        <a:p>
          <a:endParaRPr lang="en-US" b="1"/>
        </a:p>
      </dgm:t>
    </dgm:pt>
    <dgm:pt modelId="{1F1B0455-77AF-4670-8983-B87AC19145BA}" type="sibTrans" cxnId="{1DCEBBD0-A09C-47A4-B6C4-D26FD6EDF50A}">
      <dgm:prSet/>
      <dgm:spPr/>
      <dgm:t>
        <a:bodyPr/>
        <a:lstStyle/>
        <a:p>
          <a:endParaRPr lang="en-US" b="1"/>
        </a:p>
      </dgm:t>
    </dgm:pt>
    <dgm:pt modelId="{D1011311-8CE2-42A4-B4FE-06F5A67709F6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1" dirty="0"/>
            <a:t>Lasso</a:t>
          </a:r>
        </a:p>
      </dgm:t>
    </dgm:pt>
    <dgm:pt modelId="{12B8BA76-D106-447F-9A7F-1340953E1067}" type="parTrans" cxnId="{BA9C2105-3BF7-4C3D-9174-907437CB12B2}">
      <dgm:prSet/>
      <dgm:spPr/>
      <dgm:t>
        <a:bodyPr/>
        <a:lstStyle/>
        <a:p>
          <a:endParaRPr lang="en-US" b="1"/>
        </a:p>
      </dgm:t>
    </dgm:pt>
    <dgm:pt modelId="{3719D741-7F03-463E-9B2C-2FBF134B6329}" type="sibTrans" cxnId="{BA9C2105-3BF7-4C3D-9174-907437CB12B2}">
      <dgm:prSet/>
      <dgm:spPr/>
      <dgm:t>
        <a:bodyPr/>
        <a:lstStyle/>
        <a:p>
          <a:endParaRPr lang="en-US" b="1"/>
        </a:p>
      </dgm:t>
    </dgm:pt>
    <dgm:pt modelId="{61888D0A-EAB4-4FBB-9DDF-94FA4434DFD1}">
      <dgm:prSet/>
      <dgm:spPr/>
      <dgm:t>
        <a:bodyPr/>
        <a:lstStyle/>
        <a:p>
          <a:pPr>
            <a:defRPr b="1"/>
          </a:pPr>
          <a:r>
            <a:rPr lang="en-US" b="1"/>
            <a:t>California House Data</a:t>
          </a:r>
        </a:p>
      </dgm:t>
    </dgm:pt>
    <dgm:pt modelId="{4E153471-F8F3-4124-814C-1791B56C4E61}" type="parTrans" cxnId="{041054DE-1082-4218-A44B-69DE8152A827}">
      <dgm:prSet/>
      <dgm:spPr/>
      <dgm:t>
        <a:bodyPr/>
        <a:lstStyle/>
        <a:p>
          <a:endParaRPr lang="en-US" b="1"/>
        </a:p>
      </dgm:t>
    </dgm:pt>
    <dgm:pt modelId="{37570BED-9E2C-4B39-A2E6-60C9CEA3D380}" type="sibTrans" cxnId="{041054DE-1082-4218-A44B-69DE8152A827}">
      <dgm:prSet/>
      <dgm:spPr/>
      <dgm:t>
        <a:bodyPr/>
        <a:lstStyle/>
        <a:p>
          <a:endParaRPr lang="en-US" b="1"/>
        </a:p>
      </dgm:t>
    </dgm:pt>
    <dgm:pt modelId="{D2A6E054-1001-47D6-BBFD-BF29FF9978BE}">
      <dgm:prSet/>
      <dgm:spPr/>
      <dgm:t>
        <a:bodyPr/>
        <a:lstStyle/>
        <a:p>
          <a:r>
            <a:rPr lang="en-US" b="1" dirty="0"/>
            <a:t>Median House Value </a:t>
          </a:r>
        </a:p>
      </dgm:t>
    </dgm:pt>
    <dgm:pt modelId="{1F6EAF07-8A24-4C36-8992-6B78A1973545}" type="parTrans" cxnId="{640DAB78-E7A3-49D1-9154-B1A3FF5DA2B6}">
      <dgm:prSet/>
      <dgm:spPr/>
      <dgm:t>
        <a:bodyPr/>
        <a:lstStyle/>
        <a:p>
          <a:endParaRPr lang="en-US" b="1"/>
        </a:p>
      </dgm:t>
    </dgm:pt>
    <dgm:pt modelId="{988E6557-111B-49DF-9506-71812ECD11FF}" type="sibTrans" cxnId="{640DAB78-E7A3-49D1-9154-B1A3FF5DA2B6}">
      <dgm:prSet/>
      <dgm:spPr/>
      <dgm:t>
        <a:bodyPr/>
        <a:lstStyle/>
        <a:p>
          <a:endParaRPr lang="en-US" b="1"/>
        </a:p>
      </dgm:t>
    </dgm:pt>
    <dgm:pt modelId="{62807272-3C27-4AA8-A8E1-2E148D07453F}">
      <dgm:prSet/>
      <dgm:spPr/>
      <dgm:t>
        <a:bodyPr/>
        <a:lstStyle/>
        <a:p>
          <a:pPr>
            <a:defRPr b="1"/>
          </a:pPr>
          <a:r>
            <a:rPr lang="en-US" b="1" dirty="0"/>
            <a:t>Accuracy and Precision</a:t>
          </a:r>
        </a:p>
      </dgm:t>
    </dgm:pt>
    <dgm:pt modelId="{3B826ABC-0C00-4C9A-9E91-8FF89960328B}" type="parTrans" cxnId="{8B4CFCF3-C1DD-4890-B3F9-1A323C08815E}">
      <dgm:prSet/>
      <dgm:spPr/>
      <dgm:t>
        <a:bodyPr/>
        <a:lstStyle/>
        <a:p>
          <a:endParaRPr lang="en-US" b="1"/>
        </a:p>
      </dgm:t>
    </dgm:pt>
    <dgm:pt modelId="{16A15734-B921-4273-A0C6-9A106CF0503B}" type="sibTrans" cxnId="{8B4CFCF3-C1DD-4890-B3F9-1A323C08815E}">
      <dgm:prSet/>
      <dgm:spPr/>
      <dgm:t>
        <a:bodyPr/>
        <a:lstStyle/>
        <a:p>
          <a:endParaRPr lang="en-US" b="1"/>
        </a:p>
      </dgm:t>
    </dgm:pt>
    <dgm:pt modelId="{4A3613E1-E741-4538-A1E7-DB3ACB09E09C}" type="pres">
      <dgm:prSet presAssocID="{9B9B7AC5-2D10-4D8F-B0CA-5527AC13BA72}" presName="root" presStyleCnt="0">
        <dgm:presLayoutVars>
          <dgm:dir/>
          <dgm:resizeHandles val="exact"/>
        </dgm:presLayoutVars>
      </dgm:prSet>
      <dgm:spPr/>
    </dgm:pt>
    <dgm:pt modelId="{6A303F27-F0A5-4EC9-9CCE-3C05D3876099}" type="pres">
      <dgm:prSet presAssocID="{0CF97B29-B383-4F20-B683-7AB25B711F1B}" presName="compNode" presStyleCnt="0"/>
      <dgm:spPr/>
    </dgm:pt>
    <dgm:pt modelId="{EFDBC2D6-EF56-42EB-AE1F-72C0D00974E6}" type="pres">
      <dgm:prSet presAssocID="{0CF97B29-B383-4F20-B683-7AB25B711F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1942DF-1D20-4DD2-A9F3-FD1D7EDC0B49}" type="pres">
      <dgm:prSet presAssocID="{0CF97B29-B383-4F20-B683-7AB25B711F1B}" presName="iconSpace" presStyleCnt="0"/>
      <dgm:spPr/>
    </dgm:pt>
    <dgm:pt modelId="{AD79A2F9-C77C-45BA-8EED-03EC3630B2E1}" type="pres">
      <dgm:prSet presAssocID="{0CF97B29-B383-4F20-B683-7AB25B711F1B}" presName="parTx" presStyleLbl="revTx" presStyleIdx="0" presStyleCnt="6">
        <dgm:presLayoutVars>
          <dgm:chMax val="0"/>
          <dgm:chPref val="0"/>
        </dgm:presLayoutVars>
      </dgm:prSet>
      <dgm:spPr/>
    </dgm:pt>
    <dgm:pt modelId="{D425840E-EA69-4AFA-A3A9-DC9CF67A66B8}" type="pres">
      <dgm:prSet presAssocID="{0CF97B29-B383-4F20-B683-7AB25B711F1B}" presName="txSpace" presStyleCnt="0"/>
      <dgm:spPr/>
    </dgm:pt>
    <dgm:pt modelId="{8FB1824F-F82C-42A3-B36A-C2644D29A968}" type="pres">
      <dgm:prSet presAssocID="{0CF97B29-B383-4F20-B683-7AB25B711F1B}" presName="desTx" presStyleLbl="revTx" presStyleIdx="1" presStyleCnt="6" custLinFactNeighborX="355" custLinFactNeighborY="1921">
        <dgm:presLayoutVars/>
      </dgm:prSet>
      <dgm:spPr/>
    </dgm:pt>
    <dgm:pt modelId="{B410EE51-CC9D-40A7-A42D-99E5FC8B4113}" type="pres">
      <dgm:prSet presAssocID="{193C03AD-39C6-4D5B-BC98-236803DAA31D}" presName="sibTrans" presStyleCnt="0"/>
      <dgm:spPr/>
    </dgm:pt>
    <dgm:pt modelId="{83A9743B-5492-4B69-9E05-217088A0884E}" type="pres">
      <dgm:prSet presAssocID="{61888D0A-EAB4-4FBB-9DDF-94FA4434DFD1}" presName="compNode" presStyleCnt="0"/>
      <dgm:spPr/>
    </dgm:pt>
    <dgm:pt modelId="{116AE561-C0EA-4F2F-B10F-F1966AEDC62E}" type="pres">
      <dgm:prSet presAssocID="{61888D0A-EAB4-4FBB-9DDF-94FA4434DF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A694570-8400-4CAA-A29A-0171B1024E8A}" type="pres">
      <dgm:prSet presAssocID="{61888D0A-EAB4-4FBB-9DDF-94FA4434DFD1}" presName="iconSpace" presStyleCnt="0"/>
      <dgm:spPr/>
    </dgm:pt>
    <dgm:pt modelId="{6F4564FC-D074-4193-BDB9-EE413F1943AE}" type="pres">
      <dgm:prSet presAssocID="{61888D0A-EAB4-4FBB-9DDF-94FA4434DFD1}" presName="parTx" presStyleLbl="revTx" presStyleIdx="2" presStyleCnt="6">
        <dgm:presLayoutVars>
          <dgm:chMax val="0"/>
          <dgm:chPref val="0"/>
        </dgm:presLayoutVars>
      </dgm:prSet>
      <dgm:spPr/>
    </dgm:pt>
    <dgm:pt modelId="{D1D5DF17-7236-4DAD-8298-B91D64040BEF}" type="pres">
      <dgm:prSet presAssocID="{61888D0A-EAB4-4FBB-9DDF-94FA4434DFD1}" presName="txSpace" presStyleCnt="0"/>
      <dgm:spPr/>
    </dgm:pt>
    <dgm:pt modelId="{68910831-BAD2-4DB2-93A8-3DDC41E5DDAA}" type="pres">
      <dgm:prSet presAssocID="{61888D0A-EAB4-4FBB-9DDF-94FA4434DFD1}" presName="desTx" presStyleLbl="revTx" presStyleIdx="3" presStyleCnt="6">
        <dgm:presLayoutVars/>
      </dgm:prSet>
      <dgm:spPr/>
    </dgm:pt>
    <dgm:pt modelId="{7C9EC278-1418-4D1E-A42A-21434D7BF1DE}" type="pres">
      <dgm:prSet presAssocID="{37570BED-9E2C-4B39-A2E6-60C9CEA3D380}" presName="sibTrans" presStyleCnt="0"/>
      <dgm:spPr/>
    </dgm:pt>
    <dgm:pt modelId="{155EED77-D30D-4557-AFA0-C047F1A13E15}" type="pres">
      <dgm:prSet presAssocID="{62807272-3C27-4AA8-A8E1-2E148D07453F}" presName="compNode" presStyleCnt="0"/>
      <dgm:spPr/>
    </dgm:pt>
    <dgm:pt modelId="{D5C9A9B0-3528-4CC4-910E-5F9BDFBB3EC0}" type="pres">
      <dgm:prSet presAssocID="{62807272-3C27-4AA8-A8E1-2E148D0745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B78BD1-958B-41C5-B1B1-B89B3E53D6F1}" type="pres">
      <dgm:prSet presAssocID="{62807272-3C27-4AA8-A8E1-2E148D07453F}" presName="iconSpace" presStyleCnt="0"/>
      <dgm:spPr/>
    </dgm:pt>
    <dgm:pt modelId="{461040CE-9082-46FB-9CF2-EAC0075F3C31}" type="pres">
      <dgm:prSet presAssocID="{62807272-3C27-4AA8-A8E1-2E148D07453F}" presName="parTx" presStyleLbl="revTx" presStyleIdx="4" presStyleCnt="6">
        <dgm:presLayoutVars>
          <dgm:chMax val="0"/>
          <dgm:chPref val="0"/>
        </dgm:presLayoutVars>
      </dgm:prSet>
      <dgm:spPr/>
    </dgm:pt>
    <dgm:pt modelId="{04B14347-A959-4BDB-97A2-09AF2662F27A}" type="pres">
      <dgm:prSet presAssocID="{62807272-3C27-4AA8-A8E1-2E148D07453F}" presName="txSpace" presStyleCnt="0"/>
      <dgm:spPr/>
    </dgm:pt>
    <dgm:pt modelId="{47671E51-656A-4812-9B25-60968802F7F5}" type="pres">
      <dgm:prSet presAssocID="{62807272-3C27-4AA8-A8E1-2E148D07453F}" presName="desTx" presStyleLbl="revTx" presStyleIdx="5" presStyleCnt="6">
        <dgm:presLayoutVars/>
      </dgm:prSet>
      <dgm:spPr/>
    </dgm:pt>
  </dgm:ptLst>
  <dgm:cxnLst>
    <dgm:cxn modelId="{BA9C2105-3BF7-4C3D-9174-907437CB12B2}" srcId="{0CF97B29-B383-4F20-B683-7AB25B711F1B}" destId="{D1011311-8CE2-42A4-B4FE-06F5A67709F6}" srcOrd="3" destOrd="0" parTransId="{12B8BA76-D106-447F-9A7F-1340953E1067}" sibTransId="{3719D741-7F03-463E-9B2C-2FBF134B6329}"/>
    <dgm:cxn modelId="{3DAE5F27-1D96-4143-BA85-3C77E0D1F6B6}" type="presOf" srcId="{61888D0A-EAB4-4FBB-9DDF-94FA4434DFD1}" destId="{6F4564FC-D074-4193-BDB9-EE413F1943AE}" srcOrd="0" destOrd="0" presId="urn:microsoft.com/office/officeart/2018/5/layout/CenteredIconLabelDescriptionList"/>
    <dgm:cxn modelId="{41D90C2A-FBE8-41CD-8ED9-7738FCB6FD67}" type="presOf" srcId="{9B9B7AC5-2D10-4D8F-B0CA-5527AC13BA72}" destId="{4A3613E1-E741-4538-A1E7-DB3ACB09E09C}" srcOrd="0" destOrd="0" presId="urn:microsoft.com/office/officeart/2018/5/layout/CenteredIconLabelDescriptionList"/>
    <dgm:cxn modelId="{E32A983B-D331-4C7D-A3A0-E6265FC894F4}" type="presOf" srcId="{0CF97B29-B383-4F20-B683-7AB25B711F1B}" destId="{AD79A2F9-C77C-45BA-8EED-03EC3630B2E1}" srcOrd="0" destOrd="0" presId="urn:microsoft.com/office/officeart/2018/5/layout/CenteredIconLabelDescriptionList"/>
    <dgm:cxn modelId="{37491847-F8D6-44BD-8EFD-6A608B06F0EA}" srcId="{0CF97B29-B383-4F20-B683-7AB25B711F1B}" destId="{49B6BBAC-9C4E-4E48-BEC4-31BD7A8DDD9E}" srcOrd="1" destOrd="0" parTransId="{904697ED-CA39-4CAB-B658-A572C9DFBA22}" sibTransId="{CF6A2EB8-E2FE-4721-94B2-8D2FED45470C}"/>
    <dgm:cxn modelId="{640DAB78-E7A3-49D1-9154-B1A3FF5DA2B6}" srcId="{61888D0A-EAB4-4FBB-9DDF-94FA4434DFD1}" destId="{D2A6E054-1001-47D6-BBFD-BF29FF9978BE}" srcOrd="0" destOrd="0" parTransId="{1F6EAF07-8A24-4C36-8992-6B78A1973545}" sibTransId="{988E6557-111B-49DF-9506-71812ECD11FF}"/>
    <dgm:cxn modelId="{1AC47086-0384-4E27-A917-73BEA8067215}" type="presOf" srcId="{62807272-3C27-4AA8-A8E1-2E148D07453F}" destId="{461040CE-9082-46FB-9CF2-EAC0075F3C31}" srcOrd="0" destOrd="0" presId="urn:microsoft.com/office/officeart/2018/5/layout/CenteredIconLabelDescriptionList"/>
    <dgm:cxn modelId="{9CE1AA9F-19CB-4D46-AA84-706D94534B96}" type="presOf" srcId="{85876A4E-CC0D-48FB-BF6E-E0BD035CFCB0}" destId="{8FB1824F-F82C-42A3-B36A-C2644D29A968}" srcOrd="0" destOrd="0" presId="urn:microsoft.com/office/officeart/2018/5/layout/CenteredIconLabelDescriptionList"/>
    <dgm:cxn modelId="{3A9C6ACA-E349-4691-810E-6FD40BECABFC}" srcId="{0CF97B29-B383-4F20-B683-7AB25B711F1B}" destId="{85876A4E-CC0D-48FB-BF6E-E0BD035CFCB0}" srcOrd="0" destOrd="0" parTransId="{BCDDD04C-C9A8-4EE5-9A8F-0CCD7A469ACD}" sibTransId="{765CE766-2552-4B92-B660-D29E94D921A1}"/>
    <dgm:cxn modelId="{1DCEBBD0-A09C-47A4-B6C4-D26FD6EDF50A}" srcId="{0CF97B29-B383-4F20-B683-7AB25B711F1B}" destId="{D7CD7DCE-1866-413C-9D5C-D8ECC7391721}" srcOrd="2" destOrd="0" parTransId="{E6248CEA-2AD3-40CA-B7F6-1267C3A14387}" sibTransId="{1F1B0455-77AF-4670-8983-B87AC19145BA}"/>
    <dgm:cxn modelId="{FA8267DA-20E2-47F6-801B-1D9A6D4ADFEC}" type="presOf" srcId="{D7CD7DCE-1866-413C-9D5C-D8ECC7391721}" destId="{8FB1824F-F82C-42A3-B36A-C2644D29A968}" srcOrd="0" destOrd="2" presId="urn:microsoft.com/office/officeart/2018/5/layout/CenteredIconLabelDescriptionList"/>
    <dgm:cxn modelId="{9B08F0DB-99A0-409C-B54E-94D9C8990E1A}" type="presOf" srcId="{49B6BBAC-9C4E-4E48-BEC4-31BD7A8DDD9E}" destId="{8FB1824F-F82C-42A3-B36A-C2644D29A968}" srcOrd="0" destOrd="1" presId="urn:microsoft.com/office/officeart/2018/5/layout/CenteredIconLabelDescriptionList"/>
    <dgm:cxn modelId="{041054DE-1082-4218-A44B-69DE8152A827}" srcId="{9B9B7AC5-2D10-4D8F-B0CA-5527AC13BA72}" destId="{61888D0A-EAB4-4FBB-9DDF-94FA4434DFD1}" srcOrd="1" destOrd="0" parTransId="{4E153471-F8F3-4124-814C-1791B56C4E61}" sibTransId="{37570BED-9E2C-4B39-A2E6-60C9CEA3D380}"/>
    <dgm:cxn modelId="{0351B4E1-5D79-4DB3-96D9-5A2F80FDFC35}" srcId="{9B9B7AC5-2D10-4D8F-B0CA-5527AC13BA72}" destId="{0CF97B29-B383-4F20-B683-7AB25B711F1B}" srcOrd="0" destOrd="0" parTransId="{72C134F4-4995-457E-913A-CA837321D245}" sibTransId="{193C03AD-39C6-4D5B-BC98-236803DAA31D}"/>
    <dgm:cxn modelId="{23AF65EA-4050-4E7B-BC1F-DE5CA1E030F1}" type="presOf" srcId="{D2A6E054-1001-47D6-BBFD-BF29FF9978BE}" destId="{68910831-BAD2-4DB2-93A8-3DDC41E5DDAA}" srcOrd="0" destOrd="0" presId="urn:microsoft.com/office/officeart/2018/5/layout/CenteredIconLabelDescriptionList"/>
    <dgm:cxn modelId="{A1FCEEF1-A574-4A3E-80B5-311E211B5508}" type="presOf" srcId="{D1011311-8CE2-42A4-B4FE-06F5A67709F6}" destId="{8FB1824F-F82C-42A3-B36A-C2644D29A968}" srcOrd="0" destOrd="3" presId="urn:microsoft.com/office/officeart/2018/5/layout/CenteredIconLabelDescriptionList"/>
    <dgm:cxn modelId="{8B4CFCF3-C1DD-4890-B3F9-1A323C08815E}" srcId="{9B9B7AC5-2D10-4D8F-B0CA-5527AC13BA72}" destId="{62807272-3C27-4AA8-A8E1-2E148D07453F}" srcOrd="2" destOrd="0" parTransId="{3B826ABC-0C00-4C9A-9E91-8FF89960328B}" sibTransId="{16A15734-B921-4273-A0C6-9A106CF0503B}"/>
    <dgm:cxn modelId="{66E9FB9E-5ADD-4C22-8FD3-557706B1359D}" type="presParOf" srcId="{4A3613E1-E741-4538-A1E7-DB3ACB09E09C}" destId="{6A303F27-F0A5-4EC9-9CCE-3C05D3876099}" srcOrd="0" destOrd="0" presId="urn:microsoft.com/office/officeart/2018/5/layout/CenteredIconLabelDescriptionList"/>
    <dgm:cxn modelId="{5B16E832-49B5-4105-B596-6B96C36037B6}" type="presParOf" srcId="{6A303F27-F0A5-4EC9-9CCE-3C05D3876099}" destId="{EFDBC2D6-EF56-42EB-AE1F-72C0D00974E6}" srcOrd="0" destOrd="0" presId="urn:microsoft.com/office/officeart/2018/5/layout/CenteredIconLabelDescriptionList"/>
    <dgm:cxn modelId="{9A1FF656-90E7-408C-8F8C-E6743D40E286}" type="presParOf" srcId="{6A303F27-F0A5-4EC9-9CCE-3C05D3876099}" destId="{7E1942DF-1D20-4DD2-A9F3-FD1D7EDC0B49}" srcOrd="1" destOrd="0" presId="urn:microsoft.com/office/officeart/2018/5/layout/CenteredIconLabelDescriptionList"/>
    <dgm:cxn modelId="{C2B29BC4-C2F8-4CA8-90DD-D4F1658571E1}" type="presParOf" srcId="{6A303F27-F0A5-4EC9-9CCE-3C05D3876099}" destId="{AD79A2F9-C77C-45BA-8EED-03EC3630B2E1}" srcOrd="2" destOrd="0" presId="urn:microsoft.com/office/officeart/2018/5/layout/CenteredIconLabelDescriptionList"/>
    <dgm:cxn modelId="{E8C04A0C-B529-4D12-BA39-CC20B4E11F52}" type="presParOf" srcId="{6A303F27-F0A5-4EC9-9CCE-3C05D3876099}" destId="{D425840E-EA69-4AFA-A3A9-DC9CF67A66B8}" srcOrd="3" destOrd="0" presId="urn:microsoft.com/office/officeart/2018/5/layout/CenteredIconLabelDescriptionList"/>
    <dgm:cxn modelId="{000B89CE-CBD0-40B8-9BC0-005E88DDE157}" type="presParOf" srcId="{6A303F27-F0A5-4EC9-9CCE-3C05D3876099}" destId="{8FB1824F-F82C-42A3-B36A-C2644D29A968}" srcOrd="4" destOrd="0" presId="urn:microsoft.com/office/officeart/2018/5/layout/CenteredIconLabelDescriptionList"/>
    <dgm:cxn modelId="{F585D71B-4998-4336-8995-552749CBFA2E}" type="presParOf" srcId="{4A3613E1-E741-4538-A1E7-DB3ACB09E09C}" destId="{B410EE51-CC9D-40A7-A42D-99E5FC8B4113}" srcOrd="1" destOrd="0" presId="urn:microsoft.com/office/officeart/2018/5/layout/CenteredIconLabelDescriptionList"/>
    <dgm:cxn modelId="{E07EF568-A034-449C-91FD-A08280628F6B}" type="presParOf" srcId="{4A3613E1-E741-4538-A1E7-DB3ACB09E09C}" destId="{83A9743B-5492-4B69-9E05-217088A0884E}" srcOrd="2" destOrd="0" presId="urn:microsoft.com/office/officeart/2018/5/layout/CenteredIconLabelDescriptionList"/>
    <dgm:cxn modelId="{55543F3E-52EA-495C-972A-C49FA4C4230D}" type="presParOf" srcId="{83A9743B-5492-4B69-9E05-217088A0884E}" destId="{116AE561-C0EA-4F2F-B10F-F1966AEDC62E}" srcOrd="0" destOrd="0" presId="urn:microsoft.com/office/officeart/2018/5/layout/CenteredIconLabelDescriptionList"/>
    <dgm:cxn modelId="{EBA5E8F0-8E17-4226-8367-BB8C274A93A1}" type="presParOf" srcId="{83A9743B-5492-4B69-9E05-217088A0884E}" destId="{0A694570-8400-4CAA-A29A-0171B1024E8A}" srcOrd="1" destOrd="0" presId="urn:microsoft.com/office/officeart/2018/5/layout/CenteredIconLabelDescriptionList"/>
    <dgm:cxn modelId="{B0E85C27-3C09-4384-97E9-85FFB12E27CD}" type="presParOf" srcId="{83A9743B-5492-4B69-9E05-217088A0884E}" destId="{6F4564FC-D074-4193-BDB9-EE413F1943AE}" srcOrd="2" destOrd="0" presId="urn:microsoft.com/office/officeart/2018/5/layout/CenteredIconLabelDescriptionList"/>
    <dgm:cxn modelId="{6577397D-1961-4778-83E1-477C6F10AA0F}" type="presParOf" srcId="{83A9743B-5492-4B69-9E05-217088A0884E}" destId="{D1D5DF17-7236-4DAD-8298-B91D64040BEF}" srcOrd="3" destOrd="0" presId="urn:microsoft.com/office/officeart/2018/5/layout/CenteredIconLabelDescriptionList"/>
    <dgm:cxn modelId="{B4410ADC-F0B5-4D54-9DFC-67C54BBF6F7A}" type="presParOf" srcId="{83A9743B-5492-4B69-9E05-217088A0884E}" destId="{68910831-BAD2-4DB2-93A8-3DDC41E5DDAA}" srcOrd="4" destOrd="0" presId="urn:microsoft.com/office/officeart/2018/5/layout/CenteredIconLabelDescriptionList"/>
    <dgm:cxn modelId="{AF71375F-0653-4B97-8044-307378D886C2}" type="presParOf" srcId="{4A3613E1-E741-4538-A1E7-DB3ACB09E09C}" destId="{7C9EC278-1418-4D1E-A42A-21434D7BF1DE}" srcOrd="3" destOrd="0" presId="urn:microsoft.com/office/officeart/2018/5/layout/CenteredIconLabelDescriptionList"/>
    <dgm:cxn modelId="{FFFC2577-1158-434D-925D-E9242263FED1}" type="presParOf" srcId="{4A3613E1-E741-4538-A1E7-DB3ACB09E09C}" destId="{155EED77-D30D-4557-AFA0-C047F1A13E15}" srcOrd="4" destOrd="0" presId="urn:microsoft.com/office/officeart/2018/5/layout/CenteredIconLabelDescriptionList"/>
    <dgm:cxn modelId="{FB9F6909-0E0B-43DA-B969-3FB1B5D7ACA3}" type="presParOf" srcId="{155EED77-D30D-4557-AFA0-C047F1A13E15}" destId="{D5C9A9B0-3528-4CC4-910E-5F9BDFBB3EC0}" srcOrd="0" destOrd="0" presId="urn:microsoft.com/office/officeart/2018/5/layout/CenteredIconLabelDescriptionList"/>
    <dgm:cxn modelId="{A3761711-3E85-4810-8FFD-F1E8C8FA9076}" type="presParOf" srcId="{155EED77-D30D-4557-AFA0-C047F1A13E15}" destId="{CDB78BD1-958B-41C5-B1B1-B89B3E53D6F1}" srcOrd="1" destOrd="0" presId="urn:microsoft.com/office/officeart/2018/5/layout/CenteredIconLabelDescriptionList"/>
    <dgm:cxn modelId="{EEADC124-8859-42E6-9ADA-6ECE3201BB0B}" type="presParOf" srcId="{155EED77-D30D-4557-AFA0-C047F1A13E15}" destId="{461040CE-9082-46FB-9CF2-EAC0075F3C31}" srcOrd="2" destOrd="0" presId="urn:microsoft.com/office/officeart/2018/5/layout/CenteredIconLabelDescriptionList"/>
    <dgm:cxn modelId="{A052C89C-E49E-47C4-B5F3-A6A4B77B37AD}" type="presParOf" srcId="{155EED77-D30D-4557-AFA0-C047F1A13E15}" destId="{04B14347-A959-4BDB-97A2-09AF2662F27A}" srcOrd="3" destOrd="0" presId="urn:microsoft.com/office/officeart/2018/5/layout/CenteredIconLabelDescriptionList"/>
    <dgm:cxn modelId="{CC8C717C-B1A4-4265-AC9E-60A2C940005B}" type="presParOf" srcId="{155EED77-D30D-4557-AFA0-C047F1A13E15}" destId="{47671E51-656A-4812-9B25-60968802F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CA801-81BB-4783-879E-5258723417E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F2091C-4415-432E-8DAD-5CCF01717D19}">
      <dgm:prSet/>
      <dgm:spPr/>
      <dgm:t>
        <a:bodyPr/>
        <a:lstStyle/>
        <a:p>
          <a:r>
            <a:rPr lang="en-US"/>
            <a:t>Dataset: California Housing Project</a:t>
          </a:r>
        </a:p>
      </dgm:t>
    </dgm:pt>
    <dgm:pt modelId="{15CD6889-0F28-4E72-A709-B4F1E778E390}" type="parTrans" cxnId="{66E50C6E-81D6-4CDB-B6E3-F8E30F794B92}">
      <dgm:prSet/>
      <dgm:spPr/>
      <dgm:t>
        <a:bodyPr/>
        <a:lstStyle/>
        <a:p>
          <a:endParaRPr lang="en-US"/>
        </a:p>
      </dgm:t>
    </dgm:pt>
    <dgm:pt modelId="{D9C9CEAE-9EAB-4370-B021-35787A5E5B20}" type="sibTrans" cxnId="{66E50C6E-81D6-4CDB-B6E3-F8E30F794B92}">
      <dgm:prSet/>
      <dgm:spPr/>
      <dgm:t>
        <a:bodyPr/>
        <a:lstStyle/>
        <a:p>
          <a:endParaRPr lang="en-US"/>
        </a:p>
      </dgm:t>
    </dgm:pt>
    <dgm:pt modelId="{D61B6DBC-8247-4DAA-A33C-487AEB3774B9}">
      <dgm:prSet/>
      <dgm:spPr/>
      <dgm:t>
        <a:bodyPr/>
        <a:lstStyle/>
        <a:p>
          <a:r>
            <a:rPr lang="en-US"/>
            <a:t>Import through sklearn library in python</a:t>
          </a:r>
        </a:p>
      </dgm:t>
    </dgm:pt>
    <dgm:pt modelId="{348DDAE0-68A2-40AE-80D9-5B487741A84B}" type="parTrans" cxnId="{D3DFC3DC-E54C-491B-B653-F1109976AA18}">
      <dgm:prSet/>
      <dgm:spPr/>
      <dgm:t>
        <a:bodyPr/>
        <a:lstStyle/>
        <a:p>
          <a:endParaRPr lang="en-US"/>
        </a:p>
      </dgm:t>
    </dgm:pt>
    <dgm:pt modelId="{AF20EAC4-10DE-45ED-A2F6-D4407795CC7E}" type="sibTrans" cxnId="{D3DFC3DC-E54C-491B-B653-F1109976AA18}">
      <dgm:prSet/>
      <dgm:spPr/>
      <dgm:t>
        <a:bodyPr/>
        <a:lstStyle/>
        <a:p>
          <a:endParaRPr lang="en-US"/>
        </a:p>
      </dgm:t>
    </dgm:pt>
    <dgm:pt modelId="{2B2098F6-1213-4E2F-B283-10C41C656A43}">
      <dgm:prSet/>
      <dgm:spPr/>
      <dgm:t>
        <a:bodyPr/>
        <a:lstStyle/>
        <a:p>
          <a:r>
            <a:rPr lang="en-US"/>
            <a:t>Software: Python</a:t>
          </a:r>
        </a:p>
      </dgm:t>
    </dgm:pt>
    <dgm:pt modelId="{BC59249C-8501-40BA-987B-39066307C499}" type="parTrans" cxnId="{E100490B-7020-49CB-83A6-E3993984502A}">
      <dgm:prSet/>
      <dgm:spPr/>
      <dgm:t>
        <a:bodyPr/>
        <a:lstStyle/>
        <a:p>
          <a:endParaRPr lang="en-US"/>
        </a:p>
      </dgm:t>
    </dgm:pt>
    <dgm:pt modelId="{F301E88E-4617-4E91-87AB-C8B3291C03C6}" type="sibTrans" cxnId="{E100490B-7020-49CB-83A6-E3993984502A}">
      <dgm:prSet/>
      <dgm:spPr/>
      <dgm:t>
        <a:bodyPr/>
        <a:lstStyle/>
        <a:p>
          <a:endParaRPr lang="en-US"/>
        </a:p>
      </dgm:t>
    </dgm:pt>
    <dgm:pt modelId="{41CEC594-566F-4E74-83B7-B871747E3AF1}">
      <dgm:prSet/>
      <dgm:spPr/>
      <dgm:t>
        <a:bodyPr/>
        <a:lstStyle/>
        <a:p>
          <a:r>
            <a:rPr lang="en-US"/>
            <a:t>Sklearn, mtplotlib, seaborn, pandas</a:t>
          </a:r>
        </a:p>
      </dgm:t>
    </dgm:pt>
    <dgm:pt modelId="{438FF6C6-A5C0-4E65-9980-9AB7C357642B}" type="parTrans" cxnId="{5A5C443F-62F9-45B6-B1A8-8799B4083EB4}">
      <dgm:prSet/>
      <dgm:spPr/>
      <dgm:t>
        <a:bodyPr/>
        <a:lstStyle/>
        <a:p>
          <a:endParaRPr lang="en-US"/>
        </a:p>
      </dgm:t>
    </dgm:pt>
    <dgm:pt modelId="{6EF4C766-57B2-4F33-97B9-4CF650551307}" type="sibTrans" cxnId="{5A5C443F-62F9-45B6-B1A8-8799B4083EB4}">
      <dgm:prSet/>
      <dgm:spPr/>
      <dgm:t>
        <a:bodyPr/>
        <a:lstStyle/>
        <a:p>
          <a:endParaRPr lang="en-US"/>
        </a:p>
      </dgm:t>
    </dgm:pt>
    <dgm:pt modelId="{00170F60-F383-4AFB-B149-038773753506}">
      <dgm:prSet/>
      <dgm:spPr/>
      <dgm:t>
        <a:bodyPr/>
        <a:lstStyle/>
        <a:p>
          <a:r>
            <a:rPr lang="en-US"/>
            <a:t>Metrics: For each model</a:t>
          </a:r>
        </a:p>
      </dgm:t>
    </dgm:pt>
    <dgm:pt modelId="{D582F2D7-8A4A-48A6-A5F6-D2088027FF72}" type="parTrans" cxnId="{B4D25DEF-AB45-46BE-8D43-5BAF4C7E7191}">
      <dgm:prSet/>
      <dgm:spPr/>
      <dgm:t>
        <a:bodyPr/>
        <a:lstStyle/>
        <a:p>
          <a:endParaRPr lang="en-US"/>
        </a:p>
      </dgm:t>
    </dgm:pt>
    <dgm:pt modelId="{66B2D847-C794-4A8E-8B1A-317B291FB39F}" type="sibTrans" cxnId="{B4D25DEF-AB45-46BE-8D43-5BAF4C7E7191}">
      <dgm:prSet/>
      <dgm:spPr/>
      <dgm:t>
        <a:bodyPr/>
        <a:lstStyle/>
        <a:p>
          <a:endParaRPr lang="en-US"/>
        </a:p>
      </dgm:t>
    </dgm:pt>
    <dgm:pt modelId="{519D83C0-5BAB-46D9-8516-FC02DADAC9C6}">
      <dgm:prSet/>
      <dgm:spPr/>
      <dgm:t>
        <a:bodyPr/>
        <a:lstStyle/>
        <a:p>
          <a:r>
            <a:rPr lang="en-US"/>
            <a:t>Mean square error</a:t>
          </a:r>
        </a:p>
      </dgm:t>
    </dgm:pt>
    <dgm:pt modelId="{5365E127-2D57-4A08-8832-EBE9DA907CF9}" type="parTrans" cxnId="{369C0235-DF64-4F40-BF0F-D6441A76C3CE}">
      <dgm:prSet/>
      <dgm:spPr/>
      <dgm:t>
        <a:bodyPr/>
        <a:lstStyle/>
        <a:p>
          <a:endParaRPr lang="en-US"/>
        </a:p>
      </dgm:t>
    </dgm:pt>
    <dgm:pt modelId="{DABAE395-8356-4A96-8728-28D46EB85856}" type="sibTrans" cxnId="{369C0235-DF64-4F40-BF0F-D6441A76C3CE}">
      <dgm:prSet/>
      <dgm:spPr/>
      <dgm:t>
        <a:bodyPr/>
        <a:lstStyle/>
        <a:p>
          <a:endParaRPr lang="en-US"/>
        </a:p>
      </dgm:t>
    </dgm:pt>
    <dgm:pt modelId="{A57912BA-EC78-4E9E-8415-F89A9A25792D}">
      <dgm:prSet/>
      <dgm:spPr/>
      <dgm:t>
        <a:bodyPr/>
        <a:lstStyle/>
        <a:p>
          <a:r>
            <a:rPr lang="en-US"/>
            <a:t>R-squared values</a:t>
          </a:r>
        </a:p>
      </dgm:t>
    </dgm:pt>
    <dgm:pt modelId="{A5EF4E04-12D6-4E35-8E69-0953D2AFCEFC}" type="parTrans" cxnId="{F43CE0EA-0304-4A81-BD00-DB57806A80FB}">
      <dgm:prSet/>
      <dgm:spPr/>
      <dgm:t>
        <a:bodyPr/>
        <a:lstStyle/>
        <a:p>
          <a:endParaRPr lang="en-US"/>
        </a:p>
      </dgm:t>
    </dgm:pt>
    <dgm:pt modelId="{F2E67F94-8A94-4834-8416-0B65E4BF014C}" type="sibTrans" cxnId="{F43CE0EA-0304-4A81-BD00-DB57806A80FB}">
      <dgm:prSet/>
      <dgm:spPr/>
      <dgm:t>
        <a:bodyPr/>
        <a:lstStyle/>
        <a:p>
          <a:endParaRPr lang="en-US"/>
        </a:p>
      </dgm:t>
    </dgm:pt>
    <dgm:pt modelId="{D025CBF0-6DF9-4238-ACFD-3129ACAB454A}" type="pres">
      <dgm:prSet presAssocID="{694CA801-81BB-4783-879E-5258723417EC}" presName="Name0" presStyleCnt="0">
        <dgm:presLayoutVars>
          <dgm:dir/>
          <dgm:animLvl val="lvl"/>
          <dgm:resizeHandles val="exact"/>
        </dgm:presLayoutVars>
      </dgm:prSet>
      <dgm:spPr/>
    </dgm:pt>
    <dgm:pt modelId="{3FA8E6D4-B68C-48BB-87A3-319CA5D63B55}" type="pres">
      <dgm:prSet presAssocID="{A7F2091C-4415-432E-8DAD-5CCF01717D19}" presName="composite" presStyleCnt="0"/>
      <dgm:spPr/>
    </dgm:pt>
    <dgm:pt modelId="{F542876B-BE8A-42DB-86A2-972183F6B42F}" type="pres">
      <dgm:prSet presAssocID="{A7F2091C-4415-432E-8DAD-5CCF01717D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C76C6E-B06A-40C7-9332-6F9307EEECE0}" type="pres">
      <dgm:prSet presAssocID="{A7F2091C-4415-432E-8DAD-5CCF01717D19}" presName="desTx" presStyleLbl="alignAccFollowNode1" presStyleIdx="0" presStyleCnt="3">
        <dgm:presLayoutVars>
          <dgm:bulletEnabled val="1"/>
        </dgm:presLayoutVars>
      </dgm:prSet>
      <dgm:spPr/>
    </dgm:pt>
    <dgm:pt modelId="{9D4972C2-6F96-4C91-9016-48088A5FCFD7}" type="pres">
      <dgm:prSet presAssocID="{D9C9CEAE-9EAB-4370-B021-35787A5E5B20}" presName="space" presStyleCnt="0"/>
      <dgm:spPr/>
    </dgm:pt>
    <dgm:pt modelId="{042341D4-0291-469F-BE63-132F9B600491}" type="pres">
      <dgm:prSet presAssocID="{2B2098F6-1213-4E2F-B283-10C41C656A43}" presName="composite" presStyleCnt="0"/>
      <dgm:spPr/>
    </dgm:pt>
    <dgm:pt modelId="{3072DE5A-EAFB-4956-BBF1-AC9449FBF8F9}" type="pres">
      <dgm:prSet presAssocID="{2B2098F6-1213-4E2F-B283-10C41C656A4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FB25B7-CB3D-41AC-A278-538031361737}" type="pres">
      <dgm:prSet presAssocID="{2B2098F6-1213-4E2F-B283-10C41C656A43}" presName="desTx" presStyleLbl="alignAccFollowNode1" presStyleIdx="1" presStyleCnt="3">
        <dgm:presLayoutVars>
          <dgm:bulletEnabled val="1"/>
        </dgm:presLayoutVars>
      </dgm:prSet>
      <dgm:spPr/>
    </dgm:pt>
    <dgm:pt modelId="{7C2224BE-A4EB-4361-B22E-795E5964EC60}" type="pres">
      <dgm:prSet presAssocID="{F301E88E-4617-4E91-87AB-C8B3291C03C6}" presName="space" presStyleCnt="0"/>
      <dgm:spPr/>
    </dgm:pt>
    <dgm:pt modelId="{962B1C53-5C4B-4A09-A25D-F9962BDA7CCD}" type="pres">
      <dgm:prSet presAssocID="{00170F60-F383-4AFB-B149-038773753506}" presName="composite" presStyleCnt="0"/>
      <dgm:spPr/>
    </dgm:pt>
    <dgm:pt modelId="{DA786309-44D6-4CFC-B909-E2A8F555F9A4}" type="pres">
      <dgm:prSet presAssocID="{00170F60-F383-4AFB-B149-0387737535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2160DFD-BE6B-45AF-8F9F-0ADBB23575C9}" type="pres">
      <dgm:prSet presAssocID="{00170F60-F383-4AFB-B149-0387737535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00490B-7020-49CB-83A6-E3993984502A}" srcId="{694CA801-81BB-4783-879E-5258723417EC}" destId="{2B2098F6-1213-4E2F-B283-10C41C656A43}" srcOrd="1" destOrd="0" parTransId="{BC59249C-8501-40BA-987B-39066307C499}" sibTransId="{F301E88E-4617-4E91-87AB-C8B3291C03C6}"/>
    <dgm:cxn modelId="{831FC41D-3B50-4541-9F1A-4DE758430693}" type="presOf" srcId="{00170F60-F383-4AFB-B149-038773753506}" destId="{DA786309-44D6-4CFC-B909-E2A8F555F9A4}" srcOrd="0" destOrd="0" presId="urn:microsoft.com/office/officeart/2005/8/layout/hList1"/>
    <dgm:cxn modelId="{742EA634-4C4B-426F-8270-F7E327F4C4F4}" type="presOf" srcId="{519D83C0-5BAB-46D9-8516-FC02DADAC9C6}" destId="{12160DFD-BE6B-45AF-8F9F-0ADBB23575C9}" srcOrd="0" destOrd="0" presId="urn:microsoft.com/office/officeart/2005/8/layout/hList1"/>
    <dgm:cxn modelId="{369C0235-DF64-4F40-BF0F-D6441A76C3CE}" srcId="{00170F60-F383-4AFB-B149-038773753506}" destId="{519D83C0-5BAB-46D9-8516-FC02DADAC9C6}" srcOrd="0" destOrd="0" parTransId="{5365E127-2D57-4A08-8832-EBE9DA907CF9}" sibTransId="{DABAE395-8356-4A96-8728-28D46EB85856}"/>
    <dgm:cxn modelId="{7715773E-675C-4123-929C-1293073B06C1}" type="presOf" srcId="{A57912BA-EC78-4E9E-8415-F89A9A25792D}" destId="{12160DFD-BE6B-45AF-8F9F-0ADBB23575C9}" srcOrd="0" destOrd="1" presId="urn:microsoft.com/office/officeart/2005/8/layout/hList1"/>
    <dgm:cxn modelId="{5A5C443F-62F9-45B6-B1A8-8799B4083EB4}" srcId="{2B2098F6-1213-4E2F-B283-10C41C656A43}" destId="{41CEC594-566F-4E74-83B7-B871747E3AF1}" srcOrd="0" destOrd="0" parTransId="{438FF6C6-A5C0-4E65-9980-9AB7C357642B}" sibTransId="{6EF4C766-57B2-4F33-97B9-4CF650551307}"/>
    <dgm:cxn modelId="{66E50C6E-81D6-4CDB-B6E3-F8E30F794B92}" srcId="{694CA801-81BB-4783-879E-5258723417EC}" destId="{A7F2091C-4415-432E-8DAD-5CCF01717D19}" srcOrd="0" destOrd="0" parTransId="{15CD6889-0F28-4E72-A709-B4F1E778E390}" sibTransId="{D9C9CEAE-9EAB-4370-B021-35787A5E5B20}"/>
    <dgm:cxn modelId="{197DE38F-8CC7-4B3E-BD25-286EAC8DCF11}" type="presOf" srcId="{D61B6DBC-8247-4DAA-A33C-487AEB3774B9}" destId="{13C76C6E-B06A-40C7-9332-6F9307EEECE0}" srcOrd="0" destOrd="0" presId="urn:microsoft.com/office/officeart/2005/8/layout/hList1"/>
    <dgm:cxn modelId="{DEBD74A0-0F0D-4EB0-9130-716D08C7CB47}" type="presOf" srcId="{694CA801-81BB-4783-879E-5258723417EC}" destId="{D025CBF0-6DF9-4238-ACFD-3129ACAB454A}" srcOrd="0" destOrd="0" presId="urn:microsoft.com/office/officeart/2005/8/layout/hList1"/>
    <dgm:cxn modelId="{D3DFC3DC-E54C-491B-B653-F1109976AA18}" srcId="{A7F2091C-4415-432E-8DAD-5CCF01717D19}" destId="{D61B6DBC-8247-4DAA-A33C-487AEB3774B9}" srcOrd="0" destOrd="0" parTransId="{348DDAE0-68A2-40AE-80D9-5B487741A84B}" sibTransId="{AF20EAC4-10DE-45ED-A2F6-D4407795CC7E}"/>
    <dgm:cxn modelId="{1C2749DF-274E-43CC-8DAE-0B27AEF0362F}" type="presOf" srcId="{A7F2091C-4415-432E-8DAD-5CCF01717D19}" destId="{F542876B-BE8A-42DB-86A2-972183F6B42F}" srcOrd="0" destOrd="0" presId="urn:microsoft.com/office/officeart/2005/8/layout/hList1"/>
    <dgm:cxn modelId="{F43CE0EA-0304-4A81-BD00-DB57806A80FB}" srcId="{00170F60-F383-4AFB-B149-038773753506}" destId="{A57912BA-EC78-4E9E-8415-F89A9A25792D}" srcOrd="1" destOrd="0" parTransId="{A5EF4E04-12D6-4E35-8E69-0953D2AFCEFC}" sibTransId="{F2E67F94-8A94-4834-8416-0B65E4BF014C}"/>
    <dgm:cxn modelId="{B4D25DEF-AB45-46BE-8D43-5BAF4C7E7191}" srcId="{694CA801-81BB-4783-879E-5258723417EC}" destId="{00170F60-F383-4AFB-B149-038773753506}" srcOrd="2" destOrd="0" parTransId="{D582F2D7-8A4A-48A6-A5F6-D2088027FF72}" sibTransId="{66B2D847-C794-4A8E-8B1A-317B291FB39F}"/>
    <dgm:cxn modelId="{B279E6F3-3C00-450C-A64A-C22FF64D237D}" type="presOf" srcId="{41CEC594-566F-4E74-83B7-B871747E3AF1}" destId="{5CFB25B7-CB3D-41AC-A278-538031361737}" srcOrd="0" destOrd="0" presId="urn:microsoft.com/office/officeart/2005/8/layout/hList1"/>
    <dgm:cxn modelId="{E3B6FAF8-CC40-4CD2-B561-7BE7E8013490}" type="presOf" srcId="{2B2098F6-1213-4E2F-B283-10C41C656A43}" destId="{3072DE5A-EAFB-4956-BBF1-AC9449FBF8F9}" srcOrd="0" destOrd="0" presId="urn:microsoft.com/office/officeart/2005/8/layout/hList1"/>
    <dgm:cxn modelId="{6D8059BB-3437-4E63-8457-FA13689F5C1D}" type="presParOf" srcId="{D025CBF0-6DF9-4238-ACFD-3129ACAB454A}" destId="{3FA8E6D4-B68C-48BB-87A3-319CA5D63B55}" srcOrd="0" destOrd="0" presId="urn:microsoft.com/office/officeart/2005/8/layout/hList1"/>
    <dgm:cxn modelId="{FF7AE4E3-3313-4367-B6AB-03D346D15495}" type="presParOf" srcId="{3FA8E6D4-B68C-48BB-87A3-319CA5D63B55}" destId="{F542876B-BE8A-42DB-86A2-972183F6B42F}" srcOrd="0" destOrd="0" presId="urn:microsoft.com/office/officeart/2005/8/layout/hList1"/>
    <dgm:cxn modelId="{992E5303-DE05-4131-8774-81EA9FBAE1C6}" type="presParOf" srcId="{3FA8E6D4-B68C-48BB-87A3-319CA5D63B55}" destId="{13C76C6E-B06A-40C7-9332-6F9307EEECE0}" srcOrd="1" destOrd="0" presId="urn:microsoft.com/office/officeart/2005/8/layout/hList1"/>
    <dgm:cxn modelId="{7E2979D9-A7D5-4AB2-A170-5017C741955B}" type="presParOf" srcId="{D025CBF0-6DF9-4238-ACFD-3129ACAB454A}" destId="{9D4972C2-6F96-4C91-9016-48088A5FCFD7}" srcOrd="1" destOrd="0" presId="urn:microsoft.com/office/officeart/2005/8/layout/hList1"/>
    <dgm:cxn modelId="{D7CC0C8F-E474-4844-BA10-2D7D640FBE1C}" type="presParOf" srcId="{D025CBF0-6DF9-4238-ACFD-3129ACAB454A}" destId="{042341D4-0291-469F-BE63-132F9B600491}" srcOrd="2" destOrd="0" presId="urn:microsoft.com/office/officeart/2005/8/layout/hList1"/>
    <dgm:cxn modelId="{E7776F3F-52BB-481A-82EA-117347BD8CE2}" type="presParOf" srcId="{042341D4-0291-469F-BE63-132F9B600491}" destId="{3072DE5A-EAFB-4956-BBF1-AC9449FBF8F9}" srcOrd="0" destOrd="0" presId="urn:microsoft.com/office/officeart/2005/8/layout/hList1"/>
    <dgm:cxn modelId="{C28A665B-EAF2-4DBB-B458-92B6DB1AA31C}" type="presParOf" srcId="{042341D4-0291-469F-BE63-132F9B600491}" destId="{5CFB25B7-CB3D-41AC-A278-538031361737}" srcOrd="1" destOrd="0" presId="urn:microsoft.com/office/officeart/2005/8/layout/hList1"/>
    <dgm:cxn modelId="{0ED1A1E2-E5F6-47A5-BB01-83FA55C86254}" type="presParOf" srcId="{D025CBF0-6DF9-4238-ACFD-3129ACAB454A}" destId="{7C2224BE-A4EB-4361-B22E-795E5964EC60}" srcOrd="3" destOrd="0" presId="urn:microsoft.com/office/officeart/2005/8/layout/hList1"/>
    <dgm:cxn modelId="{71315E03-47F1-48BF-B759-C218D75FA2C4}" type="presParOf" srcId="{D025CBF0-6DF9-4238-ACFD-3129ACAB454A}" destId="{962B1C53-5C4B-4A09-A25D-F9962BDA7CCD}" srcOrd="4" destOrd="0" presId="urn:microsoft.com/office/officeart/2005/8/layout/hList1"/>
    <dgm:cxn modelId="{F78E641C-D2E4-425F-B82D-882DF7DC387B}" type="presParOf" srcId="{962B1C53-5C4B-4A09-A25D-F9962BDA7CCD}" destId="{DA786309-44D6-4CFC-B909-E2A8F555F9A4}" srcOrd="0" destOrd="0" presId="urn:microsoft.com/office/officeart/2005/8/layout/hList1"/>
    <dgm:cxn modelId="{5999C219-736F-4533-82EE-A79389B2607D}" type="presParOf" srcId="{962B1C53-5C4B-4A09-A25D-F9962BDA7CCD}" destId="{12160DFD-BE6B-45AF-8F9F-0ADBB23575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85ED23-F012-4B17-B43F-1510B784B76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D4708-B0FB-44B2-A11C-ABA8862475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Linear Regression</a:t>
          </a:r>
          <a:endParaRPr lang="en-US"/>
        </a:p>
      </dgm:t>
    </dgm:pt>
    <dgm:pt modelId="{EDCF8918-E50A-4975-846B-2E3629FA762E}" type="parTrans" cxnId="{C15F1E0E-3241-450C-82FB-D70EF790EB73}">
      <dgm:prSet/>
      <dgm:spPr/>
      <dgm:t>
        <a:bodyPr/>
        <a:lstStyle/>
        <a:p>
          <a:endParaRPr lang="en-US"/>
        </a:p>
      </dgm:t>
    </dgm:pt>
    <dgm:pt modelId="{F992C5D0-3726-4649-A541-DEDC17A22CDF}" type="sibTrans" cxnId="{C15F1E0E-3241-450C-82FB-D70EF790EB73}">
      <dgm:prSet/>
      <dgm:spPr/>
      <dgm:t>
        <a:bodyPr/>
        <a:lstStyle/>
        <a:p>
          <a:endParaRPr lang="en-US"/>
        </a:p>
      </dgm:t>
    </dgm:pt>
    <dgm:pt modelId="{4E5AB318-D9F4-4DEB-9235-F4CDE93B6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Strengths</a:t>
          </a:r>
          <a:r>
            <a:rPr lang="en-US" b="0" i="0"/>
            <a:t>: Most widely known, simple and easy to interpret, fast training and prediction, suitable for linear data.</a:t>
          </a:r>
          <a:endParaRPr lang="en-US"/>
        </a:p>
      </dgm:t>
    </dgm:pt>
    <dgm:pt modelId="{7BAEEED6-24B5-4607-97F5-BA423C6CED6D}" type="parTrans" cxnId="{D0761E97-FC3A-451A-8BDA-21E99722CB8E}">
      <dgm:prSet/>
      <dgm:spPr/>
      <dgm:t>
        <a:bodyPr/>
        <a:lstStyle/>
        <a:p>
          <a:endParaRPr lang="en-US"/>
        </a:p>
      </dgm:t>
    </dgm:pt>
    <dgm:pt modelId="{4FB64521-4446-447B-8293-D1A62872A056}" type="sibTrans" cxnId="{D0761E97-FC3A-451A-8BDA-21E99722CB8E}">
      <dgm:prSet/>
      <dgm:spPr/>
      <dgm:t>
        <a:bodyPr/>
        <a:lstStyle/>
        <a:p>
          <a:endParaRPr lang="en-US"/>
        </a:p>
      </dgm:t>
    </dgm:pt>
    <dgm:pt modelId="{112371F4-91BD-4960-B65B-688E73EAE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Weaknesses</a:t>
          </a:r>
          <a:r>
            <a:rPr lang="en-US" b="0" i="0"/>
            <a:t>: Assumes a constant linear relationship, sensitive to outliers and multicollinearity.</a:t>
          </a:r>
          <a:endParaRPr lang="en-US"/>
        </a:p>
      </dgm:t>
    </dgm:pt>
    <dgm:pt modelId="{27618561-1590-4318-8F50-DC67E1A257AC}" type="parTrans" cxnId="{E646AE2D-5D50-4157-B599-E373D88CF600}">
      <dgm:prSet/>
      <dgm:spPr/>
      <dgm:t>
        <a:bodyPr/>
        <a:lstStyle/>
        <a:p>
          <a:endParaRPr lang="en-US"/>
        </a:p>
      </dgm:t>
    </dgm:pt>
    <dgm:pt modelId="{D8D4DED0-D8F6-4FDB-B4D2-0894C57C6849}" type="sibTrans" cxnId="{E646AE2D-5D50-4157-B599-E373D88CF600}">
      <dgm:prSet/>
      <dgm:spPr/>
      <dgm:t>
        <a:bodyPr/>
        <a:lstStyle/>
        <a:p>
          <a:endParaRPr lang="en-US"/>
        </a:p>
      </dgm:t>
    </dgm:pt>
    <dgm:pt modelId="{9000770F-B4B5-4C2E-B573-8BE7FA99B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Implementation Details</a:t>
          </a:r>
          <a:r>
            <a:rPr lang="en-US" b="0" i="0"/>
            <a:t>: Uses Ordinary Least Squares (OLS) for estimation. Can incorporate regularization techniques like Ridge and Lasso to address weaknesses.</a:t>
          </a:r>
          <a:endParaRPr lang="en-US"/>
        </a:p>
      </dgm:t>
    </dgm:pt>
    <dgm:pt modelId="{51062408-6447-4B86-A28D-2B79EB6E39C6}" type="parTrans" cxnId="{456D66B4-EA5D-4CF2-98C3-5CFACF907709}">
      <dgm:prSet/>
      <dgm:spPr/>
      <dgm:t>
        <a:bodyPr/>
        <a:lstStyle/>
        <a:p>
          <a:endParaRPr lang="en-US"/>
        </a:p>
      </dgm:t>
    </dgm:pt>
    <dgm:pt modelId="{606FA528-310A-4166-BC16-2597C66A65BE}" type="sibTrans" cxnId="{456D66B4-EA5D-4CF2-98C3-5CFACF907709}">
      <dgm:prSet/>
      <dgm:spPr/>
      <dgm:t>
        <a:bodyPr/>
        <a:lstStyle/>
        <a:p>
          <a:endParaRPr lang="en-US"/>
        </a:p>
      </dgm:t>
    </dgm:pt>
    <dgm:pt modelId="{445889DA-6565-4933-A8E8-7DE6B6F81B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Polynomial Regression</a:t>
          </a:r>
          <a:endParaRPr lang="en-US"/>
        </a:p>
      </dgm:t>
    </dgm:pt>
    <dgm:pt modelId="{4B54F849-6119-45A2-B896-65481DF6A099}" type="parTrans" cxnId="{0090B99F-2B43-4B5E-9818-A41AAA68F366}">
      <dgm:prSet/>
      <dgm:spPr/>
      <dgm:t>
        <a:bodyPr/>
        <a:lstStyle/>
        <a:p>
          <a:endParaRPr lang="en-US"/>
        </a:p>
      </dgm:t>
    </dgm:pt>
    <dgm:pt modelId="{25206CB1-DA8F-4C8A-979D-FA1B397D32A6}" type="sibTrans" cxnId="{0090B99F-2B43-4B5E-9818-A41AAA68F366}">
      <dgm:prSet/>
      <dgm:spPr/>
      <dgm:t>
        <a:bodyPr/>
        <a:lstStyle/>
        <a:p>
          <a:endParaRPr lang="en-US"/>
        </a:p>
      </dgm:t>
    </dgm:pt>
    <dgm:pt modelId="{E933D15E-FE4D-468A-941B-DE326A06C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Strengths</a:t>
          </a:r>
          <a:r>
            <a:rPr lang="en-US" b="0" i="0"/>
            <a:t>: Captures nonlinear relationships, more flexible than linear regression.</a:t>
          </a:r>
          <a:endParaRPr lang="en-US"/>
        </a:p>
      </dgm:t>
    </dgm:pt>
    <dgm:pt modelId="{2F9289C7-6B92-424F-A980-9B94DDDC6E24}" type="parTrans" cxnId="{867AC1BA-4A9D-4FD6-AF35-5EB4FCE7358E}">
      <dgm:prSet/>
      <dgm:spPr/>
      <dgm:t>
        <a:bodyPr/>
        <a:lstStyle/>
        <a:p>
          <a:endParaRPr lang="en-US"/>
        </a:p>
      </dgm:t>
    </dgm:pt>
    <dgm:pt modelId="{86D28078-4625-4895-9332-E87D99353751}" type="sibTrans" cxnId="{867AC1BA-4A9D-4FD6-AF35-5EB4FCE7358E}">
      <dgm:prSet/>
      <dgm:spPr/>
      <dgm:t>
        <a:bodyPr/>
        <a:lstStyle/>
        <a:p>
          <a:endParaRPr lang="en-US"/>
        </a:p>
      </dgm:t>
    </dgm:pt>
    <dgm:pt modelId="{24C0A574-5807-417E-A687-9591E59A9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Weaknesses</a:t>
          </a:r>
          <a:r>
            <a:rPr lang="en-US" b="0" i="0"/>
            <a:t>: Prone to overfitting with higher degree polynomials; complexity reduces interpretability.</a:t>
          </a:r>
          <a:endParaRPr lang="en-US"/>
        </a:p>
      </dgm:t>
    </dgm:pt>
    <dgm:pt modelId="{4F5732EF-C7BD-4F53-9ED2-81E6C2AC1F5B}" type="parTrans" cxnId="{9307731B-C6B4-48CE-8C2E-37971926915A}">
      <dgm:prSet/>
      <dgm:spPr/>
      <dgm:t>
        <a:bodyPr/>
        <a:lstStyle/>
        <a:p>
          <a:endParaRPr lang="en-US"/>
        </a:p>
      </dgm:t>
    </dgm:pt>
    <dgm:pt modelId="{1CEB414D-C575-4FCE-9E98-CD53CC55BCD8}" type="sibTrans" cxnId="{9307731B-C6B4-48CE-8C2E-37971926915A}">
      <dgm:prSet/>
      <dgm:spPr/>
      <dgm:t>
        <a:bodyPr/>
        <a:lstStyle/>
        <a:p>
          <a:endParaRPr lang="en-US"/>
        </a:p>
      </dgm:t>
    </dgm:pt>
    <dgm:pt modelId="{B228C37D-DC80-4087-A9E6-B3336E881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Implementation Details</a:t>
          </a:r>
          <a:r>
            <a:rPr lang="en-US" b="0" i="0"/>
            <a:t>: Extends linear regression by adding polynomial terms. Can use regularization to help manage overfitting.</a:t>
          </a:r>
          <a:endParaRPr lang="en-US"/>
        </a:p>
      </dgm:t>
    </dgm:pt>
    <dgm:pt modelId="{24339D13-5EFC-4F22-9C11-60AAB5478E3D}" type="parTrans" cxnId="{AB482AF4-2475-4554-A3A1-18EE9B0512D6}">
      <dgm:prSet/>
      <dgm:spPr/>
      <dgm:t>
        <a:bodyPr/>
        <a:lstStyle/>
        <a:p>
          <a:endParaRPr lang="en-US"/>
        </a:p>
      </dgm:t>
    </dgm:pt>
    <dgm:pt modelId="{762CB432-301F-4B6F-8B6D-C1A8E1AA96F6}" type="sibTrans" cxnId="{AB482AF4-2475-4554-A3A1-18EE9B0512D6}">
      <dgm:prSet/>
      <dgm:spPr/>
      <dgm:t>
        <a:bodyPr/>
        <a:lstStyle/>
        <a:p>
          <a:endParaRPr lang="en-US"/>
        </a:p>
      </dgm:t>
    </dgm:pt>
    <dgm:pt modelId="{7685DCF1-6DCF-4105-A002-56E6811208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Ridge Regression</a:t>
          </a:r>
          <a:endParaRPr lang="en-US"/>
        </a:p>
      </dgm:t>
    </dgm:pt>
    <dgm:pt modelId="{9911562C-8B8C-4682-BF9B-0D15222CF48A}" type="parTrans" cxnId="{CE128660-4B93-45A5-80C9-B0A169D04A22}">
      <dgm:prSet/>
      <dgm:spPr/>
      <dgm:t>
        <a:bodyPr/>
        <a:lstStyle/>
        <a:p>
          <a:endParaRPr lang="en-US"/>
        </a:p>
      </dgm:t>
    </dgm:pt>
    <dgm:pt modelId="{310A8A62-EEA2-49B9-A5FF-4DD468E1AFEF}" type="sibTrans" cxnId="{CE128660-4B93-45A5-80C9-B0A169D04A22}">
      <dgm:prSet/>
      <dgm:spPr/>
      <dgm:t>
        <a:bodyPr/>
        <a:lstStyle/>
        <a:p>
          <a:endParaRPr lang="en-US"/>
        </a:p>
      </dgm:t>
    </dgm:pt>
    <dgm:pt modelId="{AE897915-F083-4B00-9D2C-8BD7717936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Strengths</a:t>
          </a:r>
          <a:r>
            <a:rPr lang="en-US" b="0" i="0"/>
            <a:t>: Handles multicollinearity well, more robust towards outliers compared to linear regression.</a:t>
          </a:r>
          <a:endParaRPr lang="en-US"/>
        </a:p>
      </dgm:t>
    </dgm:pt>
    <dgm:pt modelId="{F831E40D-84DA-458A-AE16-B5D17A7078E4}" type="parTrans" cxnId="{45ECEC76-4600-4B93-9BB8-34E487F2B22E}">
      <dgm:prSet/>
      <dgm:spPr/>
      <dgm:t>
        <a:bodyPr/>
        <a:lstStyle/>
        <a:p>
          <a:endParaRPr lang="en-US"/>
        </a:p>
      </dgm:t>
    </dgm:pt>
    <dgm:pt modelId="{8396D7B5-20B0-4237-84E7-BCD9342EF3DF}" type="sibTrans" cxnId="{45ECEC76-4600-4B93-9BB8-34E487F2B22E}">
      <dgm:prSet/>
      <dgm:spPr/>
      <dgm:t>
        <a:bodyPr/>
        <a:lstStyle/>
        <a:p>
          <a:endParaRPr lang="en-US"/>
        </a:p>
      </dgm:t>
    </dgm:pt>
    <dgm:pt modelId="{D1629F37-1D50-41C7-81CC-876FB9F90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Weaknesses</a:t>
          </a:r>
          <a:r>
            <a:rPr lang="en-US" b="0" i="0"/>
            <a:t>: Requires careful tuning of the regularization parameter.</a:t>
          </a:r>
          <a:endParaRPr lang="en-US"/>
        </a:p>
      </dgm:t>
    </dgm:pt>
    <dgm:pt modelId="{A5632AFB-101C-446D-8674-D3A958F72574}" type="parTrans" cxnId="{013C181B-D7E3-464A-967F-84F64671A940}">
      <dgm:prSet/>
      <dgm:spPr/>
      <dgm:t>
        <a:bodyPr/>
        <a:lstStyle/>
        <a:p>
          <a:endParaRPr lang="en-US"/>
        </a:p>
      </dgm:t>
    </dgm:pt>
    <dgm:pt modelId="{96B15EB8-9067-41E2-BF16-6E133E486021}" type="sibTrans" cxnId="{013C181B-D7E3-464A-967F-84F64671A940}">
      <dgm:prSet/>
      <dgm:spPr/>
      <dgm:t>
        <a:bodyPr/>
        <a:lstStyle/>
        <a:p>
          <a:endParaRPr lang="en-US"/>
        </a:p>
      </dgm:t>
    </dgm:pt>
    <dgm:pt modelId="{61010DCC-DDCD-42ED-A089-98DECC2AE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Implementation Details</a:t>
          </a:r>
          <a:r>
            <a:rPr lang="en-US" b="0" i="0"/>
            <a:t>: Adds a L2 regularization term to the loss function to improve model stability and handle multicollinearity.</a:t>
          </a:r>
          <a:endParaRPr lang="en-US"/>
        </a:p>
      </dgm:t>
    </dgm:pt>
    <dgm:pt modelId="{E7B3E458-8D89-4E92-9080-8C4E9D723301}" type="parTrans" cxnId="{29D738B6-3B55-4E00-B1C0-B2063B2B882B}">
      <dgm:prSet/>
      <dgm:spPr/>
      <dgm:t>
        <a:bodyPr/>
        <a:lstStyle/>
        <a:p>
          <a:endParaRPr lang="en-US"/>
        </a:p>
      </dgm:t>
    </dgm:pt>
    <dgm:pt modelId="{A31EE294-9E6C-4410-A835-DF3BD0F6AB41}" type="sibTrans" cxnId="{29D738B6-3B55-4E00-B1C0-B2063B2B882B}">
      <dgm:prSet/>
      <dgm:spPr/>
      <dgm:t>
        <a:bodyPr/>
        <a:lstStyle/>
        <a:p>
          <a:endParaRPr lang="en-US"/>
        </a:p>
      </dgm:t>
    </dgm:pt>
    <dgm:pt modelId="{12578FF9-FD10-42A9-BAE9-A10790C3CD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Lasso Regression</a:t>
          </a:r>
          <a:endParaRPr lang="en-US"/>
        </a:p>
      </dgm:t>
    </dgm:pt>
    <dgm:pt modelId="{7B4D994B-8456-4E92-8C95-AF659CC466DC}" type="parTrans" cxnId="{8D477CF9-0855-4CC0-8C2E-0BCBDA924100}">
      <dgm:prSet/>
      <dgm:spPr/>
      <dgm:t>
        <a:bodyPr/>
        <a:lstStyle/>
        <a:p>
          <a:endParaRPr lang="en-US"/>
        </a:p>
      </dgm:t>
    </dgm:pt>
    <dgm:pt modelId="{47017B2C-A575-4A01-985F-34A0503C4FD5}" type="sibTrans" cxnId="{8D477CF9-0855-4CC0-8C2E-0BCBDA924100}">
      <dgm:prSet/>
      <dgm:spPr/>
      <dgm:t>
        <a:bodyPr/>
        <a:lstStyle/>
        <a:p>
          <a:endParaRPr lang="en-US"/>
        </a:p>
      </dgm:t>
    </dgm:pt>
    <dgm:pt modelId="{ECFEE257-4BCF-4D86-8613-D2D81E2B6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Strengths</a:t>
          </a:r>
          <a:r>
            <a:rPr lang="en-US" b="0" i="0"/>
            <a:t>: Performs feature selection by driving some coefficients to zero, effective in high-dimensional datasets.</a:t>
          </a:r>
          <a:endParaRPr lang="en-US"/>
        </a:p>
      </dgm:t>
    </dgm:pt>
    <dgm:pt modelId="{4952177C-17E4-4D50-B769-596121743093}" type="parTrans" cxnId="{EFA561AA-1FC2-4D93-B059-EF8F5D7E412E}">
      <dgm:prSet/>
      <dgm:spPr/>
      <dgm:t>
        <a:bodyPr/>
        <a:lstStyle/>
        <a:p>
          <a:endParaRPr lang="en-US"/>
        </a:p>
      </dgm:t>
    </dgm:pt>
    <dgm:pt modelId="{5623CEBD-36BE-4FA3-B9AC-965A37FD4AE6}" type="sibTrans" cxnId="{EFA561AA-1FC2-4D93-B059-EF8F5D7E412E}">
      <dgm:prSet/>
      <dgm:spPr/>
      <dgm:t>
        <a:bodyPr/>
        <a:lstStyle/>
        <a:p>
          <a:endParaRPr lang="en-US"/>
        </a:p>
      </dgm:t>
    </dgm:pt>
    <dgm:pt modelId="{F178D83C-AE1A-4D07-A9F0-35DADABF4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Weaknesses</a:t>
          </a:r>
          <a:r>
            <a:rPr lang="en-US" b="0" i="0"/>
            <a:t>: Less stable than Ridge, especially when predictors outnumber observations; requires parameter tuning.</a:t>
          </a:r>
          <a:endParaRPr lang="en-US"/>
        </a:p>
      </dgm:t>
    </dgm:pt>
    <dgm:pt modelId="{5BD68673-9B4A-4AFB-BB33-683F88DE3ABF}" type="parTrans" cxnId="{50EC5B42-4881-41CA-8F3D-EE2951F72539}">
      <dgm:prSet/>
      <dgm:spPr/>
      <dgm:t>
        <a:bodyPr/>
        <a:lstStyle/>
        <a:p>
          <a:endParaRPr lang="en-US"/>
        </a:p>
      </dgm:t>
    </dgm:pt>
    <dgm:pt modelId="{70657D93-A33D-4FF3-BF98-60CA9283794E}" type="sibTrans" cxnId="{50EC5B42-4881-41CA-8F3D-EE2951F72539}">
      <dgm:prSet/>
      <dgm:spPr/>
      <dgm:t>
        <a:bodyPr/>
        <a:lstStyle/>
        <a:p>
          <a:endParaRPr lang="en-US"/>
        </a:p>
      </dgm:t>
    </dgm:pt>
    <dgm:pt modelId="{E5668EFC-F3D3-471E-90E2-775A9F635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Implementation Details</a:t>
          </a:r>
          <a:r>
            <a:rPr lang="en-US" b="0" i="0"/>
            <a:t>: Incorporates a L1 regularization term, which helps in feature reduction and enhances model simplicity.</a:t>
          </a:r>
          <a:endParaRPr lang="en-US"/>
        </a:p>
      </dgm:t>
    </dgm:pt>
    <dgm:pt modelId="{313E3271-0DAF-46A2-ABCC-BA975189666C}" type="parTrans" cxnId="{DFE293A2-92E7-40BE-A829-393EA6004BB4}">
      <dgm:prSet/>
      <dgm:spPr/>
      <dgm:t>
        <a:bodyPr/>
        <a:lstStyle/>
        <a:p>
          <a:endParaRPr lang="en-US"/>
        </a:p>
      </dgm:t>
    </dgm:pt>
    <dgm:pt modelId="{1618945E-6A55-4CF7-8608-1A3E40A78695}" type="sibTrans" cxnId="{DFE293A2-92E7-40BE-A829-393EA6004BB4}">
      <dgm:prSet/>
      <dgm:spPr/>
      <dgm:t>
        <a:bodyPr/>
        <a:lstStyle/>
        <a:p>
          <a:endParaRPr lang="en-US"/>
        </a:p>
      </dgm:t>
    </dgm:pt>
    <dgm:pt modelId="{E0CF44D0-F597-4355-9BA2-6F944CDE3571}" type="pres">
      <dgm:prSet presAssocID="{1785ED23-F012-4B17-B43F-1510B784B76A}" presName="root" presStyleCnt="0">
        <dgm:presLayoutVars>
          <dgm:dir/>
          <dgm:resizeHandles val="exact"/>
        </dgm:presLayoutVars>
      </dgm:prSet>
      <dgm:spPr/>
    </dgm:pt>
    <dgm:pt modelId="{0376CD37-6440-498A-9DB2-24004A1CF0D7}" type="pres">
      <dgm:prSet presAssocID="{FAED4708-B0FB-44B2-A11C-ABA8862475EC}" presName="compNode" presStyleCnt="0"/>
      <dgm:spPr/>
    </dgm:pt>
    <dgm:pt modelId="{CA76960D-DF4C-4573-AE7E-421257DFEE03}" type="pres">
      <dgm:prSet presAssocID="{FAED4708-B0FB-44B2-A11C-ABA8862475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F093F9-8AE4-42DB-B1C2-680F2652BBB2}" type="pres">
      <dgm:prSet presAssocID="{FAED4708-B0FB-44B2-A11C-ABA8862475EC}" presName="iconSpace" presStyleCnt="0"/>
      <dgm:spPr/>
    </dgm:pt>
    <dgm:pt modelId="{81C5CDA5-52F7-46D9-B57F-F5FF25CFACA7}" type="pres">
      <dgm:prSet presAssocID="{FAED4708-B0FB-44B2-A11C-ABA8862475EC}" presName="parTx" presStyleLbl="revTx" presStyleIdx="0" presStyleCnt="8">
        <dgm:presLayoutVars>
          <dgm:chMax val="0"/>
          <dgm:chPref val="0"/>
        </dgm:presLayoutVars>
      </dgm:prSet>
      <dgm:spPr/>
    </dgm:pt>
    <dgm:pt modelId="{8F3177D5-675B-4E24-A65E-52BAFED81DC8}" type="pres">
      <dgm:prSet presAssocID="{FAED4708-B0FB-44B2-A11C-ABA8862475EC}" presName="txSpace" presStyleCnt="0"/>
      <dgm:spPr/>
    </dgm:pt>
    <dgm:pt modelId="{982365C9-0CC1-4E99-894A-A7715526644A}" type="pres">
      <dgm:prSet presAssocID="{FAED4708-B0FB-44B2-A11C-ABA8862475EC}" presName="desTx" presStyleLbl="revTx" presStyleIdx="1" presStyleCnt="8">
        <dgm:presLayoutVars/>
      </dgm:prSet>
      <dgm:spPr/>
    </dgm:pt>
    <dgm:pt modelId="{79DCB471-CE58-472B-A783-32222ABF3401}" type="pres">
      <dgm:prSet presAssocID="{F992C5D0-3726-4649-A541-DEDC17A22CDF}" presName="sibTrans" presStyleCnt="0"/>
      <dgm:spPr/>
    </dgm:pt>
    <dgm:pt modelId="{9230A81D-CCEA-4732-AC54-094CE33B0409}" type="pres">
      <dgm:prSet presAssocID="{445889DA-6565-4933-A8E8-7DE6B6F81B54}" presName="compNode" presStyleCnt="0"/>
      <dgm:spPr/>
    </dgm:pt>
    <dgm:pt modelId="{31528FFD-102A-435E-89B5-B7B4EC3D04FC}" type="pres">
      <dgm:prSet presAssocID="{445889DA-6565-4933-A8E8-7DE6B6F81B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752680D-231B-4148-B21C-23CD315E87D7}" type="pres">
      <dgm:prSet presAssocID="{445889DA-6565-4933-A8E8-7DE6B6F81B54}" presName="iconSpace" presStyleCnt="0"/>
      <dgm:spPr/>
    </dgm:pt>
    <dgm:pt modelId="{F11B2288-11A9-49B4-96C0-295FF2FDDC2C}" type="pres">
      <dgm:prSet presAssocID="{445889DA-6565-4933-A8E8-7DE6B6F81B54}" presName="parTx" presStyleLbl="revTx" presStyleIdx="2" presStyleCnt="8">
        <dgm:presLayoutVars>
          <dgm:chMax val="0"/>
          <dgm:chPref val="0"/>
        </dgm:presLayoutVars>
      </dgm:prSet>
      <dgm:spPr/>
    </dgm:pt>
    <dgm:pt modelId="{9C44C188-5FFE-45C1-8BCA-A71ED81A9744}" type="pres">
      <dgm:prSet presAssocID="{445889DA-6565-4933-A8E8-7DE6B6F81B54}" presName="txSpace" presStyleCnt="0"/>
      <dgm:spPr/>
    </dgm:pt>
    <dgm:pt modelId="{38C138E8-D94B-4875-ACE7-F9ABCCC3C937}" type="pres">
      <dgm:prSet presAssocID="{445889DA-6565-4933-A8E8-7DE6B6F81B54}" presName="desTx" presStyleLbl="revTx" presStyleIdx="3" presStyleCnt="8">
        <dgm:presLayoutVars/>
      </dgm:prSet>
      <dgm:spPr/>
    </dgm:pt>
    <dgm:pt modelId="{2D151A19-EAA5-4044-9A26-4DE596254276}" type="pres">
      <dgm:prSet presAssocID="{25206CB1-DA8F-4C8A-979D-FA1B397D32A6}" presName="sibTrans" presStyleCnt="0"/>
      <dgm:spPr/>
    </dgm:pt>
    <dgm:pt modelId="{AAD5D511-51FB-49FF-8F41-871E28E0A89F}" type="pres">
      <dgm:prSet presAssocID="{7685DCF1-6DCF-4105-A002-56E68112081B}" presName="compNode" presStyleCnt="0"/>
      <dgm:spPr/>
    </dgm:pt>
    <dgm:pt modelId="{808F116A-2342-48C2-9769-57617E812302}" type="pres">
      <dgm:prSet presAssocID="{7685DCF1-6DCF-4105-A002-56E6811208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65A34621-B999-4B65-A53F-702C01755E7C}" type="pres">
      <dgm:prSet presAssocID="{7685DCF1-6DCF-4105-A002-56E68112081B}" presName="iconSpace" presStyleCnt="0"/>
      <dgm:spPr/>
    </dgm:pt>
    <dgm:pt modelId="{7BA4845D-8C9C-41CE-91E4-9C9FE9CB13C1}" type="pres">
      <dgm:prSet presAssocID="{7685DCF1-6DCF-4105-A002-56E68112081B}" presName="parTx" presStyleLbl="revTx" presStyleIdx="4" presStyleCnt="8">
        <dgm:presLayoutVars>
          <dgm:chMax val="0"/>
          <dgm:chPref val="0"/>
        </dgm:presLayoutVars>
      </dgm:prSet>
      <dgm:spPr/>
    </dgm:pt>
    <dgm:pt modelId="{C543E76B-D375-4058-A9EA-1A2B1C72DA5E}" type="pres">
      <dgm:prSet presAssocID="{7685DCF1-6DCF-4105-A002-56E68112081B}" presName="txSpace" presStyleCnt="0"/>
      <dgm:spPr/>
    </dgm:pt>
    <dgm:pt modelId="{335235CD-5859-487D-B4D4-01174B433236}" type="pres">
      <dgm:prSet presAssocID="{7685DCF1-6DCF-4105-A002-56E68112081B}" presName="desTx" presStyleLbl="revTx" presStyleIdx="5" presStyleCnt="8">
        <dgm:presLayoutVars/>
      </dgm:prSet>
      <dgm:spPr/>
    </dgm:pt>
    <dgm:pt modelId="{2B16C6E7-1586-4DCB-81ED-3460DC857EEC}" type="pres">
      <dgm:prSet presAssocID="{310A8A62-EEA2-49B9-A5FF-4DD468E1AFEF}" presName="sibTrans" presStyleCnt="0"/>
      <dgm:spPr/>
    </dgm:pt>
    <dgm:pt modelId="{C1AE824C-1445-4F01-B9B7-75EDD4235713}" type="pres">
      <dgm:prSet presAssocID="{12578FF9-FD10-42A9-BAE9-A10790C3CD78}" presName="compNode" presStyleCnt="0"/>
      <dgm:spPr/>
    </dgm:pt>
    <dgm:pt modelId="{16DC0A73-ED3A-44FB-B630-090CFA977B43}" type="pres">
      <dgm:prSet presAssocID="{12578FF9-FD10-42A9-BAE9-A10790C3C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Arrow circle outline"/>
        </a:ext>
      </dgm:extLst>
    </dgm:pt>
    <dgm:pt modelId="{98BCAAB0-F38E-4F7A-99CB-5A9C6BF8E9E9}" type="pres">
      <dgm:prSet presAssocID="{12578FF9-FD10-42A9-BAE9-A10790C3CD78}" presName="iconSpace" presStyleCnt="0"/>
      <dgm:spPr/>
    </dgm:pt>
    <dgm:pt modelId="{C04D35FF-2865-4DA0-BAA2-13FEFB172762}" type="pres">
      <dgm:prSet presAssocID="{12578FF9-FD10-42A9-BAE9-A10790C3CD78}" presName="parTx" presStyleLbl="revTx" presStyleIdx="6" presStyleCnt="8">
        <dgm:presLayoutVars>
          <dgm:chMax val="0"/>
          <dgm:chPref val="0"/>
        </dgm:presLayoutVars>
      </dgm:prSet>
      <dgm:spPr/>
    </dgm:pt>
    <dgm:pt modelId="{C32EB90E-7492-48A7-BE37-8C4943E26450}" type="pres">
      <dgm:prSet presAssocID="{12578FF9-FD10-42A9-BAE9-A10790C3CD78}" presName="txSpace" presStyleCnt="0"/>
      <dgm:spPr/>
    </dgm:pt>
    <dgm:pt modelId="{7A035E29-F931-45FF-BB62-1F71904AC7F5}" type="pres">
      <dgm:prSet presAssocID="{12578FF9-FD10-42A9-BAE9-A10790C3CD78}" presName="desTx" presStyleLbl="revTx" presStyleIdx="7" presStyleCnt="8">
        <dgm:presLayoutVars/>
      </dgm:prSet>
      <dgm:spPr/>
    </dgm:pt>
  </dgm:ptLst>
  <dgm:cxnLst>
    <dgm:cxn modelId="{9902FD0D-3E2F-4D7F-A209-EC646D8A5FE5}" type="presOf" srcId="{E933D15E-FE4D-468A-941B-DE326A06CF94}" destId="{38C138E8-D94B-4875-ACE7-F9ABCCC3C937}" srcOrd="0" destOrd="0" presId="urn:microsoft.com/office/officeart/2018/2/layout/IconLabelDescriptionList"/>
    <dgm:cxn modelId="{C15F1E0E-3241-450C-82FB-D70EF790EB73}" srcId="{1785ED23-F012-4B17-B43F-1510B784B76A}" destId="{FAED4708-B0FB-44B2-A11C-ABA8862475EC}" srcOrd="0" destOrd="0" parTransId="{EDCF8918-E50A-4975-846B-2E3629FA762E}" sibTransId="{F992C5D0-3726-4649-A541-DEDC17A22CDF}"/>
    <dgm:cxn modelId="{013C181B-D7E3-464A-967F-84F64671A940}" srcId="{7685DCF1-6DCF-4105-A002-56E68112081B}" destId="{D1629F37-1D50-41C7-81CC-876FB9F905AC}" srcOrd="1" destOrd="0" parTransId="{A5632AFB-101C-446D-8674-D3A958F72574}" sibTransId="{96B15EB8-9067-41E2-BF16-6E133E486021}"/>
    <dgm:cxn modelId="{9307731B-C6B4-48CE-8C2E-37971926915A}" srcId="{445889DA-6565-4933-A8E8-7DE6B6F81B54}" destId="{24C0A574-5807-417E-A687-9591E59A9EBA}" srcOrd="1" destOrd="0" parTransId="{4F5732EF-C7BD-4F53-9ED2-81E6C2AC1F5B}" sibTransId="{1CEB414D-C575-4FCE-9E98-CD53CC55BCD8}"/>
    <dgm:cxn modelId="{A956B823-08DA-48D7-8273-31C17539758C}" type="presOf" srcId="{E5668EFC-F3D3-471E-90E2-775A9F635CC1}" destId="{7A035E29-F931-45FF-BB62-1F71904AC7F5}" srcOrd="0" destOrd="2" presId="urn:microsoft.com/office/officeart/2018/2/layout/IconLabelDescriptionList"/>
    <dgm:cxn modelId="{F2E46E25-0A06-4CF5-A7B0-3BB893FDC4ED}" type="presOf" srcId="{AE897915-F083-4B00-9D2C-8BD77179361F}" destId="{335235CD-5859-487D-B4D4-01174B433236}" srcOrd="0" destOrd="0" presId="urn:microsoft.com/office/officeart/2018/2/layout/IconLabelDescriptionList"/>
    <dgm:cxn modelId="{06A76828-566B-448B-A04B-C66179B6E656}" type="presOf" srcId="{ECFEE257-4BCF-4D86-8613-D2D81E2B6C5C}" destId="{7A035E29-F931-45FF-BB62-1F71904AC7F5}" srcOrd="0" destOrd="0" presId="urn:microsoft.com/office/officeart/2018/2/layout/IconLabelDescriptionList"/>
    <dgm:cxn modelId="{E646AE2D-5D50-4157-B599-E373D88CF600}" srcId="{FAED4708-B0FB-44B2-A11C-ABA8862475EC}" destId="{112371F4-91BD-4960-B65B-688E73EAE9B3}" srcOrd="1" destOrd="0" parTransId="{27618561-1590-4318-8F50-DC67E1A257AC}" sibTransId="{D8D4DED0-D8F6-4FDB-B4D2-0894C57C6849}"/>
    <dgm:cxn modelId="{CE128660-4B93-45A5-80C9-B0A169D04A22}" srcId="{1785ED23-F012-4B17-B43F-1510B784B76A}" destId="{7685DCF1-6DCF-4105-A002-56E68112081B}" srcOrd="2" destOrd="0" parTransId="{9911562C-8B8C-4682-BF9B-0D15222CF48A}" sibTransId="{310A8A62-EEA2-49B9-A5FF-4DD468E1AFEF}"/>
    <dgm:cxn modelId="{50EC5B42-4881-41CA-8F3D-EE2951F72539}" srcId="{12578FF9-FD10-42A9-BAE9-A10790C3CD78}" destId="{F178D83C-AE1A-4D07-A9F0-35DADABF464E}" srcOrd="1" destOrd="0" parTransId="{5BD68673-9B4A-4AFB-BB33-683F88DE3ABF}" sibTransId="{70657D93-A33D-4FF3-BF98-60CA9283794E}"/>
    <dgm:cxn modelId="{29076064-91DA-4647-9843-BD2AF4ABEFAB}" type="presOf" srcId="{F178D83C-AE1A-4D07-A9F0-35DADABF464E}" destId="{7A035E29-F931-45FF-BB62-1F71904AC7F5}" srcOrd="0" destOrd="1" presId="urn:microsoft.com/office/officeart/2018/2/layout/IconLabelDescriptionList"/>
    <dgm:cxn modelId="{42E71566-BC08-477B-BDB7-21CA459CA941}" type="presOf" srcId="{D1629F37-1D50-41C7-81CC-876FB9F905AC}" destId="{335235CD-5859-487D-B4D4-01174B433236}" srcOrd="0" destOrd="1" presId="urn:microsoft.com/office/officeart/2018/2/layout/IconLabelDescriptionList"/>
    <dgm:cxn modelId="{45ECEC76-4600-4B93-9BB8-34E487F2B22E}" srcId="{7685DCF1-6DCF-4105-A002-56E68112081B}" destId="{AE897915-F083-4B00-9D2C-8BD77179361F}" srcOrd="0" destOrd="0" parTransId="{F831E40D-84DA-458A-AE16-B5D17A7078E4}" sibTransId="{8396D7B5-20B0-4237-84E7-BCD9342EF3DF}"/>
    <dgm:cxn modelId="{51FF7282-1B83-4054-8503-CFBE25BE924A}" type="presOf" srcId="{7685DCF1-6DCF-4105-A002-56E68112081B}" destId="{7BA4845D-8C9C-41CE-91E4-9C9FE9CB13C1}" srcOrd="0" destOrd="0" presId="urn:microsoft.com/office/officeart/2018/2/layout/IconLabelDescriptionList"/>
    <dgm:cxn modelId="{146A9894-04F5-4BA0-BE45-2978A3247011}" type="presOf" srcId="{112371F4-91BD-4960-B65B-688E73EAE9B3}" destId="{982365C9-0CC1-4E99-894A-A7715526644A}" srcOrd="0" destOrd="1" presId="urn:microsoft.com/office/officeart/2018/2/layout/IconLabelDescriptionList"/>
    <dgm:cxn modelId="{D0761E97-FC3A-451A-8BDA-21E99722CB8E}" srcId="{FAED4708-B0FB-44B2-A11C-ABA8862475EC}" destId="{4E5AB318-D9F4-4DEB-9235-F4CDE93B619D}" srcOrd="0" destOrd="0" parTransId="{7BAEEED6-24B5-4607-97F5-BA423C6CED6D}" sibTransId="{4FB64521-4446-447B-8293-D1A62872A056}"/>
    <dgm:cxn modelId="{0090B99F-2B43-4B5E-9818-A41AAA68F366}" srcId="{1785ED23-F012-4B17-B43F-1510B784B76A}" destId="{445889DA-6565-4933-A8E8-7DE6B6F81B54}" srcOrd="1" destOrd="0" parTransId="{4B54F849-6119-45A2-B896-65481DF6A099}" sibTransId="{25206CB1-DA8F-4C8A-979D-FA1B397D32A6}"/>
    <dgm:cxn modelId="{DFE293A2-92E7-40BE-A829-393EA6004BB4}" srcId="{12578FF9-FD10-42A9-BAE9-A10790C3CD78}" destId="{E5668EFC-F3D3-471E-90E2-775A9F635CC1}" srcOrd="2" destOrd="0" parTransId="{313E3271-0DAF-46A2-ABCC-BA975189666C}" sibTransId="{1618945E-6A55-4CF7-8608-1A3E40A78695}"/>
    <dgm:cxn modelId="{DA1B67A4-13E2-468E-9437-1BF2CDD7FBF1}" type="presOf" srcId="{445889DA-6565-4933-A8E8-7DE6B6F81B54}" destId="{F11B2288-11A9-49B4-96C0-295FF2FDDC2C}" srcOrd="0" destOrd="0" presId="urn:microsoft.com/office/officeart/2018/2/layout/IconLabelDescriptionList"/>
    <dgm:cxn modelId="{EFA561AA-1FC2-4D93-B059-EF8F5D7E412E}" srcId="{12578FF9-FD10-42A9-BAE9-A10790C3CD78}" destId="{ECFEE257-4BCF-4D86-8613-D2D81E2B6C5C}" srcOrd="0" destOrd="0" parTransId="{4952177C-17E4-4D50-B769-596121743093}" sibTransId="{5623CEBD-36BE-4FA3-B9AC-965A37FD4AE6}"/>
    <dgm:cxn modelId="{F42D9EAB-2298-4F99-B888-99F77F5DA8C9}" type="presOf" srcId="{61010DCC-DDCD-42ED-A089-98DECC2AE7EA}" destId="{335235CD-5859-487D-B4D4-01174B433236}" srcOrd="0" destOrd="2" presId="urn:microsoft.com/office/officeart/2018/2/layout/IconLabelDescriptionList"/>
    <dgm:cxn modelId="{19FEA2AE-A9C6-44C6-AA30-2F0BEB25F70C}" type="presOf" srcId="{4E5AB318-D9F4-4DEB-9235-F4CDE93B619D}" destId="{982365C9-0CC1-4E99-894A-A7715526644A}" srcOrd="0" destOrd="0" presId="urn:microsoft.com/office/officeart/2018/2/layout/IconLabelDescriptionList"/>
    <dgm:cxn modelId="{220D7BB1-A704-4D7F-97B7-308384839434}" type="presOf" srcId="{12578FF9-FD10-42A9-BAE9-A10790C3CD78}" destId="{C04D35FF-2865-4DA0-BAA2-13FEFB172762}" srcOrd="0" destOrd="0" presId="urn:microsoft.com/office/officeart/2018/2/layout/IconLabelDescriptionList"/>
    <dgm:cxn modelId="{456D66B4-EA5D-4CF2-98C3-5CFACF907709}" srcId="{FAED4708-B0FB-44B2-A11C-ABA8862475EC}" destId="{9000770F-B4B5-4C2E-B573-8BE7FA99B77F}" srcOrd="2" destOrd="0" parTransId="{51062408-6447-4B86-A28D-2B79EB6E39C6}" sibTransId="{606FA528-310A-4166-BC16-2597C66A65BE}"/>
    <dgm:cxn modelId="{29D738B6-3B55-4E00-B1C0-B2063B2B882B}" srcId="{7685DCF1-6DCF-4105-A002-56E68112081B}" destId="{61010DCC-DDCD-42ED-A089-98DECC2AE7EA}" srcOrd="2" destOrd="0" parTransId="{E7B3E458-8D89-4E92-9080-8C4E9D723301}" sibTransId="{A31EE294-9E6C-4410-A835-DF3BD0F6AB41}"/>
    <dgm:cxn modelId="{867AC1BA-4A9D-4FD6-AF35-5EB4FCE7358E}" srcId="{445889DA-6565-4933-A8E8-7DE6B6F81B54}" destId="{E933D15E-FE4D-468A-941B-DE326A06CF94}" srcOrd="0" destOrd="0" parTransId="{2F9289C7-6B92-424F-A980-9B94DDDC6E24}" sibTransId="{86D28078-4625-4895-9332-E87D99353751}"/>
    <dgm:cxn modelId="{B17D02BF-73DB-4BDF-ACA3-F53AE8857458}" type="presOf" srcId="{9000770F-B4B5-4C2E-B573-8BE7FA99B77F}" destId="{982365C9-0CC1-4E99-894A-A7715526644A}" srcOrd="0" destOrd="2" presId="urn:microsoft.com/office/officeart/2018/2/layout/IconLabelDescriptionList"/>
    <dgm:cxn modelId="{630D9BC0-4158-4CFF-A985-DFC524BAE785}" type="presOf" srcId="{FAED4708-B0FB-44B2-A11C-ABA8862475EC}" destId="{81C5CDA5-52F7-46D9-B57F-F5FF25CFACA7}" srcOrd="0" destOrd="0" presId="urn:microsoft.com/office/officeart/2018/2/layout/IconLabelDescriptionList"/>
    <dgm:cxn modelId="{AB38C4C5-ED23-4626-8754-4366D6E99488}" type="presOf" srcId="{B228C37D-DC80-4087-A9E6-B3336E881E7D}" destId="{38C138E8-D94B-4875-ACE7-F9ABCCC3C937}" srcOrd="0" destOrd="2" presId="urn:microsoft.com/office/officeart/2018/2/layout/IconLabelDescriptionList"/>
    <dgm:cxn modelId="{7AE423E6-553B-45E6-8955-9CFC0B6A69D2}" type="presOf" srcId="{24C0A574-5807-417E-A687-9591E59A9EBA}" destId="{38C138E8-D94B-4875-ACE7-F9ABCCC3C937}" srcOrd="0" destOrd="1" presId="urn:microsoft.com/office/officeart/2018/2/layout/IconLabelDescriptionList"/>
    <dgm:cxn modelId="{AB482AF4-2475-4554-A3A1-18EE9B0512D6}" srcId="{445889DA-6565-4933-A8E8-7DE6B6F81B54}" destId="{B228C37D-DC80-4087-A9E6-B3336E881E7D}" srcOrd="2" destOrd="0" parTransId="{24339D13-5EFC-4F22-9C11-60AAB5478E3D}" sibTransId="{762CB432-301F-4B6F-8B6D-C1A8E1AA96F6}"/>
    <dgm:cxn modelId="{A303D3F7-1B09-4092-8CFB-93179AA1E3DF}" type="presOf" srcId="{1785ED23-F012-4B17-B43F-1510B784B76A}" destId="{E0CF44D0-F597-4355-9BA2-6F944CDE3571}" srcOrd="0" destOrd="0" presId="urn:microsoft.com/office/officeart/2018/2/layout/IconLabelDescriptionList"/>
    <dgm:cxn modelId="{8D477CF9-0855-4CC0-8C2E-0BCBDA924100}" srcId="{1785ED23-F012-4B17-B43F-1510B784B76A}" destId="{12578FF9-FD10-42A9-BAE9-A10790C3CD78}" srcOrd="3" destOrd="0" parTransId="{7B4D994B-8456-4E92-8C95-AF659CC466DC}" sibTransId="{47017B2C-A575-4A01-985F-34A0503C4FD5}"/>
    <dgm:cxn modelId="{9A0980F7-11FB-45C8-9995-EC4FEA4C2C7D}" type="presParOf" srcId="{E0CF44D0-F597-4355-9BA2-6F944CDE3571}" destId="{0376CD37-6440-498A-9DB2-24004A1CF0D7}" srcOrd="0" destOrd="0" presId="urn:microsoft.com/office/officeart/2018/2/layout/IconLabelDescriptionList"/>
    <dgm:cxn modelId="{BCEEE620-6F99-44C5-B460-72025213DDA7}" type="presParOf" srcId="{0376CD37-6440-498A-9DB2-24004A1CF0D7}" destId="{CA76960D-DF4C-4573-AE7E-421257DFEE03}" srcOrd="0" destOrd="0" presId="urn:microsoft.com/office/officeart/2018/2/layout/IconLabelDescriptionList"/>
    <dgm:cxn modelId="{DECA6998-61CC-4B69-967A-00C390E5009A}" type="presParOf" srcId="{0376CD37-6440-498A-9DB2-24004A1CF0D7}" destId="{EAF093F9-8AE4-42DB-B1C2-680F2652BBB2}" srcOrd="1" destOrd="0" presId="urn:microsoft.com/office/officeart/2018/2/layout/IconLabelDescriptionList"/>
    <dgm:cxn modelId="{0B6EC20F-A1E8-411E-A5D0-2640CDAD3EC8}" type="presParOf" srcId="{0376CD37-6440-498A-9DB2-24004A1CF0D7}" destId="{81C5CDA5-52F7-46D9-B57F-F5FF25CFACA7}" srcOrd="2" destOrd="0" presId="urn:microsoft.com/office/officeart/2018/2/layout/IconLabelDescriptionList"/>
    <dgm:cxn modelId="{33764A96-99A4-4178-9ED1-59D200B7FDB6}" type="presParOf" srcId="{0376CD37-6440-498A-9DB2-24004A1CF0D7}" destId="{8F3177D5-675B-4E24-A65E-52BAFED81DC8}" srcOrd="3" destOrd="0" presId="urn:microsoft.com/office/officeart/2018/2/layout/IconLabelDescriptionList"/>
    <dgm:cxn modelId="{09CF24DF-058E-4E77-89B4-403A06504624}" type="presParOf" srcId="{0376CD37-6440-498A-9DB2-24004A1CF0D7}" destId="{982365C9-0CC1-4E99-894A-A7715526644A}" srcOrd="4" destOrd="0" presId="urn:microsoft.com/office/officeart/2018/2/layout/IconLabelDescriptionList"/>
    <dgm:cxn modelId="{390B0B65-16D7-445B-9394-3ADB2A0E2BA8}" type="presParOf" srcId="{E0CF44D0-F597-4355-9BA2-6F944CDE3571}" destId="{79DCB471-CE58-472B-A783-32222ABF3401}" srcOrd="1" destOrd="0" presId="urn:microsoft.com/office/officeart/2018/2/layout/IconLabelDescriptionList"/>
    <dgm:cxn modelId="{1E599020-2C26-42B0-8CCE-8AD0CE128D8C}" type="presParOf" srcId="{E0CF44D0-F597-4355-9BA2-6F944CDE3571}" destId="{9230A81D-CCEA-4732-AC54-094CE33B0409}" srcOrd="2" destOrd="0" presId="urn:microsoft.com/office/officeart/2018/2/layout/IconLabelDescriptionList"/>
    <dgm:cxn modelId="{213FCFC7-80B7-46A5-ABD9-C43496FFA681}" type="presParOf" srcId="{9230A81D-CCEA-4732-AC54-094CE33B0409}" destId="{31528FFD-102A-435E-89B5-B7B4EC3D04FC}" srcOrd="0" destOrd="0" presId="urn:microsoft.com/office/officeart/2018/2/layout/IconLabelDescriptionList"/>
    <dgm:cxn modelId="{E37B6071-FEAE-4ED4-8F2B-4271BE05FFF5}" type="presParOf" srcId="{9230A81D-CCEA-4732-AC54-094CE33B0409}" destId="{7752680D-231B-4148-B21C-23CD315E87D7}" srcOrd="1" destOrd="0" presId="urn:microsoft.com/office/officeart/2018/2/layout/IconLabelDescriptionList"/>
    <dgm:cxn modelId="{EAEFDE5E-5962-489A-8CE5-1C40F3D5734F}" type="presParOf" srcId="{9230A81D-CCEA-4732-AC54-094CE33B0409}" destId="{F11B2288-11A9-49B4-96C0-295FF2FDDC2C}" srcOrd="2" destOrd="0" presId="urn:microsoft.com/office/officeart/2018/2/layout/IconLabelDescriptionList"/>
    <dgm:cxn modelId="{FB294944-AF5D-4540-8D9F-5B706B1B5A56}" type="presParOf" srcId="{9230A81D-CCEA-4732-AC54-094CE33B0409}" destId="{9C44C188-5FFE-45C1-8BCA-A71ED81A9744}" srcOrd="3" destOrd="0" presId="urn:microsoft.com/office/officeart/2018/2/layout/IconLabelDescriptionList"/>
    <dgm:cxn modelId="{DD24EA22-CA54-4277-938A-33C7D54B076D}" type="presParOf" srcId="{9230A81D-CCEA-4732-AC54-094CE33B0409}" destId="{38C138E8-D94B-4875-ACE7-F9ABCCC3C937}" srcOrd="4" destOrd="0" presId="urn:microsoft.com/office/officeart/2018/2/layout/IconLabelDescriptionList"/>
    <dgm:cxn modelId="{73B7125D-AE13-4C4E-BD27-49C54BC9F4FA}" type="presParOf" srcId="{E0CF44D0-F597-4355-9BA2-6F944CDE3571}" destId="{2D151A19-EAA5-4044-9A26-4DE596254276}" srcOrd="3" destOrd="0" presId="urn:microsoft.com/office/officeart/2018/2/layout/IconLabelDescriptionList"/>
    <dgm:cxn modelId="{0930B207-CF95-49B9-8C5B-FE47F3EFA46E}" type="presParOf" srcId="{E0CF44D0-F597-4355-9BA2-6F944CDE3571}" destId="{AAD5D511-51FB-49FF-8F41-871E28E0A89F}" srcOrd="4" destOrd="0" presId="urn:microsoft.com/office/officeart/2018/2/layout/IconLabelDescriptionList"/>
    <dgm:cxn modelId="{F68DD0B6-B38F-42CB-AD41-F4EDC805623C}" type="presParOf" srcId="{AAD5D511-51FB-49FF-8F41-871E28E0A89F}" destId="{808F116A-2342-48C2-9769-57617E812302}" srcOrd="0" destOrd="0" presId="urn:microsoft.com/office/officeart/2018/2/layout/IconLabelDescriptionList"/>
    <dgm:cxn modelId="{8797FC6E-FD6C-47F3-B7C9-DC3C4127A081}" type="presParOf" srcId="{AAD5D511-51FB-49FF-8F41-871E28E0A89F}" destId="{65A34621-B999-4B65-A53F-702C01755E7C}" srcOrd="1" destOrd="0" presId="urn:microsoft.com/office/officeart/2018/2/layout/IconLabelDescriptionList"/>
    <dgm:cxn modelId="{FE82B57F-D16F-4402-AFBC-E2394FBD9C37}" type="presParOf" srcId="{AAD5D511-51FB-49FF-8F41-871E28E0A89F}" destId="{7BA4845D-8C9C-41CE-91E4-9C9FE9CB13C1}" srcOrd="2" destOrd="0" presId="urn:microsoft.com/office/officeart/2018/2/layout/IconLabelDescriptionList"/>
    <dgm:cxn modelId="{46578E40-3465-4A72-AF86-FF00479D0A25}" type="presParOf" srcId="{AAD5D511-51FB-49FF-8F41-871E28E0A89F}" destId="{C543E76B-D375-4058-A9EA-1A2B1C72DA5E}" srcOrd="3" destOrd="0" presId="urn:microsoft.com/office/officeart/2018/2/layout/IconLabelDescriptionList"/>
    <dgm:cxn modelId="{1231C1A3-6DE2-4A37-92FB-9107532EF9CF}" type="presParOf" srcId="{AAD5D511-51FB-49FF-8F41-871E28E0A89F}" destId="{335235CD-5859-487D-B4D4-01174B433236}" srcOrd="4" destOrd="0" presId="urn:microsoft.com/office/officeart/2018/2/layout/IconLabelDescriptionList"/>
    <dgm:cxn modelId="{836FE106-C47A-4515-B5CF-34F1427CA2EE}" type="presParOf" srcId="{E0CF44D0-F597-4355-9BA2-6F944CDE3571}" destId="{2B16C6E7-1586-4DCB-81ED-3460DC857EEC}" srcOrd="5" destOrd="0" presId="urn:microsoft.com/office/officeart/2018/2/layout/IconLabelDescriptionList"/>
    <dgm:cxn modelId="{FE81C791-AEA5-4CC8-B82F-0941EAC9004E}" type="presParOf" srcId="{E0CF44D0-F597-4355-9BA2-6F944CDE3571}" destId="{C1AE824C-1445-4F01-B9B7-75EDD4235713}" srcOrd="6" destOrd="0" presId="urn:microsoft.com/office/officeart/2018/2/layout/IconLabelDescriptionList"/>
    <dgm:cxn modelId="{0527BDB7-BE6F-4B99-92BC-9FC2311D420B}" type="presParOf" srcId="{C1AE824C-1445-4F01-B9B7-75EDD4235713}" destId="{16DC0A73-ED3A-44FB-B630-090CFA977B43}" srcOrd="0" destOrd="0" presId="urn:microsoft.com/office/officeart/2018/2/layout/IconLabelDescriptionList"/>
    <dgm:cxn modelId="{21A3D1AB-CBB8-4AAC-A8F3-31D0B2237C08}" type="presParOf" srcId="{C1AE824C-1445-4F01-B9B7-75EDD4235713}" destId="{98BCAAB0-F38E-4F7A-99CB-5A9C6BF8E9E9}" srcOrd="1" destOrd="0" presId="urn:microsoft.com/office/officeart/2018/2/layout/IconLabelDescriptionList"/>
    <dgm:cxn modelId="{AE5534F6-135D-46AD-BD01-3FF9C0EB41D1}" type="presParOf" srcId="{C1AE824C-1445-4F01-B9B7-75EDD4235713}" destId="{C04D35FF-2865-4DA0-BAA2-13FEFB172762}" srcOrd="2" destOrd="0" presId="urn:microsoft.com/office/officeart/2018/2/layout/IconLabelDescriptionList"/>
    <dgm:cxn modelId="{ED843216-DFA3-426D-AA69-E210F9C40887}" type="presParOf" srcId="{C1AE824C-1445-4F01-B9B7-75EDD4235713}" destId="{C32EB90E-7492-48A7-BE37-8C4943E26450}" srcOrd="3" destOrd="0" presId="urn:microsoft.com/office/officeart/2018/2/layout/IconLabelDescriptionList"/>
    <dgm:cxn modelId="{F63806BB-B828-45E3-9034-4A4AFA0A6989}" type="presParOf" srcId="{C1AE824C-1445-4F01-B9B7-75EDD4235713}" destId="{7A035E29-F931-45FF-BB62-1F71904AC7F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FA8F67-80B1-45FC-8D6C-D653085D42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4B729A-B7F8-428C-AE5C-0CCC1A5AC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Polynomial Regression</a:t>
          </a:r>
          <a:endParaRPr lang="en-US"/>
        </a:p>
      </dgm:t>
    </dgm:pt>
    <dgm:pt modelId="{2FF9CCE2-7B89-42A4-B417-4D2839A4A4EB}" type="parTrans" cxnId="{F17E7276-A2DA-47ED-9EAF-2C0F9FDE00BF}">
      <dgm:prSet/>
      <dgm:spPr/>
      <dgm:t>
        <a:bodyPr/>
        <a:lstStyle/>
        <a:p>
          <a:endParaRPr lang="en-US"/>
        </a:p>
      </dgm:t>
    </dgm:pt>
    <dgm:pt modelId="{63D5313D-8973-4C33-9619-2796B1F398D4}" type="sibTrans" cxnId="{F17E7276-A2DA-47ED-9EAF-2C0F9FDE00BF}">
      <dgm:prSet/>
      <dgm:spPr/>
      <dgm:t>
        <a:bodyPr/>
        <a:lstStyle/>
        <a:p>
          <a:endParaRPr lang="en-US"/>
        </a:p>
      </dgm:t>
    </dgm:pt>
    <dgm:pt modelId="{7401D1E4-C326-4173-A38C-0700DC323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</a:t>
          </a:r>
          <a:r>
            <a:rPr lang="en-US"/>
            <a:t>: Best among the models, with the lowest Mean Squared Error (MSE) approximately 0.464 and the highest R-squared (R²) approximately 0.646.</a:t>
          </a:r>
        </a:p>
      </dgm:t>
    </dgm:pt>
    <dgm:pt modelId="{6C240590-0202-46D2-A504-58572E865277}" type="parTrans" cxnId="{58417CE8-12FB-4EE4-B23E-F233D442B47B}">
      <dgm:prSet/>
      <dgm:spPr/>
      <dgm:t>
        <a:bodyPr/>
        <a:lstStyle/>
        <a:p>
          <a:endParaRPr lang="en-US"/>
        </a:p>
      </dgm:t>
    </dgm:pt>
    <dgm:pt modelId="{EAF5DCB0-0295-41B2-B056-21F72CD41E40}" type="sibTrans" cxnId="{58417CE8-12FB-4EE4-B23E-F233D442B47B}">
      <dgm:prSet/>
      <dgm:spPr/>
      <dgm:t>
        <a:bodyPr/>
        <a:lstStyle/>
        <a:p>
          <a:endParaRPr lang="en-US"/>
        </a:p>
      </dgm:t>
    </dgm:pt>
    <dgm:pt modelId="{735A80D4-862D-4285-8810-8789C79D7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Observation</a:t>
          </a:r>
          <a:r>
            <a:rPr lang="en-US"/>
            <a:t>: Suggests a probable non-linear relationship in the dataset; polynomial features significantly enhance predictions.</a:t>
          </a:r>
        </a:p>
      </dgm:t>
    </dgm:pt>
    <dgm:pt modelId="{2E5042A2-9226-4AD1-9D13-3B19D39F6D8B}" type="parTrans" cxnId="{B1E4EEDA-B886-42BB-94B4-3029FC44AE05}">
      <dgm:prSet/>
      <dgm:spPr/>
      <dgm:t>
        <a:bodyPr/>
        <a:lstStyle/>
        <a:p>
          <a:endParaRPr lang="en-US"/>
        </a:p>
      </dgm:t>
    </dgm:pt>
    <dgm:pt modelId="{9D86BACB-5D63-4A10-A9BD-84968962BA49}" type="sibTrans" cxnId="{B1E4EEDA-B886-42BB-94B4-3029FC44AE05}">
      <dgm:prSet/>
      <dgm:spPr/>
      <dgm:t>
        <a:bodyPr/>
        <a:lstStyle/>
        <a:p>
          <a:endParaRPr lang="en-US"/>
        </a:p>
      </dgm:t>
    </dgm:pt>
    <dgm:pt modelId="{94398B26-2D8C-4133-A5A7-3C9ABA98E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Linear Regression</a:t>
          </a:r>
          <a:endParaRPr lang="en-US"/>
        </a:p>
      </dgm:t>
    </dgm:pt>
    <dgm:pt modelId="{82DCBBE6-51CA-417C-8712-C7F8FE186883}" type="parTrans" cxnId="{32C1FE42-31A2-41F0-B652-94D833CBE877}">
      <dgm:prSet/>
      <dgm:spPr/>
      <dgm:t>
        <a:bodyPr/>
        <a:lstStyle/>
        <a:p>
          <a:endParaRPr lang="en-US"/>
        </a:p>
      </dgm:t>
    </dgm:pt>
    <dgm:pt modelId="{1BCA97EA-EB4F-486A-AB0A-4BB1DA82CB93}" type="sibTrans" cxnId="{32C1FE42-31A2-41F0-B652-94D833CBE877}">
      <dgm:prSet/>
      <dgm:spPr/>
      <dgm:t>
        <a:bodyPr/>
        <a:lstStyle/>
        <a:p>
          <a:endParaRPr lang="en-US"/>
        </a:p>
      </dgm:t>
    </dgm:pt>
    <dgm:pt modelId="{9C932D8F-899D-4F67-AC98-2CD9D3E88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</a:t>
          </a:r>
          <a:r>
            <a:rPr lang="en-US"/>
            <a:t>: Shows moderate performance; like Ridge Regression in terms of metrics.</a:t>
          </a:r>
        </a:p>
      </dgm:t>
    </dgm:pt>
    <dgm:pt modelId="{358E00E1-A227-44B0-8927-F0EB1261E388}" type="parTrans" cxnId="{4E892E29-7ADE-4449-A015-E4FAE9B62B8A}">
      <dgm:prSet/>
      <dgm:spPr/>
      <dgm:t>
        <a:bodyPr/>
        <a:lstStyle/>
        <a:p>
          <a:endParaRPr lang="en-US"/>
        </a:p>
      </dgm:t>
    </dgm:pt>
    <dgm:pt modelId="{5E502E20-DDB8-4E4A-AAC0-A3678FE4B8F5}" type="sibTrans" cxnId="{4E892E29-7ADE-4449-A015-E4FAE9B62B8A}">
      <dgm:prSet/>
      <dgm:spPr/>
      <dgm:t>
        <a:bodyPr/>
        <a:lstStyle/>
        <a:p>
          <a:endParaRPr lang="en-US"/>
        </a:p>
      </dgm:t>
    </dgm:pt>
    <dgm:pt modelId="{74876286-293C-42C5-8A89-2A28B0EB1A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Observation</a:t>
          </a:r>
          <a:r>
            <a:rPr lang="en-US"/>
            <a:t>: Provides a baseline for comparison with other models.</a:t>
          </a:r>
        </a:p>
      </dgm:t>
    </dgm:pt>
    <dgm:pt modelId="{1AC5CC8D-0D7F-4FA7-838D-EDD9EFF9FE7A}" type="parTrans" cxnId="{528DA27D-BD58-4AF1-A0FE-88F4CBF05825}">
      <dgm:prSet/>
      <dgm:spPr/>
      <dgm:t>
        <a:bodyPr/>
        <a:lstStyle/>
        <a:p>
          <a:endParaRPr lang="en-US"/>
        </a:p>
      </dgm:t>
    </dgm:pt>
    <dgm:pt modelId="{FEB643A4-1861-4D50-A73F-20B1CCCA1708}" type="sibTrans" cxnId="{528DA27D-BD58-4AF1-A0FE-88F4CBF05825}">
      <dgm:prSet/>
      <dgm:spPr/>
      <dgm:t>
        <a:bodyPr/>
        <a:lstStyle/>
        <a:p>
          <a:endParaRPr lang="en-US"/>
        </a:p>
      </dgm:t>
    </dgm:pt>
    <dgm:pt modelId="{389C4CE7-EC48-4544-A427-44BC0C10D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Ridge Regression</a:t>
          </a:r>
          <a:endParaRPr lang="en-US"/>
        </a:p>
      </dgm:t>
    </dgm:pt>
    <dgm:pt modelId="{38C7219B-94BC-4970-A63F-5CDF84D29C69}" type="parTrans" cxnId="{55EFA127-B1D3-4227-909C-544608EA3045}">
      <dgm:prSet/>
      <dgm:spPr/>
      <dgm:t>
        <a:bodyPr/>
        <a:lstStyle/>
        <a:p>
          <a:endParaRPr lang="en-US"/>
        </a:p>
      </dgm:t>
    </dgm:pt>
    <dgm:pt modelId="{578A0016-CFEB-4233-A594-FB747496F64C}" type="sibTrans" cxnId="{55EFA127-B1D3-4227-909C-544608EA3045}">
      <dgm:prSet/>
      <dgm:spPr/>
      <dgm:t>
        <a:bodyPr/>
        <a:lstStyle/>
        <a:p>
          <a:endParaRPr lang="en-US"/>
        </a:p>
      </dgm:t>
    </dgm:pt>
    <dgm:pt modelId="{A93BACCE-BA0A-4B59-A6C3-1BCFC1018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</a:t>
          </a:r>
          <a:r>
            <a:rPr lang="en-US"/>
            <a:t>: Like to Linear Regression in terms of MSE and R².</a:t>
          </a:r>
        </a:p>
      </dgm:t>
    </dgm:pt>
    <dgm:pt modelId="{C29D5EE6-C791-4310-8000-F18DE47CBCB9}" type="parTrans" cxnId="{408E3E56-5DBC-4672-8A78-982FE47A0EC9}">
      <dgm:prSet/>
      <dgm:spPr/>
      <dgm:t>
        <a:bodyPr/>
        <a:lstStyle/>
        <a:p>
          <a:endParaRPr lang="en-US"/>
        </a:p>
      </dgm:t>
    </dgm:pt>
    <dgm:pt modelId="{528C42A6-D7CC-4BF6-88EF-257B94C5A8F7}" type="sibTrans" cxnId="{408E3E56-5DBC-4672-8A78-982FE47A0EC9}">
      <dgm:prSet/>
      <dgm:spPr/>
      <dgm:t>
        <a:bodyPr/>
        <a:lstStyle/>
        <a:p>
          <a:endParaRPr lang="en-US"/>
        </a:p>
      </dgm:t>
    </dgm:pt>
    <dgm:pt modelId="{6625E519-F8DB-4EB9-A5CB-6FB6D42BE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Observation</a:t>
          </a:r>
          <a:r>
            <a:rPr lang="en-US"/>
            <a:t>: Regularization provided by Ridge does not significantly improve performance over Linear Regression for this dataset.</a:t>
          </a:r>
        </a:p>
      </dgm:t>
    </dgm:pt>
    <dgm:pt modelId="{6C592E2A-4CB4-4559-B67B-59E38D9A9E61}" type="parTrans" cxnId="{3C770193-3935-45EA-89D1-9D9A0277D08A}">
      <dgm:prSet/>
      <dgm:spPr/>
      <dgm:t>
        <a:bodyPr/>
        <a:lstStyle/>
        <a:p>
          <a:endParaRPr lang="en-US"/>
        </a:p>
      </dgm:t>
    </dgm:pt>
    <dgm:pt modelId="{2A31151B-A436-4556-B2C1-E0EF8E082A0B}" type="sibTrans" cxnId="{3C770193-3935-45EA-89D1-9D9A0277D08A}">
      <dgm:prSet/>
      <dgm:spPr/>
      <dgm:t>
        <a:bodyPr/>
        <a:lstStyle/>
        <a:p>
          <a:endParaRPr lang="en-US"/>
        </a:p>
      </dgm:t>
    </dgm:pt>
    <dgm:pt modelId="{998F277D-5FEE-414B-83CC-F8AD66F62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Lasso Regression</a:t>
          </a:r>
          <a:endParaRPr lang="en-US"/>
        </a:p>
      </dgm:t>
    </dgm:pt>
    <dgm:pt modelId="{00A0F651-2082-4462-9612-018FAB5ED454}" type="parTrans" cxnId="{F303BA74-E709-4732-978A-BA5EF346B247}">
      <dgm:prSet/>
      <dgm:spPr/>
      <dgm:t>
        <a:bodyPr/>
        <a:lstStyle/>
        <a:p>
          <a:endParaRPr lang="en-US"/>
        </a:p>
      </dgm:t>
    </dgm:pt>
    <dgm:pt modelId="{95955280-269A-4506-A2CD-22DFE79224BE}" type="sibTrans" cxnId="{F303BA74-E709-4732-978A-BA5EF346B247}">
      <dgm:prSet/>
      <dgm:spPr/>
      <dgm:t>
        <a:bodyPr/>
        <a:lstStyle/>
        <a:p>
          <a:endParaRPr lang="en-US"/>
        </a:p>
      </dgm:t>
    </dgm:pt>
    <dgm:pt modelId="{18B15DCC-E31F-4E93-9C7A-B2E97073F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</a:t>
          </a:r>
          <a:r>
            <a:rPr lang="en-US"/>
            <a:t>: Performs the worst among the models.</a:t>
          </a:r>
        </a:p>
      </dgm:t>
    </dgm:pt>
    <dgm:pt modelId="{4040A68E-57FD-4548-ACBC-2F854FD21F75}" type="parTrans" cxnId="{67C36697-214B-4C2F-8C03-50B6084222B7}">
      <dgm:prSet/>
      <dgm:spPr/>
      <dgm:t>
        <a:bodyPr/>
        <a:lstStyle/>
        <a:p>
          <a:endParaRPr lang="en-US"/>
        </a:p>
      </dgm:t>
    </dgm:pt>
    <dgm:pt modelId="{67E25362-3057-44B2-B0AE-8E43FCE50C7E}" type="sibTrans" cxnId="{67C36697-214B-4C2F-8C03-50B6084222B7}">
      <dgm:prSet/>
      <dgm:spPr/>
      <dgm:t>
        <a:bodyPr/>
        <a:lstStyle/>
        <a:p>
          <a:endParaRPr lang="en-US"/>
        </a:p>
      </dgm:t>
    </dgm:pt>
    <dgm:pt modelId="{531E4CB6-4851-4301-8C87-6109BB2AB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Observation</a:t>
          </a:r>
          <a:r>
            <a:rPr lang="en-US"/>
            <a:t>: Feature selection, which drives some coefficients to zero, does not provide benefits for this dataset, indicating that all features may be relevant.</a:t>
          </a:r>
        </a:p>
      </dgm:t>
    </dgm:pt>
    <dgm:pt modelId="{8F79910B-9EA5-447B-BB6E-A93167F179CD}" type="parTrans" cxnId="{95CDC899-7D4E-49AF-B7C4-787205BEA075}">
      <dgm:prSet/>
      <dgm:spPr/>
      <dgm:t>
        <a:bodyPr/>
        <a:lstStyle/>
        <a:p>
          <a:endParaRPr lang="en-US"/>
        </a:p>
      </dgm:t>
    </dgm:pt>
    <dgm:pt modelId="{8380C7EA-0A48-4D3E-9C03-5D177A6E6F89}" type="sibTrans" cxnId="{95CDC899-7D4E-49AF-B7C4-787205BEA075}">
      <dgm:prSet/>
      <dgm:spPr/>
      <dgm:t>
        <a:bodyPr/>
        <a:lstStyle/>
        <a:p>
          <a:endParaRPr lang="en-US"/>
        </a:p>
      </dgm:t>
    </dgm:pt>
    <dgm:pt modelId="{F4B39B25-B550-4466-A45E-A9C6DF353C46}" type="pres">
      <dgm:prSet presAssocID="{1EFA8F67-80B1-45FC-8D6C-D653085D4244}" presName="root" presStyleCnt="0">
        <dgm:presLayoutVars>
          <dgm:dir/>
          <dgm:resizeHandles val="exact"/>
        </dgm:presLayoutVars>
      </dgm:prSet>
      <dgm:spPr/>
    </dgm:pt>
    <dgm:pt modelId="{A2D8E362-3BE4-464F-89D4-A7F4EF7ED230}" type="pres">
      <dgm:prSet presAssocID="{974B729A-B7F8-428C-AE5C-0CCC1A5ACA9E}" presName="compNode" presStyleCnt="0"/>
      <dgm:spPr/>
    </dgm:pt>
    <dgm:pt modelId="{4F1913CF-C820-4738-8C2A-A9D6F7DC8DEA}" type="pres">
      <dgm:prSet presAssocID="{974B729A-B7F8-428C-AE5C-0CCC1A5ACA9E}" presName="bgRect" presStyleLbl="bgShp" presStyleIdx="0" presStyleCnt="4"/>
      <dgm:spPr/>
    </dgm:pt>
    <dgm:pt modelId="{B109B651-BAA7-4141-AA0C-930071E67CDB}" type="pres">
      <dgm:prSet presAssocID="{974B729A-B7F8-428C-AE5C-0CCC1A5ACA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 outline"/>
        </a:ext>
      </dgm:extLst>
    </dgm:pt>
    <dgm:pt modelId="{2880FDA7-04D7-41BE-8B96-B786F6063F5F}" type="pres">
      <dgm:prSet presAssocID="{974B729A-B7F8-428C-AE5C-0CCC1A5ACA9E}" presName="spaceRect" presStyleCnt="0"/>
      <dgm:spPr/>
    </dgm:pt>
    <dgm:pt modelId="{E4DB10E2-45A8-4918-807E-8D6978D17601}" type="pres">
      <dgm:prSet presAssocID="{974B729A-B7F8-428C-AE5C-0CCC1A5ACA9E}" presName="parTx" presStyleLbl="revTx" presStyleIdx="0" presStyleCnt="8">
        <dgm:presLayoutVars>
          <dgm:chMax val="0"/>
          <dgm:chPref val="0"/>
        </dgm:presLayoutVars>
      </dgm:prSet>
      <dgm:spPr/>
    </dgm:pt>
    <dgm:pt modelId="{AB3B9A6B-5993-4D73-B979-99D5BB4E5B0F}" type="pres">
      <dgm:prSet presAssocID="{974B729A-B7F8-428C-AE5C-0CCC1A5ACA9E}" presName="desTx" presStyleLbl="revTx" presStyleIdx="1" presStyleCnt="8">
        <dgm:presLayoutVars/>
      </dgm:prSet>
      <dgm:spPr/>
    </dgm:pt>
    <dgm:pt modelId="{A7C6C8DE-8ABD-47AD-8E3B-FA24628547F5}" type="pres">
      <dgm:prSet presAssocID="{63D5313D-8973-4C33-9619-2796B1F398D4}" presName="sibTrans" presStyleCnt="0"/>
      <dgm:spPr/>
    </dgm:pt>
    <dgm:pt modelId="{EAB6B6B6-1A25-4448-BF6C-0CDE0D49BE66}" type="pres">
      <dgm:prSet presAssocID="{94398B26-2D8C-4133-A5A7-3C9ABA98ECA8}" presName="compNode" presStyleCnt="0"/>
      <dgm:spPr/>
    </dgm:pt>
    <dgm:pt modelId="{FD11CB3F-0CBA-4F39-9B6C-2D3EE69001A7}" type="pres">
      <dgm:prSet presAssocID="{94398B26-2D8C-4133-A5A7-3C9ABA98ECA8}" presName="bgRect" presStyleLbl="bgShp" presStyleIdx="1" presStyleCnt="4"/>
      <dgm:spPr/>
    </dgm:pt>
    <dgm:pt modelId="{8586F066-2024-4378-9E34-DA2961EE95B5}" type="pres">
      <dgm:prSet presAssocID="{94398B26-2D8C-4133-A5A7-3C9ABA98EC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 outline"/>
        </a:ext>
      </dgm:extLst>
    </dgm:pt>
    <dgm:pt modelId="{6B0D9D11-4170-4A9E-9A50-D8A39C6B3E84}" type="pres">
      <dgm:prSet presAssocID="{94398B26-2D8C-4133-A5A7-3C9ABA98ECA8}" presName="spaceRect" presStyleCnt="0"/>
      <dgm:spPr/>
    </dgm:pt>
    <dgm:pt modelId="{5EC36EC7-40D8-43B8-A4FC-253BAA617554}" type="pres">
      <dgm:prSet presAssocID="{94398B26-2D8C-4133-A5A7-3C9ABA98ECA8}" presName="parTx" presStyleLbl="revTx" presStyleIdx="2" presStyleCnt="8">
        <dgm:presLayoutVars>
          <dgm:chMax val="0"/>
          <dgm:chPref val="0"/>
        </dgm:presLayoutVars>
      </dgm:prSet>
      <dgm:spPr/>
    </dgm:pt>
    <dgm:pt modelId="{9F6F4683-D734-4DBF-A006-7AD4CDF3F73B}" type="pres">
      <dgm:prSet presAssocID="{94398B26-2D8C-4133-A5A7-3C9ABA98ECA8}" presName="desTx" presStyleLbl="revTx" presStyleIdx="3" presStyleCnt="8">
        <dgm:presLayoutVars/>
      </dgm:prSet>
      <dgm:spPr/>
    </dgm:pt>
    <dgm:pt modelId="{6C1B1C57-3AA3-47A2-B4AF-23B8A6AFBA9A}" type="pres">
      <dgm:prSet presAssocID="{1BCA97EA-EB4F-486A-AB0A-4BB1DA82CB93}" presName="sibTrans" presStyleCnt="0"/>
      <dgm:spPr/>
    </dgm:pt>
    <dgm:pt modelId="{4A96065D-16B5-4942-8698-0129DDE553AF}" type="pres">
      <dgm:prSet presAssocID="{389C4CE7-EC48-4544-A427-44BC0C10D70A}" presName="compNode" presStyleCnt="0"/>
      <dgm:spPr/>
    </dgm:pt>
    <dgm:pt modelId="{D57FC108-80E5-4E77-8779-4566F34F5540}" type="pres">
      <dgm:prSet presAssocID="{389C4CE7-EC48-4544-A427-44BC0C10D70A}" presName="bgRect" presStyleLbl="bgShp" presStyleIdx="2" presStyleCnt="4"/>
      <dgm:spPr/>
    </dgm:pt>
    <dgm:pt modelId="{07F79376-A238-40FA-BBEE-2405417640CE}" type="pres">
      <dgm:prSet presAssocID="{389C4CE7-EC48-4544-A427-44BC0C10D7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r Symbol outline"/>
        </a:ext>
      </dgm:extLst>
    </dgm:pt>
    <dgm:pt modelId="{A633B477-9321-4C3D-854A-8F0A27A5B2A5}" type="pres">
      <dgm:prSet presAssocID="{389C4CE7-EC48-4544-A427-44BC0C10D70A}" presName="spaceRect" presStyleCnt="0"/>
      <dgm:spPr/>
    </dgm:pt>
    <dgm:pt modelId="{09957CC7-E43F-484C-A60E-7BE15E920D34}" type="pres">
      <dgm:prSet presAssocID="{389C4CE7-EC48-4544-A427-44BC0C10D70A}" presName="parTx" presStyleLbl="revTx" presStyleIdx="4" presStyleCnt="8">
        <dgm:presLayoutVars>
          <dgm:chMax val="0"/>
          <dgm:chPref val="0"/>
        </dgm:presLayoutVars>
      </dgm:prSet>
      <dgm:spPr/>
    </dgm:pt>
    <dgm:pt modelId="{72030799-7433-4BAF-BC37-03E9E7246876}" type="pres">
      <dgm:prSet presAssocID="{389C4CE7-EC48-4544-A427-44BC0C10D70A}" presName="desTx" presStyleLbl="revTx" presStyleIdx="5" presStyleCnt="8">
        <dgm:presLayoutVars/>
      </dgm:prSet>
      <dgm:spPr/>
    </dgm:pt>
    <dgm:pt modelId="{C30F85E4-0842-4384-991F-7FB18E988613}" type="pres">
      <dgm:prSet presAssocID="{578A0016-CFEB-4233-A594-FB747496F64C}" presName="sibTrans" presStyleCnt="0"/>
      <dgm:spPr/>
    </dgm:pt>
    <dgm:pt modelId="{846E3831-079E-4F57-98C7-976EEDF67269}" type="pres">
      <dgm:prSet presAssocID="{998F277D-5FEE-414B-83CC-F8AD66F62A91}" presName="compNode" presStyleCnt="0"/>
      <dgm:spPr/>
    </dgm:pt>
    <dgm:pt modelId="{5F78E9E9-FBC1-4D7D-8D80-3C9525E38086}" type="pres">
      <dgm:prSet presAssocID="{998F277D-5FEE-414B-83CC-F8AD66F62A91}" presName="bgRect" presStyleLbl="bgShp" presStyleIdx="3" presStyleCnt="4"/>
      <dgm:spPr/>
    </dgm:pt>
    <dgm:pt modelId="{DC4A3CF8-D4C5-46AB-B0A6-B0B388F3FDD8}" type="pres">
      <dgm:prSet presAssocID="{998F277D-5FEE-414B-83CC-F8AD66F62A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outline"/>
        </a:ext>
      </dgm:extLst>
    </dgm:pt>
    <dgm:pt modelId="{2915BFCB-9593-4F70-86D6-5A4A92FE97DE}" type="pres">
      <dgm:prSet presAssocID="{998F277D-5FEE-414B-83CC-F8AD66F62A91}" presName="spaceRect" presStyleCnt="0"/>
      <dgm:spPr/>
    </dgm:pt>
    <dgm:pt modelId="{39432C2C-C46D-420A-8888-3ED3861B5EF3}" type="pres">
      <dgm:prSet presAssocID="{998F277D-5FEE-414B-83CC-F8AD66F62A91}" presName="parTx" presStyleLbl="revTx" presStyleIdx="6" presStyleCnt="8">
        <dgm:presLayoutVars>
          <dgm:chMax val="0"/>
          <dgm:chPref val="0"/>
        </dgm:presLayoutVars>
      </dgm:prSet>
      <dgm:spPr/>
    </dgm:pt>
    <dgm:pt modelId="{47FD0EAD-EFB0-4818-969E-44DFCAEDD3FA}" type="pres">
      <dgm:prSet presAssocID="{998F277D-5FEE-414B-83CC-F8AD66F62A91}" presName="desTx" presStyleLbl="revTx" presStyleIdx="7" presStyleCnt="8">
        <dgm:presLayoutVars/>
      </dgm:prSet>
      <dgm:spPr/>
    </dgm:pt>
  </dgm:ptLst>
  <dgm:cxnLst>
    <dgm:cxn modelId="{4733C00C-5D00-4D35-9CA7-F20F68AA325B}" type="presOf" srcId="{74876286-293C-42C5-8A89-2A28B0EB1A70}" destId="{9F6F4683-D734-4DBF-A006-7AD4CDF3F73B}" srcOrd="0" destOrd="1" presId="urn:microsoft.com/office/officeart/2018/2/layout/IconVerticalSolidList"/>
    <dgm:cxn modelId="{A8A59C1B-1D56-44C9-9A77-8BB3430339E7}" type="presOf" srcId="{7401D1E4-C326-4173-A38C-0700DC32350C}" destId="{AB3B9A6B-5993-4D73-B979-99D5BB4E5B0F}" srcOrd="0" destOrd="0" presId="urn:microsoft.com/office/officeart/2018/2/layout/IconVerticalSolidList"/>
    <dgm:cxn modelId="{55EFA127-B1D3-4227-909C-544608EA3045}" srcId="{1EFA8F67-80B1-45FC-8D6C-D653085D4244}" destId="{389C4CE7-EC48-4544-A427-44BC0C10D70A}" srcOrd="2" destOrd="0" parTransId="{38C7219B-94BC-4970-A63F-5CDF84D29C69}" sibTransId="{578A0016-CFEB-4233-A594-FB747496F64C}"/>
    <dgm:cxn modelId="{4E892E29-7ADE-4449-A015-E4FAE9B62B8A}" srcId="{94398B26-2D8C-4133-A5A7-3C9ABA98ECA8}" destId="{9C932D8F-899D-4F67-AC98-2CD9D3E88FB8}" srcOrd="0" destOrd="0" parTransId="{358E00E1-A227-44B0-8927-F0EB1261E388}" sibTransId="{5E502E20-DDB8-4E4A-AAC0-A3678FE4B8F5}"/>
    <dgm:cxn modelId="{D820112B-04F5-4A80-8289-E3FB8EBAF6D2}" type="presOf" srcId="{A93BACCE-BA0A-4B59-A6C3-1BCFC10182AE}" destId="{72030799-7433-4BAF-BC37-03E9E7246876}" srcOrd="0" destOrd="0" presId="urn:microsoft.com/office/officeart/2018/2/layout/IconVerticalSolidList"/>
    <dgm:cxn modelId="{5D5C4B32-C989-49DB-AD05-21C78069BBCD}" type="presOf" srcId="{974B729A-B7F8-428C-AE5C-0CCC1A5ACA9E}" destId="{E4DB10E2-45A8-4918-807E-8D6978D17601}" srcOrd="0" destOrd="0" presId="urn:microsoft.com/office/officeart/2018/2/layout/IconVerticalSolidList"/>
    <dgm:cxn modelId="{32C1FE42-31A2-41F0-B652-94D833CBE877}" srcId="{1EFA8F67-80B1-45FC-8D6C-D653085D4244}" destId="{94398B26-2D8C-4133-A5A7-3C9ABA98ECA8}" srcOrd="1" destOrd="0" parTransId="{82DCBBE6-51CA-417C-8712-C7F8FE186883}" sibTransId="{1BCA97EA-EB4F-486A-AB0A-4BB1DA82CB93}"/>
    <dgm:cxn modelId="{CD65EC45-790F-496B-BBBD-9E4AF6A9DAF1}" type="presOf" srcId="{6625E519-F8DB-4EB9-A5CB-6FB6D42BE3ED}" destId="{72030799-7433-4BAF-BC37-03E9E7246876}" srcOrd="0" destOrd="1" presId="urn:microsoft.com/office/officeart/2018/2/layout/IconVerticalSolidList"/>
    <dgm:cxn modelId="{52EBE349-36F8-4569-8B3A-0FB717D567B5}" type="presOf" srcId="{94398B26-2D8C-4133-A5A7-3C9ABA98ECA8}" destId="{5EC36EC7-40D8-43B8-A4FC-253BAA617554}" srcOrd="0" destOrd="0" presId="urn:microsoft.com/office/officeart/2018/2/layout/IconVerticalSolidList"/>
    <dgm:cxn modelId="{F303BA74-E709-4732-978A-BA5EF346B247}" srcId="{1EFA8F67-80B1-45FC-8D6C-D653085D4244}" destId="{998F277D-5FEE-414B-83CC-F8AD66F62A91}" srcOrd="3" destOrd="0" parTransId="{00A0F651-2082-4462-9612-018FAB5ED454}" sibTransId="{95955280-269A-4506-A2CD-22DFE79224BE}"/>
    <dgm:cxn modelId="{408E3E56-5DBC-4672-8A78-982FE47A0EC9}" srcId="{389C4CE7-EC48-4544-A427-44BC0C10D70A}" destId="{A93BACCE-BA0A-4B59-A6C3-1BCFC10182AE}" srcOrd="0" destOrd="0" parTransId="{C29D5EE6-C791-4310-8000-F18DE47CBCB9}" sibTransId="{528C42A6-D7CC-4BF6-88EF-257B94C5A8F7}"/>
    <dgm:cxn modelId="{F17E7276-A2DA-47ED-9EAF-2C0F9FDE00BF}" srcId="{1EFA8F67-80B1-45FC-8D6C-D653085D4244}" destId="{974B729A-B7F8-428C-AE5C-0CCC1A5ACA9E}" srcOrd="0" destOrd="0" parTransId="{2FF9CCE2-7B89-42A4-B417-4D2839A4A4EB}" sibTransId="{63D5313D-8973-4C33-9619-2796B1F398D4}"/>
    <dgm:cxn modelId="{7719BE58-DEE6-4FA1-AA04-DE0DD5C80FFA}" type="presOf" srcId="{18B15DCC-E31F-4E93-9C7A-B2E97073F2DA}" destId="{47FD0EAD-EFB0-4818-969E-44DFCAEDD3FA}" srcOrd="0" destOrd="0" presId="urn:microsoft.com/office/officeart/2018/2/layout/IconVerticalSolidList"/>
    <dgm:cxn modelId="{95DB7C7A-244B-4A61-8DC3-36CF76017439}" type="presOf" srcId="{389C4CE7-EC48-4544-A427-44BC0C10D70A}" destId="{09957CC7-E43F-484C-A60E-7BE15E920D34}" srcOrd="0" destOrd="0" presId="urn:microsoft.com/office/officeart/2018/2/layout/IconVerticalSolidList"/>
    <dgm:cxn modelId="{528DA27D-BD58-4AF1-A0FE-88F4CBF05825}" srcId="{94398B26-2D8C-4133-A5A7-3C9ABA98ECA8}" destId="{74876286-293C-42C5-8A89-2A28B0EB1A70}" srcOrd="1" destOrd="0" parTransId="{1AC5CC8D-0D7F-4FA7-838D-EDD9EFF9FE7A}" sibTransId="{FEB643A4-1861-4D50-A73F-20B1CCCA1708}"/>
    <dgm:cxn modelId="{1B42F285-76D1-4F27-8EA1-7DA9DB25DACB}" type="presOf" srcId="{998F277D-5FEE-414B-83CC-F8AD66F62A91}" destId="{39432C2C-C46D-420A-8888-3ED3861B5EF3}" srcOrd="0" destOrd="0" presId="urn:microsoft.com/office/officeart/2018/2/layout/IconVerticalSolidList"/>
    <dgm:cxn modelId="{3C770193-3935-45EA-89D1-9D9A0277D08A}" srcId="{389C4CE7-EC48-4544-A427-44BC0C10D70A}" destId="{6625E519-F8DB-4EB9-A5CB-6FB6D42BE3ED}" srcOrd="1" destOrd="0" parTransId="{6C592E2A-4CB4-4559-B67B-59E38D9A9E61}" sibTransId="{2A31151B-A436-4556-B2C1-E0EF8E082A0B}"/>
    <dgm:cxn modelId="{67C36697-214B-4C2F-8C03-50B6084222B7}" srcId="{998F277D-5FEE-414B-83CC-F8AD66F62A91}" destId="{18B15DCC-E31F-4E93-9C7A-B2E97073F2DA}" srcOrd="0" destOrd="0" parTransId="{4040A68E-57FD-4548-ACBC-2F854FD21F75}" sibTransId="{67E25362-3057-44B2-B0AE-8E43FCE50C7E}"/>
    <dgm:cxn modelId="{95CDC899-7D4E-49AF-B7C4-787205BEA075}" srcId="{998F277D-5FEE-414B-83CC-F8AD66F62A91}" destId="{531E4CB6-4851-4301-8C87-6109BB2ABD9D}" srcOrd="1" destOrd="0" parTransId="{8F79910B-9EA5-447B-BB6E-A93167F179CD}" sibTransId="{8380C7EA-0A48-4D3E-9C03-5D177A6E6F89}"/>
    <dgm:cxn modelId="{BE2D62AF-E395-424A-AA03-ABCADA1B70C1}" type="presOf" srcId="{735A80D4-862D-4285-8810-8789C79D7FCE}" destId="{AB3B9A6B-5993-4D73-B979-99D5BB4E5B0F}" srcOrd="0" destOrd="1" presId="urn:microsoft.com/office/officeart/2018/2/layout/IconVerticalSolidList"/>
    <dgm:cxn modelId="{EFA619BD-5DEB-4B72-8706-996A6AE97931}" type="presOf" srcId="{9C932D8F-899D-4F67-AC98-2CD9D3E88FB8}" destId="{9F6F4683-D734-4DBF-A006-7AD4CDF3F73B}" srcOrd="0" destOrd="0" presId="urn:microsoft.com/office/officeart/2018/2/layout/IconVerticalSolidList"/>
    <dgm:cxn modelId="{72C0DBC1-FF1A-48E7-AE87-6D023AE4394F}" type="presOf" srcId="{1EFA8F67-80B1-45FC-8D6C-D653085D4244}" destId="{F4B39B25-B550-4466-A45E-A9C6DF353C46}" srcOrd="0" destOrd="0" presId="urn:microsoft.com/office/officeart/2018/2/layout/IconVerticalSolidList"/>
    <dgm:cxn modelId="{C4A63FD8-7D89-4AE5-8582-BA4B3AC5177E}" type="presOf" srcId="{531E4CB6-4851-4301-8C87-6109BB2ABD9D}" destId="{47FD0EAD-EFB0-4818-969E-44DFCAEDD3FA}" srcOrd="0" destOrd="1" presId="urn:microsoft.com/office/officeart/2018/2/layout/IconVerticalSolidList"/>
    <dgm:cxn modelId="{B1E4EEDA-B886-42BB-94B4-3029FC44AE05}" srcId="{974B729A-B7F8-428C-AE5C-0CCC1A5ACA9E}" destId="{735A80D4-862D-4285-8810-8789C79D7FCE}" srcOrd="1" destOrd="0" parTransId="{2E5042A2-9226-4AD1-9D13-3B19D39F6D8B}" sibTransId="{9D86BACB-5D63-4A10-A9BD-84968962BA49}"/>
    <dgm:cxn modelId="{58417CE8-12FB-4EE4-B23E-F233D442B47B}" srcId="{974B729A-B7F8-428C-AE5C-0CCC1A5ACA9E}" destId="{7401D1E4-C326-4173-A38C-0700DC32350C}" srcOrd="0" destOrd="0" parTransId="{6C240590-0202-46D2-A504-58572E865277}" sibTransId="{EAF5DCB0-0295-41B2-B056-21F72CD41E40}"/>
    <dgm:cxn modelId="{898FDB8C-5B03-4E11-916D-3E96561F65FB}" type="presParOf" srcId="{F4B39B25-B550-4466-A45E-A9C6DF353C46}" destId="{A2D8E362-3BE4-464F-89D4-A7F4EF7ED230}" srcOrd="0" destOrd="0" presId="urn:microsoft.com/office/officeart/2018/2/layout/IconVerticalSolidList"/>
    <dgm:cxn modelId="{7FEF50C0-4C21-4C92-97FB-F55AE3C7F27A}" type="presParOf" srcId="{A2D8E362-3BE4-464F-89D4-A7F4EF7ED230}" destId="{4F1913CF-C820-4738-8C2A-A9D6F7DC8DEA}" srcOrd="0" destOrd="0" presId="urn:microsoft.com/office/officeart/2018/2/layout/IconVerticalSolidList"/>
    <dgm:cxn modelId="{E76DC40E-096F-4978-A24C-DBA467A3F9D9}" type="presParOf" srcId="{A2D8E362-3BE4-464F-89D4-A7F4EF7ED230}" destId="{B109B651-BAA7-4141-AA0C-930071E67CDB}" srcOrd="1" destOrd="0" presId="urn:microsoft.com/office/officeart/2018/2/layout/IconVerticalSolidList"/>
    <dgm:cxn modelId="{45A14843-1E18-4477-94EA-94F74DAFE1B3}" type="presParOf" srcId="{A2D8E362-3BE4-464F-89D4-A7F4EF7ED230}" destId="{2880FDA7-04D7-41BE-8B96-B786F6063F5F}" srcOrd="2" destOrd="0" presId="urn:microsoft.com/office/officeart/2018/2/layout/IconVerticalSolidList"/>
    <dgm:cxn modelId="{53E42FCD-FFDE-4EB5-BF23-FB015AC61C98}" type="presParOf" srcId="{A2D8E362-3BE4-464F-89D4-A7F4EF7ED230}" destId="{E4DB10E2-45A8-4918-807E-8D6978D17601}" srcOrd="3" destOrd="0" presId="urn:microsoft.com/office/officeart/2018/2/layout/IconVerticalSolidList"/>
    <dgm:cxn modelId="{890787F4-EE78-45CF-A05B-F09948E126CA}" type="presParOf" srcId="{A2D8E362-3BE4-464F-89D4-A7F4EF7ED230}" destId="{AB3B9A6B-5993-4D73-B979-99D5BB4E5B0F}" srcOrd="4" destOrd="0" presId="urn:microsoft.com/office/officeart/2018/2/layout/IconVerticalSolidList"/>
    <dgm:cxn modelId="{ECA81E33-D73F-4FD9-BA06-37FB26F85F05}" type="presParOf" srcId="{F4B39B25-B550-4466-A45E-A9C6DF353C46}" destId="{A7C6C8DE-8ABD-47AD-8E3B-FA24628547F5}" srcOrd="1" destOrd="0" presId="urn:microsoft.com/office/officeart/2018/2/layout/IconVerticalSolidList"/>
    <dgm:cxn modelId="{19BD8D04-4D5C-4C4C-AF72-8BF106529B0C}" type="presParOf" srcId="{F4B39B25-B550-4466-A45E-A9C6DF353C46}" destId="{EAB6B6B6-1A25-4448-BF6C-0CDE0D49BE66}" srcOrd="2" destOrd="0" presId="urn:microsoft.com/office/officeart/2018/2/layout/IconVerticalSolidList"/>
    <dgm:cxn modelId="{3087FD1A-525D-48CA-983F-B176EBE95CBE}" type="presParOf" srcId="{EAB6B6B6-1A25-4448-BF6C-0CDE0D49BE66}" destId="{FD11CB3F-0CBA-4F39-9B6C-2D3EE69001A7}" srcOrd="0" destOrd="0" presId="urn:microsoft.com/office/officeart/2018/2/layout/IconVerticalSolidList"/>
    <dgm:cxn modelId="{0BC04016-5E96-47D8-B930-880E9E789ACC}" type="presParOf" srcId="{EAB6B6B6-1A25-4448-BF6C-0CDE0D49BE66}" destId="{8586F066-2024-4378-9E34-DA2961EE95B5}" srcOrd="1" destOrd="0" presId="urn:microsoft.com/office/officeart/2018/2/layout/IconVerticalSolidList"/>
    <dgm:cxn modelId="{2E6E7A7F-FB25-499F-8FB6-500384FFBBC5}" type="presParOf" srcId="{EAB6B6B6-1A25-4448-BF6C-0CDE0D49BE66}" destId="{6B0D9D11-4170-4A9E-9A50-D8A39C6B3E84}" srcOrd="2" destOrd="0" presId="urn:microsoft.com/office/officeart/2018/2/layout/IconVerticalSolidList"/>
    <dgm:cxn modelId="{FE7567F4-26CD-4BAA-B9AC-E01FC7D43F47}" type="presParOf" srcId="{EAB6B6B6-1A25-4448-BF6C-0CDE0D49BE66}" destId="{5EC36EC7-40D8-43B8-A4FC-253BAA617554}" srcOrd="3" destOrd="0" presId="urn:microsoft.com/office/officeart/2018/2/layout/IconVerticalSolidList"/>
    <dgm:cxn modelId="{53F516C9-7EA7-440C-B3FB-817298690FB8}" type="presParOf" srcId="{EAB6B6B6-1A25-4448-BF6C-0CDE0D49BE66}" destId="{9F6F4683-D734-4DBF-A006-7AD4CDF3F73B}" srcOrd="4" destOrd="0" presId="urn:microsoft.com/office/officeart/2018/2/layout/IconVerticalSolidList"/>
    <dgm:cxn modelId="{12785125-0E03-4451-B717-49BFA93A5149}" type="presParOf" srcId="{F4B39B25-B550-4466-A45E-A9C6DF353C46}" destId="{6C1B1C57-3AA3-47A2-B4AF-23B8A6AFBA9A}" srcOrd="3" destOrd="0" presId="urn:microsoft.com/office/officeart/2018/2/layout/IconVerticalSolidList"/>
    <dgm:cxn modelId="{BB2A85E3-BBE4-40A6-87D8-AE0D37BF2DCD}" type="presParOf" srcId="{F4B39B25-B550-4466-A45E-A9C6DF353C46}" destId="{4A96065D-16B5-4942-8698-0129DDE553AF}" srcOrd="4" destOrd="0" presId="urn:microsoft.com/office/officeart/2018/2/layout/IconVerticalSolidList"/>
    <dgm:cxn modelId="{F4724D96-5E59-4625-9B6D-C21C8C5AA590}" type="presParOf" srcId="{4A96065D-16B5-4942-8698-0129DDE553AF}" destId="{D57FC108-80E5-4E77-8779-4566F34F5540}" srcOrd="0" destOrd="0" presId="urn:microsoft.com/office/officeart/2018/2/layout/IconVerticalSolidList"/>
    <dgm:cxn modelId="{963B7C2C-5819-4714-92B0-CDE6655250FF}" type="presParOf" srcId="{4A96065D-16B5-4942-8698-0129DDE553AF}" destId="{07F79376-A238-40FA-BBEE-2405417640CE}" srcOrd="1" destOrd="0" presId="urn:microsoft.com/office/officeart/2018/2/layout/IconVerticalSolidList"/>
    <dgm:cxn modelId="{E583D35E-3573-4A0B-8E60-8EC9055831E2}" type="presParOf" srcId="{4A96065D-16B5-4942-8698-0129DDE553AF}" destId="{A633B477-9321-4C3D-854A-8F0A27A5B2A5}" srcOrd="2" destOrd="0" presId="urn:microsoft.com/office/officeart/2018/2/layout/IconVerticalSolidList"/>
    <dgm:cxn modelId="{A4AEF293-ACDB-4EC9-AAB2-7147E26247AB}" type="presParOf" srcId="{4A96065D-16B5-4942-8698-0129DDE553AF}" destId="{09957CC7-E43F-484C-A60E-7BE15E920D34}" srcOrd="3" destOrd="0" presId="urn:microsoft.com/office/officeart/2018/2/layout/IconVerticalSolidList"/>
    <dgm:cxn modelId="{3AF20711-9FEB-4ED8-9C9A-AB6E80F70915}" type="presParOf" srcId="{4A96065D-16B5-4942-8698-0129DDE553AF}" destId="{72030799-7433-4BAF-BC37-03E9E7246876}" srcOrd="4" destOrd="0" presId="urn:microsoft.com/office/officeart/2018/2/layout/IconVerticalSolidList"/>
    <dgm:cxn modelId="{5C08F629-F8C3-46C7-9DDE-7D5DF4F6B2AA}" type="presParOf" srcId="{F4B39B25-B550-4466-A45E-A9C6DF353C46}" destId="{C30F85E4-0842-4384-991F-7FB18E988613}" srcOrd="5" destOrd="0" presId="urn:microsoft.com/office/officeart/2018/2/layout/IconVerticalSolidList"/>
    <dgm:cxn modelId="{CF5B9DD3-641A-4939-82E1-38D5C389B7C2}" type="presParOf" srcId="{F4B39B25-B550-4466-A45E-A9C6DF353C46}" destId="{846E3831-079E-4F57-98C7-976EEDF67269}" srcOrd="6" destOrd="0" presId="urn:microsoft.com/office/officeart/2018/2/layout/IconVerticalSolidList"/>
    <dgm:cxn modelId="{EA4AF412-2931-4A95-AEDA-1D0B8815C750}" type="presParOf" srcId="{846E3831-079E-4F57-98C7-976EEDF67269}" destId="{5F78E9E9-FBC1-4D7D-8D80-3C9525E38086}" srcOrd="0" destOrd="0" presId="urn:microsoft.com/office/officeart/2018/2/layout/IconVerticalSolidList"/>
    <dgm:cxn modelId="{FF5B407A-EFB6-4CEE-8E97-BFEFB9CFC35A}" type="presParOf" srcId="{846E3831-079E-4F57-98C7-976EEDF67269}" destId="{DC4A3CF8-D4C5-46AB-B0A6-B0B388F3FDD8}" srcOrd="1" destOrd="0" presId="urn:microsoft.com/office/officeart/2018/2/layout/IconVerticalSolidList"/>
    <dgm:cxn modelId="{7058BDDC-BFC3-478B-9225-8C1C0AE6B39D}" type="presParOf" srcId="{846E3831-079E-4F57-98C7-976EEDF67269}" destId="{2915BFCB-9593-4F70-86D6-5A4A92FE97DE}" srcOrd="2" destOrd="0" presId="urn:microsoft.com/office/officeart/2018/2/layout/IconVerticalSolidList"/>
    <dgm:cxn modelId="{AA794F30-01FE-421E-9278-9A313B104DB2}" type="presParOf" srcId="{846E3831-079E-4F57-98C7-976EEDF67269}" destId="{39432C2C-C46D-420A-8888-3ED3861B5EF3}" srcOrd="3" destOrd="0" presId="urn:microsoft.com/office/officeart/2018/2/layout/IconVerticalSolidList"/>
    <dgm:cxn modelId="{73B60808-EED8-4F3D-97C0-45BC84E8A2B6}" type="presParOf" srcId="{846E3831-079E-4F57-98C7-976EEDF67269}" destId="{47FD0EAD-EFB0-4818-969E-44DFCAEDD3F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8772BD-4135-479A-849D-DF770944CA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B45585-9E45-4F2A-AB00-FC1D462B6FF2}">
      <dgm:prSet/>
      <dgm:spPr/>
      <dgm:t>
        <a:bodyPr/>
        <a:lstStyle/>
        <a:p>
          <a:r>
            <a:rPr lang="en-US" b="1" i="0"/>
            <a:t>Polynomial Regression</a:t>
          </a:r>
          <a:endParaRPr lang="en-US"/>
        </a:p>
      </dgm:t>
    </dgm:pt>
    <dgm:pt modelId="{A3919252-B085-43BA-B8B2-1871857F271E}" type="parTrans" cxnId="{F769A9BD-1481-4793-9814-F815F68E1A95}">
      <dgm:prSet/>
      <dgm:spPr/>
      <dgm:t>
        <a:bodyPr/>
        <a:lstStyle/>
        <a:p>
          <a:endParaRPr lang="en-US"/>
        </a:p>
      </dgm:t>
    </dgm:pt>
    <dgm:pt modelId="{1200AA47-5F36-4F39-9A00-7FB4B2054000}" type="sibTrans" cxnId="{F769A9BD-1481-4793-9814-F815F68E1A95}">
      <dgm:prSet/>
      <dgm:spPr/>
      <dgm:t>
        <a:bodyPr/>
        <a:lstStyle/>
        <a:p>
          <a:endParaRPr lang="en-US"/>
        </a:p>
      </dgm:t>
    </dgm:pt>
    <dgm:pt modelId="{BB306E55-787F-47B2-B16D-F3155A7F8170}">
      <dgm:prSet/>
      <dgm:spPr/>
      <dgm:t>
        <a:bodyPr/>
        <a:lstStyle/>
        <a:p>
          <a:r>
            <a:rPr lang="en-US" b="1" i="0"/>
            <a:t>Strengths</a:t>
          </a:r>
          <a:r>
            <a:rPr lang="en-US" b="0" i="0"/>
            <a:t>: </a:t>
          </a:r>
          <a:r>
            <a:rPr lang="en-US" b="1" i="0"/>
            <a:t>Capturing Nonlinear Relationships</a:t>
          </a:r>
          <a:r>
            <a:rPr lang="en-US" b="0" i="0"/>
            <a:t>: Best performance with the lowest MSE and highest R², showing strong capability to model complex patterns.</a:t>
          </a:r>
          <a:endParaRPr lang="en-US"/>
        </a:p>
      </dgm:t>
    </dgm:pt>
    <dgm:pt modelId="{9734C262-21D1-4301-893D-3065578D24A6}" type="parTrans" cxnId="{AE1315A2-2661-40F8-B276-FF2D2FDEC0D9}">
      <dgm:prSet/>
      <dgm:spPr/>
      <dgm:t>
        <a:bodyPr/>
        <a:lstStyle/>
        <a:p>
          <a:endParaRPr lang="en-US"/>
        </a:p>
      </dgm:t>
    </dgm:pt>
    <dgm:pt modelId="{877BD0B5-C711-47F4-91B6-207C14A1FBD0}" type="sibTrans" cxnId="{AE1315A2-2661-40F8-B276-FF2D2FDEC0D9}">
      <dgm:prSet/>
      <dgm:spPr/>
      <dgm:t>
        <a:bodyPr/>
        <a:lstStyle/>
        <a:p>
          <a:endParaRPr lang="en-US"/>
        </a:p>
      </dgm:t>
    </dgm:pt>
    <dgm:pt modelId="{68105EB2-289B-41AE-9BA7-5303AF47F2AD}">
      <dgm:prSet/>
      <dgm:spPr/>
      <dgm:t>
        <a:bodyPr/>
        <a:lstStyle/>
        <a:p>
          <a:r>
            <a:rPr lang="en-US" b="1" i="0"/>
            <a:t>Weaknesses</a:t>
          </a:r>
          <a:r>
            <a:rPr lang="en-US" b="0" i="0"/>
            <a:t>: </a:t>
          </a:r>
          <a:r>
            <a:rPr lang="en-US" b="1" i="0"/>
            <a:t>Prone to Overfitting</a:t>
          </a:r>
          <a:r>
            <a:rPr lang="en-US" b="0" i="0"/>
            <a:t>: Vulnerability increases with higher polynomial degrees, potentially fitting noise rather than signal.</a:t>
          </a:r>
          <a:endParaRPr lang="en-US"/>
        </a:p>
      </dgm:t>
    </dgm:pt>
    <dgm:pt modelId="{0FD7EE81-1BD3-4EDA-9CEE-6A2A9D7B4383}" type="parTrans" cxnId="{4453DED7-C523-4C34-953B-08512FB5B399}">
      <dgm:prSet/>
      <dgm:spPr/>
      <dgm:t>
        <a:bodyPr/>
        <a:lstStyle/>
        <a:p>
          <a:endParaRPr lang="en-US"/>
        </a:p>
      </dgm:t>
    </dgm:pt>
    <dgm:pt modelId="{33AA3FF2-FF81-4711-BC3C-4675AD512091}" type="sibTrans" cxnId="{4453DED7-C523-4C34-953B-08512FB5B399}">
      <dgm:prSet/>
      <dgm:spPr/>
      <dgm:t>
        <a:bodyPr/>
        <a:lstStyle/>
        <a:p>
          <a:endParaRPr lang="en-US"/>
        </a:p>
      </dgm:t>
    </dgm:pt>
    <dgm:pt modelId="{DCA007F4-DE31-44A1-8D6F-C950B6E1882C}">
      <dgm:prSet/>
      <dgm:spPr/>
      <dgm:t>
        <a:bodyPr/>
        <a:lstStyle/>
        <a:p>
          <a:r>
            <a:rPr lang="en-US" b="1" i="0"/>
            <a:t>Linear Regression</a:t>
          </a:r>
          <a:endParaRPr lang="en-US"/>
        </a:p>
      </dgm:t>
    </dgm:pt>
    <dgm:pt modelId="{09D1A7E5-3D74-4744-8D4F-426F1C1DCA7D}" type="parTrans" cxnId="{4A95BFA6-D409-4CE7-9769-92B68ADDF59E}">
      <dgm:prSet/>
      <dgm:spPr/>
      <dgm:t>
        <a:bodyPr/>
        <a:lstStyle/>
        <a:p>
          <a:endParaRPr lang="en-US"/>
        </a:p>
      </dgm:t>
    </dgm:pt>
    <dgm:pt modelId="{D0672894-623B-4A30-8F36-16C29C9E71CC}" type="sibTrans" cxnId="{4A95BFA6-D409-4CE7-9769-92B68ADDF59E}">
      <dgm:prSet/>
      <dgm:spPr/>
      <dgm:t>
        <a:bodyPr/>
        <a:lstStyle/>
        <a:p>
          <a:endParaRPr lang="en-US"/>
        </a:p>
      </dgm:t>
    </dgm:pt>
    <dgm:pt modelId="{2F9577EC-EC0D-46CE-9B17-5E0818C7F140}">
      <dgm:prSet/>
      <dgm:spPr/>
      <dgm:t>
        <a:bodyPr/>
        <a:lstStyle/>
        <a:p>
          <a:r>
            <a:rPr lang="en-US" b="1" i="0"/>
            <a:t>Strengths</a:t>
          </a:r>
          <a:r>
            <a:rPr lang="en-US" b="0" i="0"/>
            <a:t>: </a:t>
          </a:r>
          <a:r>
            <a:rPr lang="en-US" b="1" i="0"/>
            <a:t>Simplicity and Interpretability</a:t>
          </a:r>
          <a:r>
            <a:rPr lang="en-US" b="0" i="0"/>
            <a:t>: Easy to understand and implement; provides clear insights into the relationship between variables.</a:t>
          </a:r>
          <a:endParaRPr lang="en-US"/>
        </a:p>
      </dgm:t>
    </dgm:pt>
    <dgm:pt modelId="{75F6515A-1D8A-459A-95DB-5784A2F08735}" type="parTrans" cxnId="{4B87C729-5CA9-4FC6-9BCE-47CC94F431B7}">
      <dgm:prSet/>
      <dgm:spPr/>
      <dgm:t>
        <a:bodyPr/>
        <a:lstStyle/>
        <a:p>
          <a:endParaRPr lang="en-US"/>
        </a:p>
      </dgm:t>
    </dgm:pt>
    <dgm:pt modelId="{0A279A5B-2CAE-4D74-A362-F1BCAA75DBF5}" type="sibTrans" cxnId="{4B87C729-5CA9-4FC6-9BCE-47CC94F431B7}">
      <dgm:prSet/>
      <dgm:spPr/>
      <dgm:t>
        <a:bodyPr/>
        <a:lstStyle/>
        <a:p>
          <a:endParaRPr lang="en-US"/>
        </a:p>
      </dgm:t>
    </dgm:pt>
    <dgm:pt modelId="{AFA9C6B3-62CF-4DBB-8FA9-52F2C8109A23}">
      <dgm:prSet/>
      <dgm:spPr/>
      <dgm:t>
        <a:bodyPr/>
        <a:lstStyle/>
        <a:p>
          <a:r>
            <a:rPr lang="en-US" b="1" i="0"/>
            <a:t>Weaknesses</a:t>
          </a:r>
          <a:r>
            <a:rPr lang="en-US" b="0" i="0"/>
            <a:t>: </a:t>
          </a:r>
          <a:r>
            <a:rPr lang="en-US" b="1" i="0"/>
            <a:t>Limited Flexibility</a:t>
          </a:r>
          <a:r>
            <a:rPr lang="en-US" b="0" i="0"/>
            <a:t>: Assumes linear relationships, struggling with complexity and nonlinearity in the dataset.</a:t>
          </a:r>
          <a:endParaRPr lang="en-US"/>
        </a:p>
      </dgm:t>
    </dgm:pt>
    <dgm:pt modelId="{7A755DC6-6459-4D2E-B5D7-F4BE7815A403}" type="parTrans" cxnId="{174B386D-71FA-4D5C-A31D-088079288E01}">
      <dgm:prSet/>
      <dgm:spPr/>
      <dgm:t>
        <a:bodyPr/>
        <a:lstStyle/>
        <a:p>
          <a:endParaRPr lang="en-US"/>
        </a:p>
      </dgm:t>
    </dgm:pt>
    <dgm:pt modelId="{76A57945-70F4-4B32-96BE-F4DDE7A6A1C2}" type="sibTrans" cxnId="{174B386D-71FA-4D5C-A31D-088079288E01}">
      <dgm:prSet/>
      <dgm:spPr/>
      <dgm:t>
        <a:bodyPr/>
        <a:lstStyle/>
        <a:p>
          <a:endParaRPr lang="en-US"/>
        </a:p>
      </dgm:t>
    </dgm:pt>
    <dgm:pt modelId="{70A06531-0E6B-4D17-9FFB-92F3E5425B4D}">
      <dgm:prSet/>
      <dgm:spPr/>
      <dgm:t>
        <a:bodyPr/>
        <a:lstStyle/>
        <a:p>
          <a:r>
            <a:rPr lang="en-US" b="1" i="0"/>
            <a:t>Ridge Regression</a:t>
          </a:r>
          <a:endParaRPr lang="en-US"/>
        </a:p>
      </dgm:t>
    </dgm:pt>
    <dgm:pt modelId="{7071E156-B5AA-4B5A-9623-9AF578F64103}" type="parTrans" cxnId="{86A7A54F-E9B5-4728-AB90-36AC22064470}">
      <dgm:prSet/>
      <dgm:spPr/>
      <dgm:t>
        <a:bodyPr/>
        <a:lstStyle/>
        <a:p>
          <a:endParaRPr lang="en-US"/>
        </a:p>
      </dgm:t>
    </dgm:pt>
    <dgm:pt modelId="{1F7FC80E-46CB-44E9-BEE8-E49641BA7E74}" type="sibTrans" cxnId="{86A7A54F-E9B5-4728-AB90-36AC22064470}">
      <dgm:prSet/>
      <dgm:spPr/>
      <dgm:t>
        <a:bodyPr/>
        <a:lstStyle/>
        <a:p>
          <a:endParaRPr lang="en-US"/>
        </a:p>
      </dgm:t>
    </dgm:pt>
    <dgm:pt modelId="{A5C4C267-C252-4304-B8F0-087D3F3B40C2}">
      <dgm:prSet/>
      <dgm:spPr/>
      <dgm:t>
        <a:bodyPr/>
        <a:lstStyle/>
        <a:p>
          <a:r>
            <a:rPr lang="en-US" b="1" i="0"/>
            <a:t>Strengths</a:t>
          </a:r>
          <a:r>
            <a:rPr lang="en-US" b="0" i="0"/>
            <a:t>: </a:t>
          </a:r>
          <a:r>
            <a:rPr lang="en-US" b="1" i="0"/>
            <a:t>Handling Multicollinearity</a:t>
          </a:r>
          <a:r>
            <a:rPr lang="en-US" b="0" i="0"/>
            <a:t>: Adds a penalty to the loss function to manage multicollinearity, enhancing model robustness.</a:t>
          </a:r>
          <a:endParaRPr lang="en-US"/>
        </a:p>
      </dgm:t>
    </dgm:pt>
    <dgm:pt modelId="{EC2D9A3A-9B04-4DE6-B0BF-53A7781B9728}" type="parTrans" cxnId="{3E6D6BEF-ADC1-4F07-8DBE-7C63C42EF316}">
      <dgm:prSet/>
      <dgm:spPr/>
      <dgm:t>
        <a:bodyPr/>
        <a:lstStyle/>
        <a:p>
          <a:endParaRPr lang="en-US"/>
        </a:p>
      </dgm:t>
    </dgm:pt>
    <dgm:pt modelId="{56F45896-B21E-476F-B069-4BECF5050D3A}" type="sibTrans" cxnId="{3E6D6BEF-ADC1-4F07-8DBE-7C63C42EF316}">
      <dgm:prSet/>
      <dgm:spPr/>
      <dgm:t>
        <a:bodyPr/>
        <a:lstStyle/>
        <a:p>
          <a:endParaRPr lang="en-US"/>
        </a:p>
      </dgm:t>
    </dgm:pt>
    <dgm:pt modelId="{96D6EB1B-014E-4CFE-B9F9-F6C9C4E6DCC2}">
      <dgm:prSet/>
      <dgm:spPr/>
      <dgm:t>
        <a:bodyPr/>
        <a:lstStyle/>
        <a:p>
          <a:r>
            <a:rPr lang="en-US" b="1" i="0"/>
            <a:t>Weaknesses</a:t>
          </a:r>
          <a:r>
            <a:rPr lang="en-US" b="0" i="0"/>
            <a:t>: </a:t>
          </a:r>
          <a:r>
            <a:rPr lang="en-US" b="1" i="0"/>
            <a:t>Requires Tuning of Regularization Parameter</a:t>
          </a:r>
          <a:r>
            <a:rPr lang="en-US" b="0" i="0"/>
            <a:t>: Needs precise adjustment of lambda to balance model accuracy and complexity.</a:t>
          </a:r>
          <a:endParaRPr lang="en-US"/>
        </a:p>
      </dgm:t>
    </dgm:pt>
    <dgm:pt modelId="{907B9D2C-B294-4692-AC56-D97495D5A0BA}" type="parTrans" cxnId="{9ECDEDE6-806A-4AD8-AAD6-B9D43C723A50}">
      <dgm:prSet/>
      <dgm:spPr/>
      <dgm:t>
        <a:bodyPr/>
        <a:lstStyle/>
        <a:p>
          <a:endParaRPr lang="en-US"/>
        </a:p>
      </dgm:t>
    </dgm:pt>
    <dgm:pt modelId="{D7A386F2-326C-4F3D-AADA-EE36B4B840AF}" type="sibTrans" cxnId="{9ECDEDE6-806A-4AD8-AAD6-B9D43C723A50}">
      <dgm:prSet/>
      <dgm:spPr/>
      <dgm:t>
        <a:bodyPr/>
        <a:lstStyle/>
        <a:p>
          <a:endParaRPr lang="en-US"/>
        </a:p>
      </dgm:t>
    </dgm:pt>
    <dgm:pt modelId="{8484E15C-9CFC-4627-A58C-C918D3C181A4}">
      <dgm:prSet/>
      <dgm:spPr/>
      <dgm:t>
        <a:bodyPr/>
        <a:lstStyle/>
        <a:p>
          <a:r>
            <a:rPr lang="en-US" b="1" i="0"/>
            <a:t>Lasso Regression</a:t>
          </a:r>
          <a:endParaRPr lang="en-US"/>
        </a:p>
      </dgm:t>
    </dgm:pt>
    <dgm:pt modelId="{8C8B4AFD-010E-4161-846D-233DF2044617}" type="parTrans" cxnId="{E2F4395F-9E85-4AA6-BA4A-FA8D8DF77AAC}">
      <dgm:prSet/>
      <dgm:spPr/>
      <dgm:t>
        <a:bodyPr/>
        <a:lstStyle/>
        <a:p>
          <a:endParaRPr lang="en-US"/>
        </a:p>
      </dgm:t>
    </dgm:pt>
    <dgm:pt modelId="{C1E9D233-2B14-4714-BD01-FB6A8730C055}" type="sibTrans" cxnId="{E2F4395F-9E85-4AA6-BA4A-FA8D8DF77AAC}">
      <dgm:prSet/>
      <dgm:spPr/>
      <dgm:t>
        <a:bodyPr/>
        <a:lstStyle/>
        <a:p>
          <a:endParaRPr lang="en-US"/>
        </a:p>
      </dgm:t>
    </dgm:pt>
    <dgm:pt modelId="{AFE18694-AEF1-41BA-B71F-C740CD90DF0B}">
      <dgm:prSet/>
      <dgm:spPr/>
      <dgm:t>
        <a:bodyPr/>
        <a:lstStyle/>
        <a:p>
          <a:r>
            <a:rPr lang="en-US" b="1" i="0"/>
            <a:t>Strengths</a:t>
          </a:r>
          <a:r>
            <a:rPr lang="en-US" b="0" i="0"/>
            <a:t>: </a:t>
          </a:r>
          <a:r>
            <a:rPr lang="en-US" b="1" i="0"/>
            <a:t>Feature Selection</a:t>
          </a:r>
          <a:r>
            <a:rPr lang="en-US" b="0" i="0"/>
            <a:t>: Automatically reduces dimensionality by setting less important coefficients to zero, which can simplify the model.</a:t>
          </a:r>
          <a:endParaRPr lang="en-US"/>
        </a:p>
      </dgm:t>
    </dgm:pt>
    <dgm:pt modelId="{F281ACAB-5179-4713-ADFE-DEF1A32F10DF}" type="parTrans" cxnId="{8345165C-F74A-4F2E-9CDC-52F2738F1A91}">
      <dgm:prSet/>
      <dgm:spPr/>
      <dgm:t>
        <a:bodyPr/>
        <a:lstStyle/>
        <a:p>
          <a:endParaRPr lang="en-US"/>
        </a:p>
      </dgm:t>
    </dgm:pt>
    <dgm:pt modelId="{BAC0EE28-16E2-4BB6-9166-ED196406F199}" type="sibTrans" cxnId="{8345165C-F74A-4F2E-9CDC-52F2738F1A91}">
      <dgm:prSet/>
      <dgm:spPr/>
      <dgm:t>
        <a:bodyPr/>
        <a:lstStyle/>
        <a:p>
          <a:endParaRPr lang="en-US"/>
        </a:p>
      </dgm:t>
    </dgm:pt>
    <dgm:pt modelId="{530A6B93-084C-4D4C-A5D4-90E4739BE82C}">
      <dgm:prSet/>
      <dgm:spPr/>
      <dgm:t>
        <a:bodyPr/>
        <a:lstStyle/>
        <a:p>
          <a:r>
            <a:rPr lang="en-US" b="1" i="0"/>
            <a:t>Weaknesses</a:t>
          </a:r>
          <a:r>
            <a:rPr lang="en-US" b="0" i="0"/>
            <a:t>: </a:t>
          </a:r>
          <a:r>
            <a:rPr lang="en-US" b="1" i="0"/>
            <a:t>Struggles with Correlated Features</a:t>
          </a:r>
          <a:r>
            <a:rPr lang="en-US" b="0" i="0"/>
            <a:t>: May become unstable or perform poorly when features are highly correlated.</a:t>
          </a:r>
          <a:endParaRPr lang="en-US"/>
        </a:p>
      </dgm:t>
    </dgm:pt>
    <dgm:pt modelId="{6F1FCBE7-2BA7-4406-8013-087C96716BDF}" type="parTrans" cxnId="{F1791A64-6EDA-44B5-B7EB-9BF6C8F85C04}">
      <dgm:prSet/>
      <dgm:spPr/>
      <dgm:t>
        <a:bodyPr/>
        <a:lstStyle/>
        <a:p>
          <a:endParaRPr lang="en-US"/>
        </a:p>
      </dgm:t>
    </dgm:pt>
    <dgm:pt modelId="{B0D64759-DF5F-441D-8E71-56D5CC9DE844}" type="sibTrans" cxnId="{F1791A64-6EDA-44B5-B7EB-9BF6C8F85C04}">
      <dgm:prSet/>
      <dgm:spPr/>
      <dgm:t>
        <a:bodyPr/>
        <a:lstStyle/>
        <a:p>
          <a:endParaRPr lang="en-US"/>
        </a:p>
      </dgm:t>
    </dgm:pt>
    <dgm:pt modelId="{A5A7A21D-AA13-410E-B0FD-A5831193EB93}" type="pres">
      <dgm:prSet presAssocID="{3A8772BD-4135-479A-849D-DF770944CAB7}" presName="linear" presStyleCnt="0">
        <dgm:presLayoutVars>
          <dgm:animLvl val="lvl"/>
          <dgm:resizeHandles val="exact"/>
        </dgm:presLayoutVars>
      </dgm:prSet>
      <dgm:spPr/>
    </dgm:pt>
    <dgm:pt modelId="{46ACC294-75E2-41D0-8B1C-6D8E4DD18D59}" type="pres">
      <dgm:prSet presAssocID="{42B45585-9E45-4F2A-AB00-FC1D462B6F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BA057E-6D43-4BAD-A51F-002656B66D2A}" type="pres">
      <dgm:prSet presAssocID="{42B45585-9E45-4F2A-AB00-FC1D462B6FF2}" presName="childText" presStyleLbl="revTx" presStyleIdx="0" presStyleCnt="4">
        <dgm:presLayoutVars>
          <dgm:bulletEnabled val="1"/>
        </dgm:presLayoutVars>
      </dgm:prSet>
      <dgm:spPr/>
    </dgm:pt>
    <dgm:pt modelId="{305FE947-23C2-45A8-B9FB-81AD6EB7F870}" type="pres">
      <dgm:prSet presAssocID="{DCA007F4-DE31-44A1-8D6F-C950B6E188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538E36-B44A-46D5-A220-57B0D38ED9B0}" type="pres">
      <dgm:prSet presAssocID="{DCA007F4-DE31-44A1-8D6F-C950B6E1882C}" presName="childText" presStyleLbl="revTx" presStyleIdx="1" presStyleCnt="4">
        <dgm:presLayoutVars>
          <dgm:bulletEnabled val="1"/>
        </dgm:presLayoutVars>
      </dgm:prSet>
      <dgm:spPr/>
    </dgm:pt>
    <dgm:pt modelId="{4315B4FC-1783-454B-9CFB-D21E13F64589}" type="pres">
      <dgm:prSet presAssocID="{70A06531-0E6B-4D17-9FFB-92F3E5425B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B74294-493F-4540-B056-52FD31FC8B1D}" type="pres">
      <dgm:prSet presAssocID="{70A06531-0E6B-4D17-9FFB-92F3E5425B4D}" presName="childText" presStyleLbl="revTx" presStyleIdx="2" presStyleCnt="4">
        <dgm:presLayoutVars>
          <dgm:bulletEnabled val="1"/>
        </dgm:presLayoutVars>
      </dgm:prSet>
      <dgm:spPr/>
    </dgm:pt>
    <dgm:pt modelId="{B8D98FC9-6A3E-46B7-BD4B-CFAA97903F33}" type="pres">
      <dgm:prSet presAssocID="{8484E15C-9CFC-4627-A58C-C918D3C181A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3DB0B3-E688-44E2-BFFF-B833E78C006F}" type="pres">
      <dgm:prSet presAssocID="{8484E15C-9CFC-4627-A58C-C918D3C181A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EE7D924-FBBC-43F1-9CC5-E4E88CA4ED1B}" type="presOf" srcId="{BB306E55-787F-47B2-B16D-F3155A7F8170}" destId="{3ABA057E-6D43-4BAD-A51F-002656B66D2A}" srcOrd="0" destOrd="0" presId="urn:microsoft.com/office/officeart/2005/8/layout/vList2"/>
    <dgm:cxn modelId="{4B87C729-5CA9-4FC6-9BCE-47CC94F431B7}" srcId="{DCA007F4-DE31-44A1-8D6F-C950B6E1882C}" destId="{2F9577EC-EC0D-46CE-9B17-5E0818C7F140}" srcOrd="0" destOrd="0" parTransId="{75F6515A-1D8A-459A-95DB-5784A2F08735}" sibTransId="{0A279A5B-2CAE-4D74-A362-F1BCAA75DBF5}"/>
    <dgm:cxn modelId="{CFF45D3F-147B-4259-B03B-92FE9FA92475}" type="presOf" srcId="{2F9577EC-EC0D-46CE-9B17-5E0818C7F140}" destId="{D3538E36-B44A-46D5-A220-57B0D38ED9B0}" srcOrd="0" destOrd="0" presId="urn:microsoft.com/office/officeart/2005/8/layout/vList2"/>
    <dgm:cxn modelId="{8345165C-F74A-4F2E-9CDC-52F2738F1A91}" srcId="{8484E15C-9CFC-4627-A58C-C918D3C181A4}" destId="{AFE18694-AEF1-41BA-B71F-C740CD90DF0B}" srcOrd="0" destOrd="0" parTransId="{F281ACAB-5179-4713-ADFE-DEF1A32F10DF}" sibTransId="{BAC0EE28-16E2-4BB6-9166-ED196406F199}"/>
    <dgm:cxn modelId="{E2F4395F-9E85-4AA6-BA4A-FA8D8DF77AAC}" srcId="{3A8772BD-4135-479A-849D-DF770944CAB7}" destId="{8484E15C-9CFC-4627-A58C-C918D3C181A4}" srcOrd="3" destOrd="0" parTransId="{8C8B4AFD-010E-4161-846D-233DF2044617}" sibTransId="{C1E9D233-2B14-4714-BD01-FB6A8730C055}"/>
    <dgm:cxn modelId="{4370A841-82CC-4F08-9B60-7011C073A630}" type="presOf" srcId="{96D6EB1B-014E-4CFE-B9F9-F6C9C4E6DCC2}" destId="{6AB74294-493F-4540-B056-52FD31FC8B1D}" srcOrd="0" destOrd="1" presId="urn:microsoft.com/office/officeart/2005/8/layout/vList2"/>
    <dgm:cxn modelId="{44B18642-99D6-410F-B1D4-160392B7D43F}" type="presOf" srcId="{3A8772BD-4135-479A-849D-DF770944CAB7}" destId="{A5A7A21D-AA13-410E-B0FD-A5831193EB93}" srcOrd="0" destOrd="0" presId="urn:microsoft.com/office/officeart/2005/8/layout/vList2"/>
    <dgm:cxn modelId="{F1791A64-6EDA-44B5-B7EB-9BF6C8F85C04}" srcId="{8484E15C-9CFC-4627-A58C-C918D3C181A4}" destId="{530A6B93-084C-4D4C-A5D4-90E4739BE82C}" srcOrd="1" destOrd="0" parTransId="{6F1FCBE7-2BA7-4406-8013-087C96716BDF}" sibTransId="{B0D64759-DF5F-441D-8E71-56D5CC9DE844}"/>
    <dgm:cxn modelId="{174B386D-71FA-4D5C-A31D-088079288E01}" srcId="{DCA007F4-DE31-44A1-8D6F-C950B6E1882C}" destId="{AFA9C6B3-62CF-4DBB-8FA9-52F2C8109A23}" srcOrd="1" destOrd="0" parTransId="{7A755DC6-6459-4D2E-B5D7-F4BE7815A403}" sibTransId="{76A57945-70F4-4B32-96BE-F4DDE7A6A1C2}"/>
    <dgm:cxn modelId="{0C9A376F-3A1E-4A46-86EE-9C673A708863}" type="presOf" srcId="{A5C4C267-C252-4304-B8F0-087D3F3B40C2}" destId="{6AB74294-493F-4540-B056-52FD31FC8B1D}" srcOrd="0" destOrd="0" presId="urn:microsoft.com/office/officeart/2005/8/layout/vList2"/>
    <dgm:cxn modelId="{86A7A54F-E9B5-4728-AB90-36AC22064470}" srcId="{3A8772BD-4135-479A-849D-DF770944CAB7}" destId="{70A06531-0E6B-4D17-9FFB-92F3E5425B4D}" srcOrd="2" destOrd="0" parTransId="{7071E156-B5AA-4B5A-9623-9AF578F64103}" sibTransId="{1F7FC80E-46CB-44E9-BEE8-E49641BA7E74}"/>
    <dgm:cxn modelId="{D6D3369C-0065-49A8-BC9C-B2C73A797594}" type="presOf" srcId="{8484E15C-9CFC-4627-A58C-C918D3C181A4}" destId="{B8D98FC9-6A3E-46B7-BD4B-CFAA97903F33}" srcOrd="0" destOrd="0" presId="urn:microsoft.com/office/officeart/2005/8/layout/vList2"/>
    <dgm:cxn modelId="{AE1315A2-2661-40F8-B276-FF2D2FDEC0D9}" srcId="{42B45585-9E45-4F2A-AB00-FC1D462B6FF2}" destId="{BB306E55-787F-47B2-B16D-F3155A7F8170}" srcOrd="0" destOrd="0" parTransId="{9734C262-21D1-4301-893D-3065578D24A6}" sibTransId="{877BD0B5-C711-47F4-91B6-207C14A1FBD0}"/>
    <dgm:cxn modelId="{1410A6A4-7CDE-41E6-95C7-A2872E149EDF}" type="presOf" srcId="{70A06531-0E6B-4D17-9FFB-92F3E5425B4D}" destId="{4315B4FC-1783-454B-9CFB-D21E13F64589}" srcOrd="0" destOrd="0" presId="urn:microsoft.com/office/officeart/2005/8/layout/vList2"/>
    <dgm:cxn modelId="{4A95BFA6-D409-4CE7-9769-92B68ADDF59E}" srcId="{3A8772BD-4135-479A-849D-DF770944CAB7}" destId="{DCA007F4-DE31-44A1-8D6F-C950B6E1882C}" srcOrd="1" destOrd="0" parTransId="{09D1A7E5-3D74-4744-8D4F-426F1C1DCA7D}" sibTransId="{D0672894-623B-4A30-8F36-16C29C9E71CC}"/>
    <dgm:cxn modelId="{8024BDB6-BFF7-4F7C-A1A5-EB65EEE476C7}" type="presOf" srcId="{530A6B93-084C-4D4C-A5D4-90E4739BE82C}" destId="{6A3DB0B3-E688-44E2-BFFF-B833E78C006F}" srcOrd="0" destOrd="1" presId="urn:microsoft.com/office/officeart/2005/8/layout/vList2"/>
    <dgm:cxn modelId="{F769A9BD-1481-4793-9814-F815F68E1A95}" srcId="{3A8772BD-4135-479A-849D-DF770944CAB7}" destId="{42B45585-9E45-4F2A-AB00-FC1D462B6FF2}" srcOrd="0" destOrd="0" parTransId="{A3919252-B085-43BA-B8B2-1871857F271E}" sibTransId="{1200AA47-5F36-4F39-9A00-7FB4B2054000}"/>
    <dgm:cxn modelId="{9CB773CF-8F9A-4A57-B11E-C28DB24A5516}" type="presOf" srcId="{AFE18694-AEF1-41BA-B71F-C740CD90DF0B}" destId="{6A3DB0B3-E688-44E2-BFFF-B833E78C006F}" srcOrd="0" destOrd="0" presId="urn:microsoft.com/office/officeart/2005/8/layout/vList2"/>
    <dgm:cxn modelId="{883C7AD3-5196-447B-AC95-0FC0684ED3BD}" type="presOf" srcId="{42B45585-9E45-4F2A-AB00-FC1D462B6FF2}" destId="{46ACC294-75E2-41D0-8B1C-6D8E4DD18D59}" srcOrd="0" destOrd="0" presId="urn:microsoft.com/office/officeart/2005/8/layout/vList2"/>
    <dgm:cxn modelId="{4453DED7-C523-4C34-953B-08512FB5B399}" srcId="{42B45585-9E45-4F2A-AB00-FC1D462B6FF2}" destId="{68105EB2-289B-41AE-9BA7-5303AF47F2AD}" srcOrd="1" destOrd="0" parTransId="{0FD7EE81-1BD3-4EDA-9CEE-6A2A9D7B4383}" sibTransId="{33AA3FF2-FF81-4711-BC3C-4675AD512091}"/>
    <dgm:cxn modelId="{CF8615DF-B4C7-45B6-A310-BAE5D6D52D96}" type="presOf" srcId="{68105EB2-289B-41AE-9BA7-5303AF47F2AD}" destId="{3ABA057E-6D43-4BAD-A51F-002656B66D2A}" srcOrd="0" destOrd="1" presId="urn:microsoft.com/office/officeart/2005/8/layout/vList2"/>
    <dgm:cxn modelId="{9ECDEDE6-806A-4AD8-AAD6-B9D43C723A50}" srcId="{70A06531-0E6B-4D17-9FFB-92F3E5425B4D}" destId="{96D6EB1B-014E-4CFE-B9F9-F6C9C4E6DCC2}" srcOrd="1" destOrd="0" parTransId="{907B9D2C-B294-4692-AC56-D97495D5A0BA}" sibTransId="{D7A386F2-326C-4F3D-AADA-EE36B4B840AF}"/>
    <dgm:cxn modelId="{3E6D6BEF-ADC1-4F07-8DBE-7C63C42EF316}" srcId="{70A06531-0E6B-4D17-9FFB-92F3E5425B4D}" destId="{A5C4C267-C252-4304-B8F0-087D3F3B40C2}" srcOrd="0" destOrd="0" parTransId="{EC2D9A3A-9B04-4DE6-B0BF-53A7781B9728}" sibTransId="{56F45896-B21E-476F-B069-4BECF5050D3A}"/>
    <dgm:cxn modelId="{16AF58F0-DD1C-4BF2-8362-C0D1AFFB32D0}" type="presOf" srcId="{DCA007F4-DE31-44A1-8D6F-C950B6E1882C}" destId="{305FE947-23C2-45A8-B9FB-81AD6EB7F870}" srcOrd="0" destOrd="0" presId="urn:microsoft.com/office/officeart/2005/8/layout/vList2"/>
    <dgm:cxn modelId="{24F68EFA-E805-475E-932C-D506F673799D}" type="presOf" srcId="{AFA9C6B3-62CF-4DBB-8FA9-52F2C8109A23}" destId="{D3538E36-B44A-46D5-A220-57B0D38ED9B0}" srcOrd="0" destOrd="1" presId="urn:microsoft.com/office/officeart/2005/8/layout/vList2"/>
    <dgm:cxn modelId="{2393B6F2-7491-47CC-A64B-A4DC44471520}" type="presParOf" srcId="{A5A7A21D-AA13-410E-B0FD-A5831193EB93}" destId="{46ACC294-75E2-41D0-8B1C-6D8E4DD18D59}" srcOrd="0" destOrd="0" presId="urn:microsoft.com/office/officeart/2005/8/layout/vList2"/>
    <dgm:cxn modelId="{C6B749C0-73BC-4EBE-AD42-1C74E16C15B7}" type="presParOf" srcId="{A5A7A21D-AA13-410E-B0FD-A5831193EB93}" destId="{3ABA057E-6D43-4BAD-A51F-002656B66D2A}" srcOrd="1" destOrd="0" presId="urn:microsoft.com/office/officeart/2005/8/layout/vList2"/>
    <dgm:cxn modelId="{906D3970-3E1B-4FA3-B5A8-CE9396C02A7B}" type="presParOf" srcId="{A5A7A21D-AA13-410E-B0FD-A5831193EB93}" destId="{305FE947-23C2-45A8-B9FB-81AD6EB7F870}" srcOrd="2" destOrd="0" presId="urn:microsoft.com/office/officeart/2005/8/layout/vList2"/>
    <dgm:cxn modelId="{F6CB6B9B-A0E7-4E09-9993-6307FEE493EF}" type="presParOf" srcId="{A5A7A21D-AA13-410E-B0FD-A5831193EB93}" destId="{D3538E36-B44A-46D5-A220-57B0D38ED9B0}" srcOrd="3" destOrd="0" presId="urn:microsoft.com/office/officeart/2005/8/layout/vList2"/>
    <dgm:cxn modelId="{65B398D8-B130-4121-BD64-CB02F971E263}" type="presParOf" srcId="{A5A7A21D-AA13-410E-B0FD-A5831193EB93}" destId="{4315B4FC-1783-454B-9CFB-D21E13F64589}" srcOrd="4" destOrd="0" presId="urn:microsoft.com/office/officeart/2005/8/layout/vList2"/>
    <dgm:cxn modelId="{15FF1345-9E7E-4B35-9929-26A4261ACF9F}" type="presParOf" srcId="{A5A7A21D-AA13-410E-B0FD-A5831193EB93}" destId="{6AB74294-493F-4540-B056-52FD31FC8B1D}" srcOrd="5" destOrd="0" presId="urn:microsoft.com/office/officeart/2005/8/layout/vList2"/>
    <dgm:cxn modelId="{DD49AD74-8827-47D6-A482-2B3575BBFA7E}" type="presParOf" srcId="{A5A7A21D-AA13-410E-B0FD-A5831193EB93}" destId="{B8D98FC9-6A3E-46B7-BD4B-CFAA97903F33}" srcOrd="6" destOrd="0" presId="urn:microsoft.com/office/officeart/2005/8/layout/vList2"/>
    <dgm:cxn modelId="{3822C062-F8E0-462A-9911-BB1CD5D1E3EA}" type="presParOf" srcId="{A5A7A21D-AA13-410E-B0FD-A5831193EB93}" destId="{6A3DB0B3-E688-44E2-BFFF-B833E78C006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59F5FE-17B9-4F98-BC17-B0E67CA00BB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17FAD-91E1-406E-89EA-683B402DE6A5}">
      <dgm:prSet/>
      <dgm:spPr/>
      <dgm:t>
        <a:bodyPr/>
        <a:lstStyle/>
        <a:p>
          <a:r>
            <a:rPr lang="en-US" b="1" i="0"/>
            <a:t>Polynomial Regression</a:t>
          </a:r>
          <a:r>
            <a:rPr lang="en-US" b="0" i="0"/>
            <a:t> is preferred for its accuracy in modeling complex relationships, despite risks of overfitting.</a:t>
          </a:r>
          <a:endParaRPr lang="en-US"/>
        </a:p>
      </dgm:t>
    </dgm:pt>
    <dgm:pt modelId="{277C1602-5FF8-4D3F-84EE-ED52880B264D}" type="parTrans" cxnId="{9CA4ABFF-789B-49ED-B858-0A39F178614D}">
      <dgm:prSet/>
      <dgm:spPr/>
      <dgm:t>
        <a:bodyPr/>
        <a:lstStyle/>
        <a:p>
          <a:endParaRPr lang="en-US"/>
        </a:p>
      </dgm:t>
    </dgm:pt>
    <dgm:pt modelId="{88F3279E-82D6-4E05-8778-78F262DDF48D}" type="sibTrans" cxnId="{9CA4ABFF-789B-49ED-B858-0A39F178614D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72DFC9D1-2994-4D57-809B-03C35B6608FD}">
      <dgm:prSet/>
      <dgm:spPr/>
      <dgm:t>
        <a:bodyPr/>
        <a:lstStyle/>
        <a:p>
          <a:r>
            <a:rPr lang="en-US" b="1" i="0"/>
            <a:t>Linear Regression</a:t>
          </a:r>
          <a:r>
            <a:rPr lang="en-US" b="0" i="0"/>
            <a:t> offers a baseline with good interpretability but limited application scope due to its simplicity.</a:t>
          </a:r>
          <a:endParaRPr lang="en-US"/>
        </a:p>
      </dgm:t>
    </dgm:pt>
    <dgm:pt modelId="{2D7E3EF1-74D5-4AD6-8EC6-A4A6351BB02C}" type="parTrans" cxnId="{85E4B2C0-59E0-4385-87C8-5CCF7E027EA1}">
      <dgm:prSet/>
      <dgm:spPr/>
      <dgm:t>
        <a:bodyPr/>
        <a:lstStyle/>
        <a:p>
          <a:endParaRPr lang="en-US"/>
        </a:p>
      </dgm:t>
    </dgm:pt>
    <dgm:pt modelId="{A94DEC2A-D954-49C9-8D15-CE289884A45B}" type="sibTrans" cxnId="{85E4B2C0-59E0-4385-87C8-5CCF7E027EA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6E719E9-F97F-43A7-95D5-E01183296304}">
      <dgm:prSet/>
      <dgm:spPr/>
      <dgm:t>
        <a:bodyPr/>
        <a:lstStyle/>
        <a:p>
          <a:r>
            <a:rPr lang="en-US" b="1" i="0"/>
            <a:t>Ridge and Lasso Regressions</a:t>
          </a:r>
          <a:r>
            <a:rPr lang="en-US" b="0" i="0"/>
            <a:t> provide valuable tools for handling multicollinearity and feature selection, respectively, though each requires careful parameter tuning to maximize performance.</a:t>
          </a:r>
          <a:endParaRPr lang="en-US"/>
        </a:p>
      </dgm:t>
    </dgm:pt>
    <dgm:pt modelId="{77245A8F-02AF-4EFC-832C-FC7303E0F05A}" type="parTrans" cxnId="{0F48E92E-F06F-4994-BB04-14F24067EF69}">
      <dgm:prSet/>
      <dgm:spPr/>
      <dgm:t>
        <a:bodyPr/>
        <a:lstStyle/>
        <a:p>
          <a:endParaRPr lang="en-US"/>
        </a:p>
      </dgm:t>
    </dgm:pt>
    <dgm:pt modelId="{BB431D47-D60C-4DF6-9EEC-784EA6681A9B}" type="sibTrans" cxnId="{0F48E92E-F06F-4994-BB04-14F24067EF6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2392EC9-8BD9-4756-8E3D-1960978567F9}" type="pres">
      <dgm:prSet presAssocID="{7959F5FE-17B9-4F98-BC17-B0E67CA00BB7}" presName="Name0" presStyleCnt="0">
        <dgm:presLayoutVars>
          <dgm:animLvl val="lvl"/>
          <dgm:resizeHandles val="exact"/>
        </dgm:presLayoutVars>
      </dgm:prSet>
      <dgm:spPr/>
    </dgm:pt>
    <dgm:pt modelId="{765645B5-3911-4B3C-8660-8EF9B80B6925}" type="pres">
      <dgm:prSet presAssocID="{9A117FAD-91E1-406E-89EA-683B402DE6A5}" presName="compositeNode" presStyleCnt="0">
        <dgm:presLayoutVars>
          <dgm:bulletEnabled val="1"/>
        </dgm:presLayoutVars>
      </dgm:prSet>
      <dgm:spPr/>
    </dgm:pt>
    <dgm:pt modelId="{93D9ED79-BA4D-4747-B1B1-876445EFD92E}" type="pres">
      <dgm:prSet presAssocID="{9A117FAD-91E1-406E-89EA-683B402DE6A5}" presName="bgRect" presStyleLbl="alignNode1" presStyleIdx="0" presStyleCnt="3"/>
      <dgm:spPr/>
    </dgm:pt>
    <dgm:pt modelId="{1D4C8B52-2DD9-41EE-92C6-DF583E1BADA8}" type="pres">
      <dgm:prSet presAssocID="{88F3279E-82D6-4E05-8778-78F262DDF48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037884F-523F-470C-9A8B-06E29240FDEE}" type="pres">
      <dgm:prSet presAssocID="{9A117FAD-91E1-406E-89EA-683B402DE6A5}" presName="nodeRect" presStyleLbl="alignNode1" presStyleIdx="0" presStyleCnt="3">
        <dgm:presLayoutVars>
          <dgm:bulletEnabled val="1"/>
        </dgm:presLayoutVars>
      </dgm:prSet>
      <dgm:spPr/>
    </dgm:pt>
    <dgm:pt modelId="{821D4450-C865-4FB4-ACA1-5B8351DFC473}" type="pres">
      <dgm:prSet presAssocID="{88F3279E-82D6-4E05-8778-78F262DDF48D}" presName="sibTrans" presStyleCnt="0"/>
      <dgm:spPr/>
    </dgm:pt>
    <dgm:pt modelId="{50574C28-00DE-4442-A9E7-295C6C10E75C}" type="pres">
      <dgm:prSet presAssocID="{72DFC9D1-2994-4D57-809B-03C35B6608FD}" presName="compositeNode" presStyleCnt="0">
        <dgm:presLayoutVars>
          <dgm:bulletEnabled val="1"/>
        </dgm:presLayoutVars>
      </dgm:prSet>
      <dgm:spPr/>
    </dgm:pt>
    <dgm:pt modelId="{DAD8775C-D1A8-431A-A867-376513E65135}" type="pres">
      <dgm:prSet presAssocID="{72DFC9D1-2994-4D57-809B-03C35B6608FD}" presName="bgRect" presStyleLbl="alignNode1" presStyleIdx="1" presStyleCnt="3"/>
      <dgm:spPr/>
    </dgm:pt>
    <dgm:pt modelId="{7FB1BDD3-948B-43EE-9C16-416B7CAB7AC0}" type="pres">
      <dgm:prSet presAssocID="{A94DEC2A-D954-49C9-8D15-CE289884A45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436BCE5-EEDE-4426-B84D-86FBEDF91266}" type="pres">
      <dgm:prSet presAssocID="{72DFC9D1-2994-4D57-809B-03C35B6608FD}" presName="nodeRect" presStyleLbl="alignNode1" presStyleIdx="1" presStyleCnt="3">
        <dgm:presLayoutVars>
          <dgm:bulletEnabled val="1"/>
        </dgm:presLayoutVars>
      </dgm:prSet>
      <dgm:spPr/>
    </dgm:pt>
    <dgm:pt modelId="{0080E412-771B-4111-AE9E-75B994EB6E99}" type="pres">
      <dgm:prSet presAssocID="{A94DEC2A-D954-49C9-8D15-CE289884A45B}" presName="sibTrans" presStyleCnt="0"/>
      <dgm:spPr/>
    </dgm:pt>
    <dgm:pt modelId="{B6CBE860-D970-4571-956E-5AC85F8CC2CE}" type="pres">
      <dgm:prSet presAssocID="{36E719E9-F97F-43A7-95D5-E01183296304}" presName="compositeNode" presStyleCnt="0">
        <dgm:presLayoutVars>
          <dgm:bulletEnabled val="1"/>
        </dgm:presLayoutVars>
      </dgm:prSet>
      <dgm:spPr/>
    </dgm:pt>
    <dgm:pt modelId="{E36DF725-2583-4FA5-8FB9-05A93180EDC8}" type="pres">
      <dgm:prSet presAssocID="{36E719E9-F97F-43A7-95D5-E01183296304}" presName="bgRect" presStyleLbl="alignNode1" presStyleIdx="2" presStyleCnt="3"/>
      <dgm:spPr/>
    </dgm:pt>
    <dgm:pt modelId="{3868E308-587C-4233-933D-EF3ACCC5B263}" type="pres">
      <dgm:prSet presAssocID="{BB431D47-D60C-4DF6-9EEC-784EA6681A9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55957DC-45AB-4171-B479-4B9E26C1F9B1}" type="pres">
      <dgm:prSet presAssocID="{36E719E9-F97F-43A7-95D5-E0118329630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1FABA0B-95D6-4042-A3A1-598FC6BB47A7}" type="presOf" srcId="{36E719E9-F97F-43A7-95D5-E01183296304}" destId="{D55957DC-45AB-4171-B479-4B9E26C1F9B1}" srcOrd="1" destOrd="0" presId="urn:microsoft.com/office/officeart/2016/7/layout/LinearBlockProcessNumbered"/>
    <dgm:cxn modelId="{32ECA915-A230-4803-8773-435E9C6A4EB5}" type="presOf" srcId="{BB431D47-D60C-4DF6-9EEC-784EA6681A9B}" destId="{3868E308-587C-4233-933D-EF3ACCC5B263}" srcOrd="0" destOrd="0" presId="urn:microsoft.com/office/officeart/2016/7/layout/LinearBlockProcessNumbered"/>
    <dgm:cxn modelId="{0F48E92E-F06F-4994-BB04-14F24067EF69}" srcId="{7959F5FE-17B9-4F98-BC17-B0E67CA00BB7}" destId="{36E719E9-F97F-43A7-95D5-E01183296304}" srcOrd="2" destOrd="0" parTransId="{77245A8F-02AF-4EFC-832C-FC7303E0F05A}" sibTransId="{BB431D47-D60C-4DF6-9EEC-784EA6681A9B}"/>
    <dgm:cxn modelId="{E50BB035-0EF2-4EA5-90AD-F8D78C116039}" type="presOf" srcId="{9A117FAD-91E1-406E-89EA-683B402DE6A5}" destId="{7037884F-523F-470C-9A8B-06E29240FDEE}" srcOrd="1" destOrd="0" presId="urn:microsoft.com/office/officeart/2016/7/layout/LinearBlockProcessNumbered"/>
    <dgm:cxn modelId="{CDBB4146-D0C5-46A5-B9F3-72AACC33A020}" type="presOf" srcId="{88F3279E-82D6-4E05-8778-78F262DDF48D}" destId="{1D4C8B52-2DD9-41EE-92C6-DF583E1BADA8}" srcOrd="0" destOrd="0" presId="urn:microsoft.com/office/officeart/2016/7/layout/LinearBlockProcessNumbered"/>
    <dgm:cxn modelId="{D712D84A-1FE5-4FFA-98A8-7E5608842345}" type="presOf" srcId="{72DFC9D1-2994-4D57-809B-03C35B6608FD}" destId="{D436BCE5-EEDE-4426-B84D-86FBEDF91266}" srcOrd="1" destOrd="0" presId="urn:microsoft.com/office/officeart/2016/7/layout/LinearBlockProcessNumbered"/>
    <dgm:cxn modelId="{47ACBAAB-5FDF-405C-A942-5B589734D993}" type="presOf" srcId="{9A117FAD-91E1-406E-89EA-683B402DE6A5}" destId="{93D9ED79-BA4D-4747-B1B1-876445EFD92E}" srcOrd="0" destOrd="0" presId="urn:microsoft.com/office/officeart/2016/7/layout/LinearBlockProcessNumbered"/>
    <dgm:cxn modelId="{7B1E46B1-5841-4155-A4C2-E0963B1743E2}" type="presOf" srcId="{7959F5FE-17B9-4F98-BC17-B0E67CA00BB7}" destId="{62392EC9-8BD9-4756-8E3D-1960978567F9}" srcOrd="0" destOrd="0" presId="urn:microsoft.com/office/officeart/2016/7/layout/LinearBlockProcessNumbered"/>
    <dgm:cxn modelId="{85E4B2C0-59E0-4385-87C8-5CCF7E027EA1}" srcId="{7959F5FE-17B9-4F98-BC17-B0E67CA00BB7}" destId="{72DFC9D1-2994-4D57-809B-03C35B6608FD}" srcOrd="1" destOrd="0" parTransId="{2D7E3EF1-74D5-4AD6-8EC6-A4A6351BB02C}" sibTransId="{A94DEC2A-D954-49C9-8D15-CE289884A45B}"/>
    <dgm:cxn modelId="{9D7EF1DA-1AAD-4B4B-AB0F-27D4A85FADDA}" type="presOf" srcId="{A94DEC2A-D954-49C9-8D15-CE289884A45B}" destId="{7FB1BDD3-948B-43EE-9C16-416B7CAB7AC0}" srcOrd="0" destOrd="0" presId="urn:microsoft.com/office/officeart/2016/7/layout/LinearBlockProcessNumbered"/>
    <dgm:cxn modelId="{EE11E8F3-9ACE-41EE-B5BE-B8BA96045427}" type="presOf" srcId="{72DFC9D1-2994-4D57-809B-03C35B6608FD}" destId="{DAD8775C-D1A8-431A-A867-376513E65135}" srcOrd="0" destOrd="0" presId="urn:microsoft.com/office/officeart/2016/7/layout/LinearBlockProcessNumbered"/>
    <dgm:cxn modelId="{E57655FA-E798-4052-B3DC-B279013559F8}" type="presOf" srcId="{36E719E9-F97F-43A7-95D5-E01183296304}" destId="{E36DF725-2583-4FA5-8FB9-05A93180EDC8}" srcOrd="0" destOrd="0" presId="urn:microsoft.com/office/officeart/2016/7/layout/LinearBlockProcessNumbered"/>
    <dgm:cxn modelId="{9CA4ABFF-789B-49ED-B858-0A39F178614D}" srcId="{7959F5FE-17B9-4F98-BC17-B0E67CA00BB7}" destId="{9A117FAD-91E1-406E-89EA-683B402DE6A5}" srcOrd="0" destOrd="0" parTransId="{277C1602-5FF8-4D3F-84EE-ED52880B264D}" sibTransId="{88F3279E-82D6-4E05-8778-78F262DDF48D}"/>
    <dgm:cxn modelId="{D66510F2-3615-484D-85B1-2714E5DFBC52}" type="presParOf" srcId="{62392EC9-8BD9-4756-8E3D-1960978567F9}" destId="{765645B5-3911-4B3C-8660-8EF9B80B6925}" srcOrd="0" destOrd="0" presId="urn:microsoft.com/office/officeart/2016/7/layout/LinearBlockProcessNumbered"/>
    <dgm:cxn modelId="{E6FA4A7E-E995-4E79-B80B-E6C5AE196573}" type="presParOf" srcId="{765645B5-3911-4B3C-8660-8EF9B80B6925}" destId="{93D9ED79-BA4D-4747-B1B1-876445EFD92E}" srcOrd="0" destOrd="0" presId="urn:microsoft.com/office/officeart/2016/7/layout/LinearBlockProcessNumbered"/>
    <dgm:cxn modelId="{7427548A-EBB0-4EA3-8916-51172503F318}" type="presParOf" srcId="{765645B5-3911-4B3C-8660-8EF9B80B6925}" destId="{1D4C8B52-2DD9-41EE-92C6-DF583E1BADA8}" srcOrd="1" destOrd="0" presId="urn:microsoft.com/office/officeart/2016/7/layout/LinearBlockProcessNumbered"/>
    <dgm:cxn modelId="{28CBD6A0-3A3B-4873-9EC0-5A860D811E25}" type="presParOf" srcId="{765645B5-3911-4B3C-8660-8EF9B80B6925}" destId="{7037884F-523F-470C-9A8B-06E29240FDEE}" srcOrd="2" destOrd="0" presId="urn:microsoft.com/office/officeart/2016/7/layout/LinearBlockProcessNumbered"/>
    <dgm:cxn modelId="{6ABE808F-34F3-4868-8A4A-4D4CDDCC8C2D}" type="presParOf" srcId="{62392EC9-8BD9-4756-8E3D-1960978567F9}" destId="{821D4450-C865-4FB4-ACA1-5B8351DFC473}" srcOrd="1" destOrd="0" presId="urn:microsoft.com/office/officeart/2016/7/layout/LinearBlockProcessNumbered"/>
    <dgm:cxn modelId="{E5AA9ACD-6BB5-46CA-AAA5-62C4637B67E0}" type="presParOf" srcId="{62392EC9-8BD9-4756-8E3D-1960978567F9}" destId="{50574C28-00DE-4442-A9E7-295C6C10E75C}" srcOrd="2" destOrd="0" presId="urn:microsoft.com/office/officeart/2016/7/layout/LinearBlockProcessNumbered"/>
    <dgm:cxn modelId="{88783BF3-049C-4ED5-97FB-1471D680B047}" type="presParOf" srcId="{50574C28-00DE-4442-A9E7-295C6C10E75C}" destId="{DAD8775C-D1A8-431A-A867-376513E65135}" srcOrd="0" destOrd="0" presId="urn:microsoft.com/office/officeart/2016/7/layout/LinearBlockProcessNumbered"/>
    <dgm:cxn modelId="{162922AD-CC09-42AF-92B3-C5CA860C1418}" type="presParOf" srcId="{50574C28-00DE-4442-A9E7-295C6C10E75C}" destId="{7FB1BDD3-948B-43EE-9C16-416B7CAB7AC0}" srcOrd="1" destOrd="0" presId="urn:microsoft.com/office/officeart/2016/7/layout/LinearBlockProcessNumbered"/>
    <dgm:cxn modelId="{D967F5F7-B019-4FB4-B74A-BD04E4F4A365}" type="presParOf" srcId="{50574C28-00DE-4442-A9E7-295C6C10E75C}" destId="{D436BCE5-EEDE-4426-B84D-86FBEDF91266}" srcOrd="2" destOrd="0" presId="urn:microsoft.com/office/officeart/2016/7/layout/LinearBlockProcessNumbered"/>
    <dgm:cxn modelId="{D581F4D3-78BE-41BA-8E6B-6D1B47E533A3}" type="presParOf" srcId="{62392EC9-8BD9-4756-8E3D-1960978567F9}" destId="{0080E412-771B-4111-AE9E-75B994EB6E99}" srcOrd="3" destOrd="0" presId="urn:microsoft.com/office/officeart/2016/7/layout/LinearBlockProcessNumbered"/>
    <dgm:cxn modelId="{39EFBA80-1E98-418E-B282-184FA6EE275B}" type="presParOf" srcId="{62392EC9-8BD9-4756-8E3D-1960978567F9}" destId="{B6CBE860-D970-4571-956E-5AC85F8CC2CE}" srcOrd="4" destOrd="0" presId="urn:microsoft.com/office/officeart/2016/7/layout/LinearBlockProcessNumbered"/>
    <dgm:cxn modelId="{1F108B9D-1402-4ED5-BD87-A34B7261736C}" type="presParOf" srcId="{B6CBE860-D970-4571-956E-5AC85F8CC2CE}" destId="{E36DF725-2583-4FA5-8FB9-05A93180EDC8}" srcOrd="0" destOrd="0" presId="urn:microsoft.com/office/officeart/2016/7/layout/LinearBlockProcessNumbered"/>
    <dgm:cxn modelId="{5615AF53-0A1B-4B8B-AE42-1564D4D9BDDF}" type="presParOf" srcId="{B6CBE860-D970-4571-956E-5AC85F8CC2CE}" destId="{3868E308-587C-4233-933D-EF3ACCC5B263}" srcOrd="1" destOrd="0" presId="urn:microsoft.com/office/officeart/2016/7/layout/LinearBlockProcessNumbered"/>
    <dgm:cxn modelId="{C48D3002-B3E8-494F-8B17-B274985E4332}" type="presParOf" srcId="{B6CBE860-D970-4571-956E-5AC85F8CC2CE}" destId="{D55957DC-45AB-4171-B479-4B9E26C1F9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502E6-9795-42B3-A6C3-0F291BDF7EFC}">
      <dsp:nvSpPr>
        <dsp:cNvPr id="0" name=""/>
        <dsp:cNvSpPr/>
      </dsp:nvSpPr>
      <dsp:spPr>
        <a:xfrm>
          <a:off x="0" y="34348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28E62-172D-4AA2-9433-FEE1DEF60825}">
      <dsp:nvSpPr>
        <dsp:cNvPr id="0" name=""/>
        <dsp:cNvSpPr/>
      </dsp:nvSpPr>
      <dsp:spPr>
        <a:xfrm>
          <a:off x="320039" y="92561"/>
          <a:ext cx="44805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</a:t>
          </a:r>
        </a:p>
      </dsp:txBody>
      <dsp:txXfrm>
        <a:off x="344537" y="117059"/>
        <a:ext cx="4431563" cy="452844"/>
      </dsp:txXfrm>
    </dsp:sp>
    <dsp:sp modelId="{63139264-62DB-4B59-AE3D-AA142590D57A}">
      <dsp:nvSpPr>
        <dsp:cNvPr id="0" name=""/>
        <dsp:cNvSpPr/>
      </dsp:nvSpPr>
      <dsp:spPr>
        <a:xfrm>
          <a:off x="0" y="111460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23271"/>
              <a:satOff val="-473"/>
              <a:lumOff val="-41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7A681-B756-495F-887C-F56B74C8DF66}">
      <dsp:nvSpPr>
        <dsp:cNvPr id="0" name=""/>
        <dsp:cNvSpPr/>
      </dsp:nvSpPr>
      <dsp:spPr>
        <a:xfrm>
          <a:off x="320039" y="863681"/>
          <a:ext cx="4480559" cy="501840"/>
        </a:xfrm>
        <a:prstGeom prst="roundRect">
          <a:avLst/>
        </a:prstGeom>
        <a:solidFill>
          <a:schemeClr val="accent5">
            <a:hueOff val="323271"/>
            <a:satOff val="-47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Methodology</a:t>
          </a:r>
        </a:p>
      </dsp:txBody>
      <dsp:txXfrm>
        <a:off x="344537" y="888179"/>
        <a:ext cx="4431563" cy="452844"/>
      </dsp:txXfrm>
    </dsp:sp>
    <dsp:sp modelId="{083D8CB7-EB07-4117-AC6B-51D835344F93}">
      <dsp:nvSpPr>
        <dsp:cNvPr id="0" name=""/>
        <dsp:cNvSpPr/>
      </dsp:nvSpPr>
      <dsp:spPr>
        <a:xfrm>
          <a:off x="0" y="188572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46542"/>
              <a:satOff val="-945"/>
              <a:lumOff val="-83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8FFCD-EBC8-4372-A709-1E4E3442BFCB}">
      <dsp:nvSpPr>
        <dsp:cNvPr id="0" name=""/>
        <dsp:cNvSpPr/>
      </dsp:nvSpPr>
      <dsp:spPr>
        <a:xfrm>
          <a:off x="320039" y="1634801"/>
          <a:ext cx="4480559" cy="501840"/>
        </a:xfrm>
        <a:prstGeom prst="roundRect">
          <a:avLst/>
        </a:prstGeom>
        <a:solidFill>
          <a:schemeClr val="accent5">
            <a:hueOff val="646542"/>
            <a:satOff val="-945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Algorithms</a:t>
          </a:r>
        </a:p>
      </dsp:txBody>
      <dsp:txXfrm>
        <a:off x="344537" y="1659299"/>
        <a:ext cx="4431563" cy="452844"/>
      </dsp:txXfrm>
    </dsp:sp>
    <dsp:sp modelId="{D3E86843-66C3-413A-8097-CA3BD7936EA2}">
      <dsp:nvSpPr>
        <dsp:cNvPr id="0" name=""/>
        <dsp:cNvSpPr/>
      </dsp:nvSpPr>
      <dsp:spPr>
        <a:xfrm>
          <a:off x="0" y="265684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69813"/>
              <a:satOff val="-1418"/>
              <a:lumOff val="-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5E225-B446-4D26-A773-DBA3D3D0152B}">
      <dsp:nvSpPr>
        <dsp:cNvPr id="0" name=""/>
        <dsp:cNvSpPr/>
      </dsp:nvSpPr>
      <dsp:spPr>
        <a:xfrm>
          <a:off x="320039" y="2405921"/>
          <a:ext cx="4480559" cy="501840"/>
        </a:xfrm>
        <a:prstGeom prst="roundRect">
          <a:avLst/>
        </a:prstGeom>
        <a:solidFill>
          <a:schemeClr val="accent5">
            <a:hueOff val="969813"/>
            <a:satOff val="-1418"/>
            <a:lumOff val="-1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Experimental Results</a:t>
          </a:r>
        </a:p>
      </dsp:txBody>
      <dsp:txXfrm>
        <a:off x="344537" y="2430419"/>
        <a:ext cx="4431563" cy="452844"/>
      </dsp:txXfrm>
    </dsp:sp>
    <dsp:sp modelId="{49C3447B-EE16-4054-8C63-71FB9CB77181}">
      <dsp:nvSpPr>
        <dsp:cNvPr id="0" name=""/>
        <dsp:cNvSpPr/>
      </dsp:nvSpPr>
      <dsp:spPr>
        <a:xfrm>
          <a:off x="0" y="342796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293084"/>
              <a:satOff val="-1891"/>
              <a:lumOff val="-167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A7AE7-F0DC-472F-A805-813EC7C31E97}">
      <dsp:nvSpPr>
        <dsp:cNvPr id="0" name=""/>
        <dsp:cNvSpPr/>
      </dsp:nvSpPr>
      <dsp:spPr>
        <a:xfrm>
          <a:off x="320039" y="3177041"/>
          <a:ext cx="4480559" cy="501840"/>
        </a:xfrm>
        <a:prstGeom prst="roundRect">
          <a:avLst/>
        </a:prstGeom>
        <a:solidFill>
          <a:schemeClr val="accent5">
            <a:hueOff val="1293084"/>
            <a:satOff val="-1891"/>
            <a:lumOff val="-16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</a:t>
          </a:r>
        </a:p>
      </dsp:txBody>
      <dsp:txXfrm>
        <a:off x="344537" y="3201539"/>
        <a:ext cx="4431563" cy="452844"/>
      </dsp:txXfrm>
    </dsp:sp>
    <dsp:sp modelId="{EE34BF33-D40F-4AF0-982E-DEEDE1C52A34}">
      <dsp:nvSpPr>
        <dsp:cNvPr id="0" name=""/>
        <dsp:cNvSpPr/>
      </dsp:nvSpPr>
      <dsp:spPr>
        <a:xfrm>
          <a:off x="0" y="419908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616355"/>
              <a:satOff val="-2363"/>
              <a:lumOff val="-20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C39E2-E296-4627-8DC2-364D26B719D5}">
      <dsp:nvSpPr>
        <dsp:cNvPr id="0" name=""/>
        <dsp:cNvSpPr/>
      </dsp:nvSpPr>
      <dsp:spPr>
        <a:xfrm>
          <a:off x="320039" y="3948161"/>
          <a:ext cx="4480559" cy="501840"/>
        </a:xfrm>
        <a:prstGeom prst="roundRect">
          <a:avLst/>
        </a:prstGeom>
        <a:solidFill>
          <a:schemeClr val="accent5">
            <a:hueOff val="1616355"/>
            <a:satOff val="-2363"/>
            <a:lumOff val="-20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</a:t>
          </a:r>
        </a:p>
      </dsp:txBody>
      <dsp:txXfrm>
        <a:off x="344537" y="3972659"/>
        <a:ext cx="4431563" cy="452844"/>
      </dsp:txXfrm>
    </dsp:sp>
    <dsp:sp modelId="{60AFA2C4-1A55-4B9C-9ECF-1D2C83B84F28}">
      <dsp:nvSpPr>
        <dsp:cNvPr id="0" name=""/>
        <dsp:cNvSpPr/>
      </dsp:nvSpPr>
      <dsp:spPr>
        <a:xfrm>
          <a:off x="0" y="4970201"/>
          <a:ext cx="64007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39626"/>
              <a:satOff val="-2836"/>
              <a:lumOff val="-2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00C9A-E23D-46B1-A6D2-EC7F45F563EB}">
      <dsp:nvSpPr>
        <dsp:cNvPr id="0" name=""/>
        <dsp:cNvSpPr/>
      </dsp:nvSpPr>
      <dsp:spPr>
        <a:xfrm>
          <a:off x="320039" y="4719281"/>
          <a:ext cx="4480559" cy="501840"/>
        </a:xfrm>
        <a:prstGeom prst="roundRect">
          <a:avLst/>
        </a:prstGeom>
        <a:solidFill>
          <a:schemeClr val="accent5">
            <a:hueOff val="1939626"/>
            <a:satOff val="-2836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References</a:t>
          </a:r>
        </a:p>
      </dsp:txBody>
      <dsp:txXfrm>
        <a:off x="344537" y="4743779"/>
        <a:ext cx="44315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C2D6-EF56-42EB-AE1F-72C0D00974E6}">
      <dsp:nvSpPr>
        <dsp:cNvPr id="0" name=""/>
        <dsp:cNvSpPr/>
      </dsp:nvSpPr>
      <dsp:spPr>
        <a:xfrm>
          <a:off x="1011012" y="254456"/>
          <a:ext cx="1081263" cy="1081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9A2F9-C77C-45BA-8EED-03EC3630B2E1}">
      <dsp:nvSpPr>
        <dsp:cNvPr id="0" name=""/>
        <dsp:cNvSpPr/>
      </dsp:nvSpPr>
      <dsp:spPr>
        <a:xfrm>
          <a:off x="6982" y="1463126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Comparative Study</a:t>
          </a:r>
        </a:p>
      </dsp:txBody>
      <dsp:txXfrm>
        <a:off x="6982" y="1463126"/>
        <a:ext cx="3089323" cy="463398"/>
      </dsp:txXfrm>
    </dsp:sp>
    <dsp:sp modelId="{8FB1824F-F82C-42A3-B36A-C2644D29A968}">
      <dsp:nvSpPr>
        <dsp:cNvPr id="0" name=""/>
        <dsp:cNvSpPr/>
      </dsp:nvSpPr>
      <dsp:spPr>
        <a:xfrm>
          <a:off x="17949" y="2009443"/>
          <a:ext cx="3089323" cy="123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Linear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Polynomial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b="1" kern="1200" dirty="0"/>
            <a:t>Ridge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Lasso</a:t>
          </a:r>
        </a:p>
      </dsp:txBody>
      <dsp:txXfrm>
        <a:off x="17949" y="2009443"/>
        <a:ext cx="3089323" cy="1231622"/>
      </dsp:txXfrm>
    </dsp:sp>
    <dsp:sp modelId="{116AE561-C0EA-4F2F-B10F-F1966AEDC62E}">
      <dsp:nvSpPr>
        <dsp:cNvPr id="0" name=""/>
        <dsp:cNvSpPr/>
      </dsp:nvSpPr>
      <dsp:spPr>
        <a:xfrm>
          <a:off x="4640968" y="254456"/>
          <a:ext cx="1081263" cy="108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564FC-D074-4193-BDB9-EE413F1943AE}">
      <dsp:nvSpPr>
        <dsp:cNvPr id="0" name=""/>
        <dsp:cNvSpPr/>
      </dsp:nvSpPr>
      <dsp:spPr>
        <a:xfrm>
          <a:off x="3636938" y="1463126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California House Data</a:t>
          </a:r>
        </a:p>
      </dsp:txBody>
      <dsp:txXfrm>
        <a:off x="3636938" y="1463126"/>
        <a:ext cx="3089323" cy="463398"/>
      </dsp:txXfrm>
    </dsp:sp>
    <dsp:sp modelId="{68910831-BAD2-4DB2-93A8-3DDC41E5DDAA}">
      <dsp:nvSpPr>
        <dsp:cNvPr id="0" name=""/>
        <dsp:cNvSpPr/>
      </dsp:nvSpPr>
      <dsp:spPr>
        <a:xfrm>
          <a:off x="3636938" y="1985784"/>
          <a:ext cx="3089323" cy="123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Median House Value </a:t>
          </a:r>
        </a:p>
      </dsp:txBody>
      <dsp:txXfrm>
        <a:off x="3636938" y="1985784"/>
        <a:ext cx="3089323" cy="1231622"/>
      </dsp:txXfrm>
    </dsp:sp>
    <dsp:sp modelId="{D5C9A9B0-3528-4CC4-910E-5F9BDFBB3EC0}">
      <dsp:nvSpPr>
        <dsp:cNvPr id="0" name=""/>
        <dsp:cNvSpPr/>
      </dsp:nvSpPr>
      <dsp:spPr>
        <a:xfrm>
          <a:off x="8270923" y="254456"/>
          <a:ext cx="1081263" cy="1081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40CE-9082-46FB-9CF2-EAC0075F3C31}">
      <dsp:nvSpPr>
        <dsp:cNvPr id="0" name=""/>
        <dsp:cNvSpPr/>
      </dsp:nvSpPr>
      <dsp:spPr>
        <a:xfrm>
          <a:off x="7266893" y="1463126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/>
            <a:t>Accuracy and Precision</a:t>
          </a:r>
        </a:p>
      </dsp:txBody>
      <dsp:txXfrm>
        <a:off x="7266893" y="1463126"/>
        <a:ext cx="3089323" cy="463398"/>
      </dsp:txXfrm>
    </dsp:sp>
    <dsp:sp modelId="{47671E51-656A-4812-9B25-60968802F7F5}">
      <dsp:nvSpPr>
        <dsp:cNvPr id="0" name=""/>
        <dsp:cNvSpPr/>
      </dsp:nvSpPr>
      <dsp:spPr>
        <a:xfrm>
          <a:off x="7266893" y="1985784"/>
          <a:ext cx="3089323" cy="123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2876B-BE8A-42DB-86A2-972183F6B42F}">
      <dsp:nvSpPr>
        <dsp:cNvPr id="0" name=""/>
        <dsp:cNvSpPr/>
      </dsp:nvSpPr>
      <dsp:spPr>
        <a:xfrm>
          <a:off x="3429" y="172945"/>
          <a:ext cx="3343274" cy="1039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Dataset: California Housing Project</a:t>
          </a:r>
        </a:p>
      </dsp:txBody>
      <dsp:txXfrm>
        <a:off x="3429" y="172945"/>
        <a:ext cx="3343274" cy="1039182"/>
      </dsp:txXfrm>
    </dsp:sp>
    <dsp:sp modelId="{13C76C6E-B06A-40C7-9332-6F9307EEECE0}">
      <dsp:nvSpPr>
        <dsp:cNvPr id="0" name=""/>
        <dsp:cNvSpPr/>
      </dsp:nvSpPr>
      <dsp:spPr>
        <a:xfrm>
          <a:off x="3429" y="1212127"/>
          <a:ext cx="3343274" cy="2089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Import through sklearn library in python</a:t>
          </a:r>
        </a:p>
      </dsp:txBody>
      <dsp:txXfrm>
        <a:off x="3429" y="1212127"/>
        <a:ext cx="3343274" cy="2089631"/>
      </dsp:txXfrm>
    </dsp:sp>
    <dsp:sp modelId="{3072DE5A-EAFB-4956-BBF1-AC9449FBF8F9}">
      <dsp:nvSpPr>
        <dsp:cNvPr id="0" name=""/>
        <dsp:cNvSpPr/>
      </dsp:nvSpPr>
      <dsp:spPr>
        <a:xfrm>
          <a:off x="3814762" y="172945"/>
          <a:ext cx="3343274" cy="1039182"/>
        </a:xfrm>
        <a:prstGeom prst="rect">
          <a:avLst/>
        </a:prstGeom>
        <a:solidFill>
          <a:schemeClr val="accent2">
            <a:hueOff val="4665041"/>
            <a:satOff val="7373"/>
            <a:lumOff val="-2547"/>
            <a:alphaOff val="0"/>
          </a:schemeClr>
        </a:solidFill>
        <a:ln w="12700" cap="flat" cmpd="sng" algn="ctr">
          <a:solidFill>
            <a:schemeClr val="accent2">
              <a:hueOff val="4665041"/>
              <a:satOff val="7373"/>
              <a:lumOff val="-25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Software: Python</a:t>
          </a:r>
        </a:p>
      </dsp:txBody>
      <dsp:txXfrm>
        <a:off x="3814762" y="172945"/>
        <a:ext cx="3343274" cy="1039182"/>
      </dsp:txXfrm>
    </dsp:sp>
    <dsp:sp modelId="{5CFB25B7-CB3D-41AC-A278-538031361737}">
      <dsp:nvSpPr>
        <dsp:cNvPr id="0" name=""/>
        <dsp:cNvSpPr/>
      </dsp:nvSpPr>
      <dsp:spPr>
        <a:xfrm>
          <a:off x="3814762" y="1212127"/>
          <a:ext cx="3343274" cy="2089631"/>
        </a:xfrm>
        <a:prstGeom prst="rect">
          <a:avLst/>
        </a:prstGeom>
        <a:solidFill>
          <a:schemeClr val="accent2">
            <a:tint val="40000"/>
            <a:alpha val="90000"/>
            <a:hueOff val="4885157"/>
            <a:satOff val="-1489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85157"/>
              <a:satOff val="-1489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Sklearn, mtplotlib, seaborn, pandas</a:t>
          </a:r>
        </a:p>
      </dsp:txBody>
      <dsp:txXfrm>
        <a:off x="3814762" y="1212127"/>
        <a:ext cx="3343274" cy="2089631"/>
      </dsp:txXfrm>
    </dsp:sp>
    <dsp:sp modelId="{DA786309-44D6-4CFC-B909-E2A8F555F9A4}">
      <dsp:nvSpPr>
        <dsp:cNvPr id="0" name=""/>
        <dsp:cNvSpPr/>
      </dsp:nvSpPr>
      <dsp:spPr>
        <a:xfrm>
          <a:off x="7626096" y="172945"/>
          <a:ext cx="3343274" cy="1039182"/>
        </a:xfrm>
        <a:prstGeom prst="rect">
          <a:avLst/>
        </a:prstGeom>
        <a:solidFill>
          <a:schemeClr val="accent2">
            <a:hueOff val="9330081"/>
            <a:satOff val="14747"/>
            <a:lumOff val="-5093"/>
            <a:alphaOff val="0"/>
          </a:schemeClr>
        </a:solidFill>
        <a:ln w="12700" cap="flat" cmpd="sng" algn="ctr">
          <a:solidFill>
            <a:schemeClr val="accent2">
              <a:hueOff val="9330081"/>
              <a:satOff val="14747"/>
              <a:lumOff val="-50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Metrics: For each model</a:t>
          </a:r>
        </a:p>
      </dsp:txBody>
      <dsp:txXfrm>
        <a:off x="7626096" y="172945"/>
        <a:ext cx="3343274" cy="1039182"/>
      </dsp:txXfrm>
    </dsp:sp>
    <dsp:sp modelId="{12160DFD-BE6B-45AF-8F9F-0ADBB23575C9}">
      <dsp:nvSpPr>
        <dsp:cNvPr id="0" name=""/>
        <dsp:cNvSpPr/>
      </dsp:nvSpPr>
      <dsp:spPr>
        <a:xfrm>
          <a:off x="7626096" y="1212127"/>
          <a:ext cx="3343274" cy="2089631"/>
        </a:xfrm>
        <a:prstGeom prst="rect">
          <a:avLst/>
        </a:prstGeom>
        <a:solidFill>
          <a:schemeClr val="accent2">
            <a:tint val="40000"/>
            <a:alpha val="90000"/>
            <a:hueOff val="9770315"/>
            <a:satOff val="-2978"/>
            <a:lumOff val="-5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770315"/>
              <a:satOff val="-2978"/>
              <a:lumOff val="-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Mean square error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R-squared values</a:t>
          </a:r>
        </a:p>
      </dsp:txBody>
      <dsp:txXfrm>
        <a:off x="7626096" y="1212127"/>
        <a:ext cx="3343274" cy="2089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6960D-DF4C-4573-AE7E-421257DFEE03}">
      <dsp:nvSpPr>
        <dsp:cNvPr id="0" name=""/>
        <dsp:cNvSpPr/>
      </dsp:nvSpPr>
      <dsp:spPr>
        <a:xfrm>
          <a:off x="13286" y="0"/>
          <a:ext cx="764839" cy="734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CDA5-52F7-46D9-B57F-F5FF25CFACA7}">
      <dsp:nvSpPr>
        <dsp:cNvPr id="0" name=""/>
        <dsp:cNvSpPr/>
      </dsp:nvSpPr>
      <dsp:spPr>
        <a:xfrm>
          <a:off x="13286" y="904898"/>
          <a:ext cx="2185256" cy="31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Linear Regression</a:t>
          </a:r>
          <a:endParaRPr lang="en-US" sz="1700" kern="1200"/>
        </a:p>
      </dsp:txBody>
      <dsp:txXfrm>
        <a:off x="13286" y="904898"/>
        <a:ext cx="2185256" cy="314888"/>
      </dsp:txXfrm>
    </dsp:sp>
    <dsp:sp modelId="{982365C9-0CC1-4E99-894A-A7715526644A}">
      <dsp:nvSpPr>
        <dsp:cNvPr id="0" name=""/>
        <dsp:cNvSpPr/>
      </dsp:nvSpPr>
      <dsp:spPr>
        <a:xfrm>
          <a:off x="13286" y="1298930"/>
          <a:ext cx="2185256" cy="282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Strengths</a:t>
          </a:r>
          <a:r>
            <a:rPr lang="en-US" sz="1300" b="0" i="0" kern="1200"/>
            <a:t>: Most widely known, simple and easy to interpret, fast training and prediction, suitable for linear data.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Weaknesses</a:t>
          </a:r>
          <a:r>
            <a:rPr lang="en-US" sz="1300" b="0" i="0" kern="1200"/>
            <a:t>: Assumes a constant linear relationship, sensitive to outliers and multicollinearity.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Implementation Details</a:t>
          </a:r>
          <a:r>
            <a:rPr lang="en-US" sz="1300" b="0" i="0" kern="1200"/>
            <a:t>: Uses Ordinary Least Squares (OLS) for estimation. Can incorporate regularization techniques like Ridge and Lasso to address weaknesses.</a:t>
          </a:r>
          <a:endParaRPr lang="en-US" sz="1300" kern="1200"/>
        </a:p>
      </dsp:txBody>
      <dsp:txXfrm>
        <a:off x="13286" y="1298930"/>
        <a:ext cx="2185256" cy="2824387"/>
      </dsp:txXfrm>
    </dsp:sp>
    <dsp:sp modelId="{31528FFD-102A-435E-89B5-B7B4EC3D04FC}">
      <dsp:nvSpPr>
        <dsp:cNvPr id="0" name=""/>
        <dsp:cNvSpPr/>
      </dsp:nvSpPr>
      <dsp:spPr>
        <a:xfrm>
          <a:off x="2580963" y="0"/>
          <a:ext cx="764839" cy="734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B2288-11A9-49B4-96C0-295FF2FDDC2C}">
      <dsp:nvSpPr>
        <dsp:cNvPr id="0" name=""/>
        <dsp:cNvSpPr/>
      </dsp:nvSpPr>
      <dsp:spPr>
        <a:xfrm>
          <a:off x="2580963" y="904898"/>
          <a:ext cx="2185256" cy="31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Polynomial Regression</a:t>
          </a:r>
          <a:endParaRPr lang="en-US" sz="1700" kern="1200"/>
        </a:p>
      </dsp:txBody>
      <dsp:txXfrm>
        <a:off x="2580963" y="904898"/>
        <a:ext cx="2185256" cy="314888"/>
      </dsp:txXfrm>
    </dsp:sp>
    <dsp:sp modelId="{38C138E8-D94B-4875-ACE7-F9ABCCC3C937}">
      <dsp:nvSpPr>
        <dsp:cNvPr id="0" name=""/>
        <dsp:cNvSpPr/>
      </dsp:nvSpPr>
      <dsp:spPr>
        <a:xfrm>
          <a:off x="2580963" y="1298930"/>
          <a:ext cx="2185256" cy="282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Strengths</a:t>
          </a:r>
          <a:r>
            <a:rPr lang="en-US" sz="1300" b="0" i="0" kern="1200"/>
            <a:t>: Captures nonlinear relationships, more flexible than linear regression.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Weaknesses</a:t>
          </a:r>
          <a:r>
            <a:rPr lang="en-US" sz="1300" b="0" i="0" kern="1200"/>
            <a:t>: Prone to overfitting with higher degree polynomials; complexity reduces interpretability.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Implementation Details</a:t>
          </a:r>
          <a:r>
            <a:rPr lang="en-US" sz="1300" b="0" i="0" kern="1200"/>
            <a:t>: Extends linear regression by adding polynomial terms. Can use regularization to help manage overfitting.</a:t>
          </a:r>
          <a:endParaRPr lang="en-US" sz="1300" kern="1200"/>
        </a:p>
      </dsp:txBody>
      <dsp:txXfrm>
        <a:off x="2580963" y="1298930"/>
        <a:ext cx="2185256" cy="2824387"/>
      </dsp:txXfrm>
    </dsp:sp>
    <dsp:sp modelId="{808F116A-2342-48C2-9769-57617E812302}">
      <dsp:nvSpPr>
        <dsp:cNvPr id="0" name=""/>
        <dsp:cNvSpPr/>
      </dsp:nvSpPr>
      <dsp:spPr>
        <a:xfrm>
          <a:off x="5148639" y="0"/>
          <a:ext cx="764839" cy="734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4845D-8C9C-41CE-91E4-9C9FE9CB13C1}">
      <dsp:nvSpPr>
        <dsp:cNvPr id="0" name=""/>
        <dsp:cNvSpPr/>
      </dsp:nvSpPr>
      <dsp:spPr>
        <a:xfrm>
          <a:off x="5148639" y="904898"/>
          <a:ext cx="2185256" cy="31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Ridge Regression</a:t>
          </a:r>
          <a:endParaRPr lang="en-US" sz="1700" kern="1200"/>
        </a:p>
      </dsp:txBody>
      <dsp:txXfrm>
        <a:off x="5148639" y="904898"/>
        <a:ext cx="2185256" cy="314888"/>
      </dsp:txXfrm>
    </dsp:sp>
    <dsp:sp modelId="{335235CD-5859-487D-B4D4-01174B433236}">
      <dsp:nvSpPr>
        <dsp:cNvPr id="0" name=""/>
        <dsp:cNvSpPr/>
      </dsp:nvSpPr>
      <dsp:spPr>
        <a:xfrm>
          <a:off x="5148639" y="1298930"/>
          <a:ext cx="2185256" cy="282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Strengths</a:t>
          </a:r>
          <a:r>
            <a:rPr lang="en-US" sz="1300" b="0" i="0" kern="1200"/>
            <a:t>: Handles multicollinearity well, more robust towards outliers compared to linear regression.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Weaknesses</a:t>
          </a:r>
          <a:r>
            <a:rPr lang="en-US" sz="1300" b="0" i="0" kern="1200"/>
            <a:t>: Requires careful tuning of the regularization parameter.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Implementation Details</a:t>
          </a:r>
          <a:r>
            <a:rPr lang="en-US" sz="1300" b="0" i="0" kern="1200"/>
            <a:t>: Adds a L2 regularization term to the loss function to improve model stability and handle multicollinearity.</a:t>
          </a:r>
          <a:endParaRPr lang="en-US" sz="1300" kern="1200"/>
        </a:p>
      </dsp:txBody>
      <dsp:txXfrm>
        <a:off x="5148639" y="1298930"/>
        <a:ext cx="2185256" cy="2824387"/>
      </dsp:txXfrm>
    </dsp:sp>
    <dsp:sp modelId="{16DC0A73-ED3A-44FB-B630-090CFA977B43}">
      <dsp:nvSpPr>
        <dsp:cNvPr id="0" name=""/>
        <dsp:cNvSpPr/>
      </dsp:nvSpPr>
      <dsp:spPr>
        <a:xfrm>
          <a:off x="7716316" y="0"/>
          <a:ext cx="764839" cy="734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35FF-2865-4DA0-BAA2-13FEFB172762}">
      <dsp:nvSpPr>
        <dsp:cNvPr id="0" name=""/>
        <dsp:cNvSpPr/>
      </dsp:nvSpPr>
      <dsp:spPr>
        <a:xfrm>
          <a:off x="7716316" y="904898"/>
          <a:ext cx="2185256" cy="31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Lasso Regression</a:t>
          </a:r>
          <a:endParaRPr lang="en-US" sz="1700" kern="1200"/>
        </a:p>
      </dsp:txBody>
      <dsp:txXfrm>
        <a:off x="7716316" y="904898"/>
        <a:ext cx="2185256" cy="314888"/>
      </dsp:txXfrm>
    </dsp:sp>
    <dsp:sp modelId="{7A035E29-F931-45FF-BB62-1F71904AC7F5}">
      <dsp:nvSpPr>
        <dsp:cNvPr id="0" name=""/>
        <dsp:cNvSpPr/>
      </dsp:nvSpPr>
      <dsp:spPr>
        <a:xfrm>
          <a:off x="7716316" y="1298930"/>
          <a:ext cx="2185256" cy="282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Strengths</a:t>
          </a:r>
          <a:r>
            <a:rPr lang="en-US" sz="1300" b="0" i="0" kern="1200"/>
            <a:t>: Performs feature selection by driving some coefficients to zero, effective in high-dimensional datasets.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Weaknesses</a:t>
          </a:r>
          <a:r>
            <a:rPr lang="en-US" sz="1300" b="0" i="0" kern="1200"/>
            <a:t>: Less stable than Ridge, especially when predictors outnumber observations; requires parameter tuning.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Implementation Details</a:t>
          </a:r>
          <a:r>
            <a:rPr lang="en-US" sz="1300" b="0" i="0" kern="1200"/>
            <a:t>: Incorporates a L1 regularization term, which helps in feature reduction and enhances model simplicity.</a:t>
          </a:r>
          <a:endParaRPr lang="en-US" sz="1300" kern="1200"/>
        </a:p>
      </dsp:txBody>
      <dsp:txXfrm>
        <a:off x="7716316" y="1298930"/>
        <a:ext cx="2185256" cy="2824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913CF-C820-4738-8C2A-A9D6F7DC8DEA}">
      <dsp:nvSpPr>
        <dsp:cNvPr id="0" name=""/>
        <dsp:cNvSpPr/>
      </dsp:nvSpPr>
      <dsp:spPr>
        <a:xfrm>
          <a:off x="0" y="3723"/>
          <a:ext cx="9914860" cy="866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9B651-BAA7-4141-AA0C-930071E67CDB}">
      <dsp:nvSpPr>
        <dsp:cNvPr id="0" name=""/>
        <dsp:cNvSpPr/>
      </dsp:nvSpPr>
      <dsp:spPr>
        <a:xfrm>
          <a:off x="262116" y="198685"/>
          <a:ext cx="476574" cy="476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B10E2-45A8-4918-807E-8D6978D17601}">
      <dsp:nvSpPr>
        <dsp:cNvPr id="0" name=""/>
        <dsp:cNvSpPr/>
      </dsp:nvSpPr>
      <dsp:spPr>
        <a:xfrm>
          <a:off x="1000806" y="3723"/>
          <a:ext cx="44616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Polynomial Regression</a:t>
          </a:r>
          <a:endParaRPr lang="en-US" sz="2200" kern="1200"/>
        </a:p>
      </dsp:txBody>
      <dsp:txXfrm>
        <a:off x="1000806" y="3723"/>
        <a:ext cx="4461687" cy="866499"/>
      </dsp:txXfrm>
    </dsp:sp>
    <dsp:sp modelId="{AB3B9A6B-5993-4D73-B979-99D5BB4E5B0F}">
      <dsp:nvSpPr>
        <dsp:cNvPr id="0" name=""/>
        <dsp:cNvSpPr/>
      </dsp:nvSpPr>
      <dsp:spPr>
        <a:xfrm>
          <a:off x="5462493" y="3723"/>
          <a:ext cx="44513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Performance</a:t>
          </a:r>
          <a:r>
            <a:rPr lang="en-US" sz="1100" kern="1200"/>
            <a:t>: Best among the models, with the lowest Mean Squared Error (MSE) approximately 0.464 and the highest R-squared (R²) approximately 0.646.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Observation</a:t>
          </a:r>
          <a:r>
            <a:rPr lang="en-US" sz="1100" kern="1200"/>
            <a:t>: Suggests a probable non-linear relationship in the dataset; polynomial features significantly enhance predictions.</a:t>
          </a:r>
        </a:p>
      </dsp:txBody>
      <dsp:txXfrm>
        <a:off x="5462493" y="3723"/>
        <a:ext cx="4451387" cy="866499"/>
      </dsp:txXfrm>
    </dsp:sp>
    <dsp:sp modelId="{FD11CB3F-0CBA-4F39-9B6C-2D3EE69001A7}">
      <dsp:nvSpPr>
        <dsp:cNvPr id="0" name=""/>
        <dsp:cNvSpPr/>
      </dsp:nvSpPr>
      <dsp:spPr>
        <a:xfrm>
          <a:off x="0" y="1086847"/>
          <a:ext cx="9914860" cy="866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6F066-2024-4378-9E34-DA2961EE95B5}">
      <dsp:nvSpPr>
        <dsp:cNvPr id="0" name=""/>
        <dsp:cNvSpPr/>
      </dsp:nvSpPr>
      <dsp:spPr>
        <a:xfrm>
          <a:off x="262116" y="1281809"/>
          <a:ext cx="476574" cy="476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EC7-40D8-43B8-A4FC-253BAA617554}">
      <dsp:nvSpPr>
        <dsp:cNvPr id="0" name=""/>
        <dsp:cNvSpPr/>
      </dsp:nvSpPr>
      <dsp:spPr>
        <a:xfrm>
          <a:off x="1000806" y="1086847"/>
          <a:ext cx="44616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Linear Regression</a:t>
          </a:r>
          <a:endParaRPr lang="en-US" sz="2200" kern="1200"/>
        </a:p>
      </dsp:txBody>
      <dsp:txXfrm>
        <a:off x="1000806" y="1086847"/>
        <a:ext cx="4461687" cy="866499"/>
      </dsp:txXfrm>
    </dsp:sp>
    <dsp:sp modelId="{9F6F4683-D734-4DBF-A006-7AD4CDF3F73B}">
      <dsp:nvSpPr>
        <dsp:cNvPr id="0" name=""/>
        <dsp:cNvSpPr/>
      </dsp:nvSpPr>
      <dsp:spPr>
        <a:xfrm>
          <a:off x="5462493" y="1086847"/>
          <a:ext cx="44513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Performance</a:t>
          </a:r>
          <a:r>
            <a:rPr lang="en-US" sz="1100" kern="1200"/>
            <a:t>: Shows moderate performance; like Ridge Regression in terms of metrics.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Observation</a:t>
          </a:r>
          <a:r>
            <a:rPr lang="en-US" sz="1100" kern="1200"/>
            <a:t>: Provides a baseline for comparison with other models.</a:t>
          </a:r>
        </a:p>
      </dsp:txBody>
      <dsp:txXfrm>
        <a:off x="5462493" y="1086847"/>
        <a:ext cx="4451387" cy="866499"/>
      </dsp:txXfrm>
    </dsp:sp>
    <dsp:sp modelId="{D57FC108-80E5-4E77-8779-4566F34F5540}">
      <dsp:nvSpPr>
        <dsp:cNvPr id="0" name=""/>
        <dsp:cNvSpPr/>
      </dsp:nvSpPr>
      <dsp:spPr>
        <a:xfrm>
          <a:off x="0" y="2169971"/>
          <a:ext cx="9914860" cy="866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79376-A238-40FA-BBEE-2405417640CE}">
      <dsp:nvSpPr>
        <dsp:cNvPr id="0" name=""/>
        <dsp:cNvSpPr/>
      </dsp:nvSpPr>
      <dsp:spPr>
        <a:xfrm>
          <a:off x="262116" y="2364933"/>
          <a:ext cx="476574" cy="476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57CC7-E43F-484C-A60E-7BE15E920D34}">
      <dsp:nvSpPr>
        <dsp:cNvPr id="0" name=""/>
        <dsp:cNvSpPr/>
      </dsp:nvSpPr>
      <dsp:spPr>
        <a:xfrm>
          <a:off x="1000806" y="2169971"/>
          <a:ext cx="44616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Ridge Regression</a:t>
          </a:r>
          <a:endParaRPr lang="en-US" sz="2200" kern="1200"/>
        </a:p>
      </dsp:txBody>
      <dsp:txXfrm>
        <a:off x="1000806" y="2169971"/>
        <a:ext cx="4461687" cy="866499"/>
      </dsp:txXfrm>
    </dsp:sp>
    <dsp:sp modelId="{72030799-7433-4BAF-BC37-03E9E7246876}">
      <dsp:nvSpPr>
        <dsp:cNvPr id="0" name=""/>
        <dsp:cNvSpPr/>
      </dsp:nvSpPr>
      <dsp:spPr>
        <a:xfrm>
          <a:off x="5462493" y="2169971"/>
          <a:ext cx="44513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Performance</a:t>
          </a:r>
          <a:r>
            <a:rPr lang="en-US" sz="1100" kern="1200"/>
            <a:t>: Like to Linear Regression in terms of MSE and R².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Observation</a:t>
          </a:r>
          <a:r>
            <a:rPr lang="en-US" sz="1100" kern="1200"/>
            <a:t>: Regularization provided by Ridge does not significantly improve performance over Linear Regression for this dataset.</a:t>
          </a:r>
        </a:p>
      </dsp:txBody>
      <dsp:txXfrm>
        <a:off x="5462493" y="2169971"/>
        <a:ext cx="4451387" cy="866499"/>
      </dsp:txXfrm>
    </dsp:sp>
    <dsp:sp modelId="{5F78E9E9-FBC1-4D7D-8D80-3C9525E38086}">
      <dsp:nvSpPr>
        <dsp:cNvPr id="0" name=""/>
        <dsp:cNvSpPr/>
      </dsp:nvSpPr>
      <dsp:spPr>
        <a:xfrm>
          <a:off x="0" y="3253095"/>
          <a:ext cx="9914860" cy="866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A3CF8-D4C5-46AB-B0A6-B0B388F3FDD8}">
      <dsp:nvSpPr>
        <dsp:cNvPr id="0" name=""/>
        <dsp:cNvSpPr/>
      </dsp:nvSpPr>
      <dsp:spPr>
        <a:xfrm>
          <a:off x="262116" y="3448057"/>
          <a:ext cx="476574" cy="476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2C2C-C46D-420A-8888-3ED3861B5EF3}">
      <dsp:nvSpPr>
        <dsp:cNvPr id="0" name=""/>
        <dsp:cNvSpPr/>
      </dsp:nvSpPr>
      <dsp:spPr>
        <a:xfrm>
          <a:off x="1000806" y="3253095"/>
          <a:ext cx="44616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Lasso Regression</a:t>
          </a:r>
          <a:endParaRPr lang="en-US" sz="2200" kern="1200"/>
        </a:p>
      </dsp:txBody>
      <dsp:txXfrm>
        <a:off x="1000806" y="3253095"/>
        <a:ext cx="4461687" cy="866499"/>
      </dsp:txXfrm>
    </dsp:sp>
    <dsp:sp modelId="{47FD0EAD-EFB0-4818-969E-44DFCAEDD3FA}">
      <dsp:nvSpPr>
        <dsp:cNvPr id="0" name=""/>
        <dsp:cNvSpPr/>
      </dsp:nvSpPr>
      <dsp:spPr>
        <a:xfrm>
          <a:off x="5462493" y="3253095"/>
          <a:ext cx="4451387" cy="86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5" tIns="91705" rIns="91705" bIns="917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Performance</a:t>
          </a:r>
          <a:r>
            <a:rPr lang="en-US" sz="1100" kern="1200"/>
            <a:t>: Performs the worst among the models.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Observation</a:t>
          </a:r>
          <a:r>
            <a:rPr lang="en-US" sz="1100" kern="1200"/>
            <a:t>: Feature selection, which drives some coefficients to zero, does not provide benefits for this dataset, indicating that all features may be relevant.</a:t>
          </a:r>
        </a:p>
      </dsp:txBody>
      <dsp:txXfrm>
        <a:off x="5462493" y="3253095"/>
        <a:ext cx="4451387" cy="866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CC294-75E2-41D0-8B1C-6D8E4DD18D59}">
      <dsp:nvSpPr>
        <dsp:cNvPr id="0" name=""/>
        <dsp:cNvSpPr/>
      </dsp:nvSpPr>
      <dsp:spPr>
        <a:xfrm>
          <a:off x="0" y="260268"/>
          <a:ext cx="6400401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Polynomial Regression</a:t>
          </a:r>
          <a:endParaRPr lang="en-US" sz="1700" kern="1200"/>
        </a:p>
      </dsp:txBody>
      <dsp:txXfrm>
        <a:off x="19904" y="280172"/>
        <a:ext cx="6360593" cy="367937"/>
      </dsp:txXfrm>
    </dsp:sp>
    <dsp:sp modelId="{3ABA057E-6D43-4BAD-A51F-002656B66D2A}">
      <dsp:nvSpPr>
        <dsp:cNvPr id="0" name=""/>
        <dsp:cNvSpPr/>
      </dsp:nvSpPr>
      <dsp:spPr>
        <a:xfrm>
          <a:off x="0" y="668013"/>
          <a:ext cx="6400401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1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Strengths</a:t>
          </a:r>
          <a:r>
            <a:rPr lang="en-US" sz="1300" b="0" i="0" kern="1200"/>
            <a:t>: </a:t>
          </a:r>
          <a:r>
            <a:rPr lang="en-US" sz="1300" b="1" i="0" kern="1200"/>
            <a:t>Capturing Nonlinear Relationships</a:t>
          </a:r>
          <a:r>
            <a:rPr lang="en-US" sz="1300" b="0" i="0" kern="1200"/>
            <a:t>: Best performance with the lowest MSE and highest R², showing strong capability to model complex patterns.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Weaknesses</a:t>
          </a:r>
          <a:r>
            <a:rPr lang="en-US" sz="1300" b="0" i="0" kern="1200"/>
            <a:t>: </a:t>
          </a:r>
          <a:r>
            <a:rPr lang="en-US" sz="1300" b="1" i="0" kern="1200"/>
            <a:t>Prone to Overfitting</a:t>
          </a:r>
          <a:r>
            <a:rPr lang="en-US" sz="1300" b="0" i="0" kern="1200"/>
            <a:t>: Vulnerability increases with higher polynomial degrees, potentially fitting noise rather than signal.</a:t>
          </a:r>
          <a:endParaRPr lang="en-US" sz="1300" kern="1200"/>
        </a:p>
      </dsp:txBody>
      <dsp:txXfrm>
        <a:off x="0" y="668013"/>
        <a:ext cx="6400401" cy="809370"/>
      </dsp:txXfrm>
    </dsp:sp>
    <dsp:sp modelId="{305FE947-23C2-45A8-B9FB-81AD6EB7F870}">
      <dsp:nvSpPr>
        <dsp:cNvPr id="0" name=""/>
        <dsp:cNvSpPr/>
      </dsp:nvSpPr>
      <dsp:spPr>
        <a:xfrm>
          <a:off x="0" y="1477383"/>
          <a:ext cx="6400401" cy="407745"/>
        </a:xfrm>
        <a:prstGeom prst="roundRect">
          <a:avLst/>
        </a:prstGeom>
        <a:solidFill>
          <a:schemeClr val="accent2">
            <a:hueOff val="3110027"/>
            <a:satOff val="4916"/>
            <a:lumOff val="-1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Linear Regression</a:t>
          </a:r>
          <a:endParaRPr lang="en-US" sz="1700" kern="1200"/>
        </a:p>
      </dsp:txBody>
      <dsp:txXfrm>
        <a:off x="19904" y="1497287"/>
        <a:ext cx="6360593" cy="367937"/>
      </dsp:txXfrm>
    </dsp:sp>
    <dsp:sp modelId="{D3538E36-B44A-46D5-A220-57B0D38ED9B0}">
      <dsp:nvSpPr>
        <dsp:cNvPr id="0" name=""/>
        <dsp:cNvSpPr/>
      </dsp:nvSpPr>
      <dsp:spPr>
        <a:xfrm>
          <a:off x="0" y="1885128"/>
          <a:ext cx="6400401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1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Strengths</a:t>
          </a:r>
          <a:r>
            <a:rPr lang="en-US" sz="1300" b="0" i="0" kern="1200"/>
            <a:t>: </a:t>
          </a:r>
          <a:r>
            <a:rPr lang="en-US" sz="1300" b="1" i="0" kern="1200"/>
            <a:t>Simplicity and Interpretability</a:t>
          </a:r>
          <a:r>
            <a:rPr lang="en-US" sz="1300" b="0" i="0" kern="1200"/>
            <a:t>: Easy to understand and implement; provides clear insights into the relationship between variables.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Weaknesses</a:t>
          </a:r>
          <a:r>
            <a:rPr lang="en-US" sz="1300" b="0" i="0" kern="1200"/>
            <a:t>: </a:t>
          </a:r>
          <a:r>
            <a:rPr lang="en-US" sz="1300" b="1" i="0" kern="1200"/>
            <a:t>Limited Flexibility</a:t>
          </a:r>
          <a:r>
            <a:rPr lang="en-US" sz="1300" b="0" i="0" kern="1200"/>
            <a:t>: Assumes linear relationships, struggling with complexity and nonlinearity in the dataset.</a:t>
          </a:r>
          <a:endParaRPr lang="en-US" sz="1300" kern="1200"/>
        </a:p>
      </dsp:txBody>
      <dsp:txXfrm>
        <a:off x="0" y="1885128"/>
        <a:ext cx="6400401" cy="809370"/>
      </dsp:txXfrm>
    </dsp:sp>
    <dsp:sp modelId="{4315B4FC-1783-454B-9CFB-D21E13F64589}">
      <dsp:nvSpPr>
        <dsp:cNvPr id="0" name=""/>
        <dsp:cNvSpPr/>
      </dsp:nvSpPr>
      <dsp:spPr>
        <a:xfrm>
          <a:off x="0" y="2694498"/>
          <a:ext cx="6400401" cy="407745"/>
        </a:xfrm>
        <a:prstGeom prst="roundRect">
          <a:avLst/>
        </a:prstGeom>
        <a:solidFill>
          <a:schemeClr val="accent2">
            <a:hueOff val="6220054"/>
            <a:satOff val="9831"/>
            <a:lumOff val="-3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Ridge Regression</a:t>
          </a:r>
          <a:endParaRPr lang="en-US" sz="1700" kern="1200"/>
        </a:p>
      </dsp:txBody>
      <dsp:txXfrm>
        <a:off x="19904" y="2714402"/>
        <a:ext cx="6360593" cy="367937"/>
      </dsp:txXfrm>
    </dsp:sp>
    <dsp:sp modelId="{6AB74294-493F-4540-B056-52FD31FC8B1D}">
      <dsp:nvSpPr>
        <dsp:cNvPr id="0" name=""/>
        <dsp:cNvSpPr/>
      </dsp:nvSpPr>
      <dsp:spPr>
        <a:xfrm>
          <a:off x="0" y="3102243"/>
          <a:ext cx="6400401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1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Strengths</a:t>
          </a:r>
          <a:r>
            <a:rPr lang="en-US" sz="1300" b="0" i="0" kern="1200"/>
            <a:t>: </a:t>
          </a:r>
          <a:r>
            <a:rPr lang="en-US" sz="1300" b="1" i="0" kern="1200"/>
            <a:t>Handling Multicollinearity</a:t>
          </a:r>
          <a:r>
            <a:rPr lang="en-US" sz="1300" b="0" i="0" kern="1200"/>
            <a:t>: Adds a penalty to the loss function to manage multicollinearity, enhancing model robustness.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Weaknesses</a:t>
          </a:r>
          <a:r>
            <a:rPr lang="en-US" sz="1300" b="0" i="0" kern="1200"/>
            <a:t>: </a:t>
          </a:r>
          <a:r>
            <a:rPr lang="en-US" sz="1300" b="1" i="0" kern="1200"/>
            <a:t>Requires Tuning of Regularization Parameter</a:t>
          </a:r>
          <a:r>
            <a:rPr lang="en-US" sz="1300" b="0" i="0" kern="1200"/>
            <a:t>: Needs precise adjustment of lambda to balance model accuracy and complexity.</a:t>
          </a:r>
          <a:endParaRPr lang="en-US" sz="1300" kern="1200"/>
        </a:p>
      </dsp:txBody>
      <dsp:txXfrm>
        <a:off x="0" y="3102243"/>
        <a:ext cx="6400401" cy="809370"/>
      </dsp:txXfrm>
    </dsp:sp>
    <dsp:sp modelId="{B8D98FC9-6A3E-46B7-BD4B-CFAA97903F33}">
      <dsp:nvSpPr>
        <dsp:cNvPr id="0" name=""/>
        <dsp:cNvSpPr/>
      </dsp:nvSpPr>
      <dsp:spPr>
        <a:xfrm>
          <a:off x="0" y="3911613"/>
          <a:ext cx="6400401" cy="407745"/>
        </a:xfrm>
        <a:prstGeom prst="roundRect">
          <a:avLst/>
        </a:prstGeom>
        <a:solidFill>
          <a:schemeClr val="accent2">
            <a:hueOff val="9330081"/>
            <a:satOff val="14747"/>
            <a:lumOff val="-50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Lasso Regression</a:t>
          </a:r>
          <a:endParaRPr lang="en-US" sz="1700" kern="1200"/>
        </a:p>
      </dsp:txBody>
      <dsp:txXfrm>
        <a:off x="19904" y="3931517"/>
        <a:ext cx="6360593" cy="367937"/>
      </dsp:txXfrm>
    </dsp:sp>
    <dsp:sp modelId="{6A3DB0B3-E688-44E2-BFFF-B833E78C006F}">
      <dsp:nvSpPr>
        <dsp:cNvPr id="0" name=""/>
        <dsp:cNvSpPr/>
      </dsp:nvSpPr>
      <dsp:spPr>
        <a:xfrm>
          <a:off x="0" y="4319358"/>
          <a:ext cx="6400401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1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Strengths</a:t>
          </a:r>
          <a:r>
            <a:rPr lang="en-US" sz="1300" b="0" i="0" kern="1200"/>
            <a:t>: </a:t>
          </a:r>
          <a:r>
            <a:rPr lang="en-US" sz="1300" b="1" i="0" kern="1200"/>
            <a:t>Feature Selection</a:t>
          </a:r>
          <a:r>
            <a:rPr lang="en-US" sz="1300" b="0" i="0" kern="1200"/>
            <a:t>: Automatically reduces dimensionality by setting less important coefficients to zero, which can simplify the model.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/>
            <a:t>Weaknesses</a:t>
          </a:r>
          <a:r>
            <a:rPr lang="en-US" sz="1300" b="0" i="0" kern="1200"/>
            <a:t>: </a:t>
          </a:r>
          <a:r>
            <a:rPr lang="en-US" sz="1300" b="1" i="0" kern="1200"/>
            <a:t>Struggles with Correlated Features</a:t>
          </a:r>
          <a:r>
            <a:rPr lang="en-US" sz="1300" b="0" i="0" kern="1200"/>
            <a:t>: May become unstable or perform poorly when features are highly correlated.</a:t>
          </a:r>
          <a:endParaRPr lang="en-US" sz="1300" kern="1200"/>
        </a:p>
      </dsp:txBody>
      <dsp:txXfrm>
        <a:off x="0" y="4319358"/>
        <a:ext cx="6400401" cy="809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9ED79-BA4D-4747-B1B1-876445EFD92E}">
      <dsp:nvSpPr>
        <dsp:cNvPr id="0" name=""/>
        <dsp:cNvSpPr/>
      </dsp:nvSpPr>
      <dsp:spPr>
        <a:xfrm>
          <a:off x="857" y="0"/>
          <a:ext cx="3471862" cy="3474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Polynomial Regression</a:t>
          </a:r>
          <a:r>
            <a:rPr lang="en-US" sz="1700" b="0" i="0" kern="1200"/>
            <a:t> is preferred for its accuracy in modeling complex relationships, despite risks of overfitting.</a:t>
          </a:r>
          <a:endParaRPr lang="en-US" sz="1700" kern="1200"/>
        </a:p>
      </dsp:txBody>
      <dsp:txXfrm>
        <a:off x="857" y="1389881"/>
        <a:ext cx="3471862" cy="2084823"/>
      </dsp:txXfrm>
    </dsp:sp>
    <dsp:sp modelId="{1D4C8B52-2DD9-41EE-92C6-DF583E1BADA8}">
      <dsp:nvSpPr>
        <dsp:cNvPr id="0" name=""/>
        <dsp:cNvSpPr/>
      </dsp:nvSpPr>
      <dsp:spPr>
        <a:xfrm>
          <a:off x="857" y="0"/>
          <a:ext cx="3471862" cy="1389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57" y="0"/>
        <a:ext cx="3471862" cy="1389882"/>
      </dsp:txXfrm>
    </dsp:sp>
    <dsp:sp modelId="{DAD8775C-D1A8-431A-A867-376513E65135}">
      <dsp:nvSpPr>
        <dsp:cNvPr id="0" name=""/>
        <dsp:cNvSpPr/>
      </dsp:nvSpPr>
      <dsp:spPr>
        <a:xfrm>
          <a:off x="3750468" y="0"/>
          <a:ext cx="3471862" cy="3474705"/>
        </a:xfrm>
        <a:prstGeom prst="rect">
          <a:avLst/>
        </a:prstGeom>
        <a:solidFill>
          <a:schemeClr val="accent5">
            <a:hueOff val="969813"/>
            <a:satOff val="-1418"/>
            <a:lumOff val="-12550"/>
            <a:alphaOff val="0"/>
          </a:schemeClr>
        </a:solidFill>
        <a:ln w="12700" cap="flat" cmpd="sng" algn="ctr">
          <a:solidFill>
            <a:schemeClr val="accent5">
              <a:hueOff val="969813"/>
              <a:satOff val="-1418"/>
              <a:lumOff val="-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Linear Regression</a:t>
          </a:r>
          <a:r>
            <a:rPr lang="en-US" sz="1700" b="0" i="0" kern="1200"/>
            <a:t> offers a baseline with good interpretability but limited application scope due to its simplicity.</a:t>
          </a:r>
          <a:endParaRPr lang="en-US" sz="1700" kern="1200"/>
        </a:p>
      </dsp:txBody>
      <dsp:txXfrm>
        <a:off x="3750468" y="1389881"/>
        <a:ext cx="3471862" cy="2084823"/>
      </dsp:txXfrm>
    </dsp:sp>
    <dsp:sp modelId="{7FB1BDD3-948B-43EE-9C16-416B7CAB7AC0}">
      <dsp:nvSpPr>
        <dsp:cNvPr id="0" name=""/>
        <dsp:cNvSpPr/>
      </dsp:nvSpPr>
      <dsp:spPr>
        <a:xfrm>
          <a:off x="3750468" y="0"/>
          <a:ext cx="3471862" cy="1389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50468" y="0"/>
        <a:ext cx="3471862" cy="1389882"/>
      </dsp:txXfrm>
    </dsp:sp>
    <dsp:sp modelId="{E36DF725-2583-4FA5-8FB9-05A93180EDC8}">
      <dsp:nvSpPr>
        <dsp:cNvPr id="0" name=""/>
        <dsp:cNvSpPr/>
      </dsp:nvSpPr>
      <dsp:spPr>
        <a:xfrm>
          <a:off x="7500080" y="0"/>
          <a:ext cx="3471862" cy="3474705"/>
        </a:xfrm>
        <a:prstGeom prst="rect">
          <a:avLst/>
        </a:prstGeom>
        <a:solidFill>
          <a:schemeClr val="accent5">
            <a:hueOff val="1939626"/>
            <a:satOff val="-2836"/>
            <a:lumOff val="-25099"/>
            <a:alphaOff val="0"/>
          </a:schemeClr>
        </a:solidFill>
        <a:ln w="12700" cap="flat" cmpd="sng" algn="ctr">
          <a:solidFill>
            <a:schemeClr val="accent5">
              <a:hueOff val="1939626"/>
              <a:satOff val="-2836"/>
              <a:lumOff val="-2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Ridge and Lasso Regressions</a:t>
          </a:r>
          <a:r>
            <a:rPr lang="en-US" sz="1700" b="0" i="0" kern="1200"/>
            <a:t> provide valuable tools for handling multicollinearity and feature selection, respectively, though each requires careful parameter tuning to maximize performance.</a:t>
          </a:r>
          <a:endParaRPr lang="en-US" sz="1700" kern="1200"/>
        </a:p>
      </dsp:txBody>
      <dsp:txXfrm>
        <a:off x="7500080" y="1389881"/>
        <a:ext cx="3471862" cy="2084823"/>
      </dsp:txXfrm>
    </dsp:sp>
    <dsp:sp modelId="{3868E308-587C-4233-933D-EF3ACCC5B263}">
      <dsp:nvSpPr>
        <dsp:cNvPr id="0" name=""/>
        <dsp:cNvSpPr/>
      </dsp:nvSpPr>
      <dsp:spPr>
        <a:xfrm>
          <a:off x="7500080" y="0"/>
          <a:ext cx="3471862" cy="1389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00080" y="0"/>
        <a:ext cx="3471862" cy="138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20,640 data points, with 8 features and 1 target – Median House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8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– penalizes large </a:t>
            </a:r>
            <a:r>
              <a:rPr lang="en-US" dirty="0" err="1"/>
              <a:t>coefiiecents</a:t>
            </a:r>
            <a:r>
              <a:rPr lang="en-US" dirty="0"/>
              <a:t>, multicollinearity -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two or more predictor variables in a regression model are highly correlated with each other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Lasso – Least absolute shrinking and selection – Good with large features as it picks the most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relevent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3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=average squared difference between the predicted and actual values. A lower score means the model performed better.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R-squared = proportion of variance in the target variable. The higher this value is the better fit the model is with 1 being a perfect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DA5F6-6E3D-4FFE-81F3-EA1920EA4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Smallest Values =  less difference in predicted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Values = Less Variance from best fit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2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3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Research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latin typeface="+mn-lt"/>
              </a:rPr>
              <a:t>By: MaKayla Sokoloski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556C6-8463-8947-7D73-90E6A26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comparison of blue and black graphs&#10;&#10;Description automatically generated">
            <a:extLst>
              <a:ext uri="{FF2B5EF4-FFF2-40B4-BE49-F238E27FC236}">
                <a16:creationId xmlns:a16="http://schemas.microsoft.com/office/drawing/2014/main" id="{A35E92B9-844D-64F7-B3CC-5B05019ED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2" y="1453847"/>
            <a:ext cx="11053656" cy="2719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A19F06-833A-6CD1-8504-01A0D92C9E47}"/>
              </a:ext>
            </a:extLst>
          </p:cNvPr>
          <p:cNvSpPr txBox="1"/>
          <p:nvPr/>
        </p:nvSpPr>
        <p:spPr>
          <a:xfrm>
            <a:off x="1179871" y="457200"/>
            <a:ext cx="880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Results – Spread 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A9CA2-A949-8C4A-E3BD-B980FBB82AE7}"/>
              </a:ext>
            </a:extLst>
          </p:cNvPr>
          <p:cNvSpPr txBox="1"/>
          <p:nvPr/>
        </p:nvSpPr>
        <p:spPr>
          <a:xfrm>
            <a:off x="569171" y="4462327"/>
            <a:ext cx="8602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value vs Actual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Frame –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general path of how each predicted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Shows the difference in best-fit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Follows most closely with 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Least with Lasso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Ridge and linear are very similar almost identical</a:t>
            </a:r>
          </a:p>
        </p:txBody>
      </p:sp>
    </p:spTree>
    <p:extLst>
      <p:ext uri="{BB962C8B-B14F-4D97-AF65-F5344CB8AC3E}">
        <p14:creationId xmlns:p14="http://schemas.microsoft.com/office/powerpoint/2010/main" val="13819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9AC58-CBB7-9D1E-295E-3F6C88A1C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49681"/>
              </p:ext>
            </p:extLst>
          </p:nvPr>
        </p:nvGraphicFramePr>
        <p:xfrm>
          <a:off x="914400" y="1919673"/>
          <a:ext cx="9914860" cy="412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9306EAF-7938-65C9-5F15-0A8D3AA8E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15106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B8877-76AB-4938-2667-A95323466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010753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Different colored question marks">
            <a:extLst>
              <a:ext uri="{FF2B5EF4-FFF2-40B4-BE49-F238E27FC236}">
                <a16:creationId xmlns:a16="http://schemas.microsoft.com/office/drawing/2014/main" id="{36E3C0E0-E1B1-0258-88DD-98644A91F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641" r="20265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1DD5-2447-D52A-E206-AB346E7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2885632"/>
            <a:ext cx="4065563" cy="1086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B1262-6663-5690-758F-F8BA2C3AE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74296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3FEBF-DB0F-DAC9-7EA0-076D89B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5D42A-D9E4-3312-DAB3-8C12D695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91" y="2198287"/>
            <a:ext cx="9694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Basumatary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 R. (2023, July 17).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Implementing Linear Regression on California Housing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Medium: https://medium.com/@basumatary18/implementing-linear-regression-on-california-housing-dataset-378e14e421b7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Jain, A. (2024, January 11).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Ridge and Lasso Regression in Python | Complete Tutorial (Updated 2024)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Analytics Vidhya: https://www.analyticsvidhya.com/blog/2016/01/ridge-lasso-regression-python-complete-tutorial/#:~:text=Ridge%20and%20Lasso%20Regression%20are,hyperparameter%20tuning%20and%20cross%2Dvalidation.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(2024).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API 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Learn: https://scikit-learn.org/stable/modules/classes.html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11C1D-2BDB-FEFB-FD30-82F6779D9378}"/>
              </a:ext>
            </a:extLst>
          </p:cNvPr>
          <p:cNvSpPr txBox="1"/>
          <p:nvPr/>
        </p:nvSpPr>
        <p:spPr>
          <a:xfrm>
            <a:off x="2954044" y="869425"/>
            <a:ext cx="5460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622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0"/>
            <a:ext cx="3262792" cy="384324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0016D-97E1-CC99-260A-945C1462D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0459"/>
              </p:ext>
            </p:extLst>
          </p:nvPr>
        </p:nvGraphicFramePr>
        <p:xfrm>
          <a:off x="5181600" y="685800"/>
          <a:ext cx="6400799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73A70-FC1E-ECB0-9F70-202A1440A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604439"/>
              </p:ext>
            </p:extLst>
          </p:nvPr>
        </p:nvGraphicFramePr>
        <p:xfrm>
          <a:off x="914400" y="2705100"/>
          <a:ext cx="10363200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815627-C1E2-BFEF-EDAC-C277963C561B}"/>
              </a:ext>
            </a:extLst>
          </p:cNvPr>
          <p:cNvSpPr txBox="1"/>
          <p:nvPr/>
        </p:nvSpPr>
        <p:spPr>
          <a:xfrm>
            <a:off x="8314006" y="4586068"/>
            <a:ext cx="284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MSE</a:t>
            </a:r>
          </a:p>
          <a:p>
            <a:pPr algn="ctr"/>
            <a:r>
              <a:rPr lang="en-US" sz="1600" b="1" dirty="0"/>
              <a:t>R-Squared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AC476-0BA2-5629-6D07-D815DC06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F3D63-C10E-8FBD-BF53-CD7D10570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A928C2-A96D-486D-D86E-FBF4549AD9D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9453254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46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Algorithms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3C25AA-C785-C3F4-439B-2F8364CF2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20374"/>
              </p:ext>
            </p:extLst>
          </p:nvPr>
        </p:nvGraphicFramePr>
        <p:xfrm>
          <a:off x="914400" y="1919673"/>
          <a:ext cx="9914860" cy="412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DEE0-2169-2B01-A208-C63545CA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346" y="178443"/>
            <a:ext cx="4003681" cy="1575192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9EB665-AB5D-D47D-59B2-4DC91F6F45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2973" y="873205"/>
            <a:ext cx="7376480" cy="5111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50911-64F3-DDCA-FF03-1B4F3A8BD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8F789-5A3A-46E6-5C7F-18B1A35C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719" y="1753635"/>
            <a:ext cx="4245353" cy="2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957891"/>
            <a:ext cx="4462976" cy="3445297"/>
          </a:xfrm>
        </p:spPr>
        <p:txBody>
          <a:bodyPr>
            <a:normAutofit/>
          </a:bodyPr>
          <a:lstStyle/>
          <a:p>
            <a:r>
              <a:rPr dirty="0"/>
              <a:t>Experimental Results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F6A227-80B6-DA67-09E2-2090148935C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52526" y="1636822"/>
            <a:ext cx="6920495" cy="31284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0453D-222B-D64C-02BA-91901A6E97B9}"/>
              </a:ext>
            </a:extLst>
          </p:cNvPr>
          <p:cNvSpPr txBox="1"/>
          <p:nvPr/>
        </p:nvSpPr>
        <p:spPr>
          <a:xfrm>
            <a:off x="390017" y="2967335"/>
            <a:ext cx="426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Comparison of Mean Squared Error and R-squared values for each regression algorithm.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AD29-E089-209F-4F0C-CA1DE6C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/>
                </a:solidFill>
                <a:latin typeface="+mj-lt"/>
              </a:rPr>
              <a:t>Visualization</a:t>
            </a:r>
            <a:br>
              <a:rPr lang="en-US" sz="3600" dirty="0">
                <a:solidFill>
                  <a:schemeClr val="accent2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844DC-0DD7-5728-C2CB-8DA3A5FAB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7" descr="A graph of a bar graph&#10;&#10;Description automatically generated">
            <a:extLst>
              <a:ext uri="{FF2B5EF4-FFF2-40B4-BE49-F238E27FC236}">
                <a16:creationId xmlns:a16="http://schemas.microsoft.com/office/drawing/2014/main" id="{260A5E82-2158-C636-5716-C5D7BBAC74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" y="1298228"/>
            <a:ext cx="5418832" cy="427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A01D8A55-79C9-B602-BD6F-BACEF7D90C1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95" y="1305066"/>
            <a:ext cx="5410162" cy="4267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627FB4F-519E-99C1-FA1B-58F00F1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86479C-1AB5-D3DD-0247-36797463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value vs Actual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–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general path of how each predicted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E7E252E-35EF-B50A-4FA7-225F028E6E2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 descr="A graph of a graph with dots&#10;&#10;Description automatically generated with medium confidence">
            <a:extLst>
              <a:ext uri="{FF2B5EF4-FFF2-40B4-BE49-F238E27FC236}">
                <a16:creationId xmlns:a16="http://schemas.microsoft.com/office/drawing/2014/main" id="{0F279511-0356-72D0-A4B5-F5EEF4A7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94676"/>
            <a:ext cx="6568989" cy="6668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23979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{C32E7D99-F945-4B7E-87D4-A7EC4FE15C75}tf89118109_win32</Template>
  <TotalTime>155</TotalTime>
  <Words>1011</Words>
  <Application>Microsoft Office PowerPoint</Application>
  <PresentationFormat>Widescreen</PresentationFormat>
  <Paragraphs>123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Nova Light</vt:lpstr>
      <vt:lpstr>Calibri</vt:lpstr>
      <vt:lpstr>Elephant</vt:lpstr>
      <vt:lpstr>Söhne</vt:lpstr>
      <vt:lpstr>ModOverlayVTI</vt:lpstr>
      <vt:lpstr>Regression Analysis Research  By: MaKayla Sokoloski</vt:lpstr>
      <vt:lpstr>Agenda</vt:lpstr>
      <vt:lpstr>Introduction</vt:lpstr>
      <vt:lpstr>Methodology</vt:lpstr>
      <vt:lpstr>Regression Algorithms</vt:lpstr>
      <vt:lpstr>Python Code</vt:lpstr>
      <vt:lpstr>Experimental Results  </vt:lpstr>
      <vt:lpstr>Visualization </vt:lpstr>
      <vt:lpstr>Results</vt:lpstr>
      <vt:lpstr>PowerPoint Presentation</vt:lpstr>
      <vt:lpstr>Analysis</vt:lpstr>
      <vt:lpstr>Discussion</vt:lpstr>
      <vt:lpstr>Conclusion</vt:lpstr>
      <vt:lpstr>Questions?</vt:lpstr>
      <vt:lpstr>PowerPoint Presentation</vt:lpstr>
    </vt:vector>
  </TitlesOfParts>
  <Company>Mayo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Research  By: MaKayla Sokoloski</dc:title>
  <dc:creator>Sokoloski, MaKayla L.</dc:creator>
  <cp:lastModifiedBy>Sokoloski, MaKayla L.</cp:lastModifiedBy>
  <cp:revision>2</cp:revision>
  <dcterms:created xsi:type="dcterms:W3CDTF">2024-04-22T18:49:22Z</dcterms:created>
  <dcterms:modified xsi:type="dcterms:W3CDTF">2024-04-23T18:58:29Z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