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8" r:id="rId7"/>
    <p:sldId id="257" r:id="rId8"/>
    <p:sldId id="268" r:id="rId9"/>
    <p:sldId id="269" r:id="rId10"/>
    <p:sldId id="265" r:id="rId11"/>
    <p:sldId id="272" r:id="rId12"/>
    <p:sldId id="270" r:id="rId13"/>
    <p:sldId id="267" r:id="rId14"/>
    <p:sldId id="261" r:id="rId15"/>
    <p:sldId id="262" r:id="rId16"/>
    <p:sldId id="274" r:id="rId17"/>
    <p:sldId id="275" r:id="rId18"/>
    <p:sldId id="26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BF80D-81A9-469E-AFD4-F505C21A59A7}" v="10" dt="2023-12-03T15:50:07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86684-384F-448D-BFC1-DFCDC179AB8C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ECA9D1-F481-40B9-9EF2-AE2382908FE8}">
      <dgm:prSet/>
      <dgm:spPr/>
      <dgm:t>
        <a:bodyPr/>
        <a:lstStyle/>
        <a:p>
          <a:r>
            <a:rPr lang="en-US"/>
            <a:t>A meteorite is a solid piece of debris from an object, such as a comet, asteroid, or meteoroid, that originates in outer space and survives its passage through the atmosphere to reach the surface of a planet or moon.</a:t>
          </a:r>
        </a:p>
      </dgm:t>
    </dgm:pt>
    <dgm:pt modelId="{03AD3BB8-A164-408C-9DE8-284A4CE396A4}" type="parTrans" cxnId="{0431F7EB-16A0-481E-92FD-CE2663FFED88}">
      <dgm:prSet/>
      <dgm:spPr/>
      <dgm:t>
        <a:bodyPr/>
        <a:lstStyle/>
        <a:p>
          <a:endParaRPr lang="en-US"/>
        </a:p>
      </dgm:t>
    </dgm:pt>
    <dgm:pt modelId="{B077F0D5-73AF-4142-90DF-A5733EA9AFD7}" type="sibTrans" cxnId="{0431F7EB-16A0-481E-92FD-CE2663FFED88}">
      <dgm:prSet/>
      <dgm:spPr/>
      <dgm:t>
        <a:bodyPr/>
        <a:lstStyle/>
        <a:p>
          <a:endParaRPr lang="en-US"/>
        </a:p>
      </dgm:t>
    </dgm:pt>
    <dgm:pt modelId="{F045EBA6-4046-4369-916A-4B28EF167387}">
      <dgm:prSet/>
      <dgm:spPr/>
      <dgm:t>
        <a:bodyPr anchor="t"/>
        <a:lstStyle/>
        <a:p>
          <a:r>
            <a:rPr lang="en-US"/>
            <a:t>Classifications</a:t>
          </a:r>
          <a:endParaRPr lang="en-US" dirty="0"/>
        </a:p>
      </dgm:t>
    </dgm:pt>
    <dgm:pt modelId="{91E825F2-0029-4DCE-8FF6-72036D09D69E}" type="parTrans" cxnId="{22053106-5153-423D-AD93-96714E4DE411}">
      <dgm:prSet/>
      <dgm:spPr/>
      <dgm:t>
        <a:bodyPr/>
        <a:lstStyle/>
        <a:p>
          <a:endParaRPr lang="en-US"/>
        </a:p>
      </dgm:t>
    </dgm:pt>
    <dgm:pt modelId="{B25B28E6-DD2F-4FFD-A0A0-1D297BE24153}" type="sibTrans" cxnId="{22053106-5153-423D-AD93-96714E4DE411}">
      <dgm:prSet/>
      <dgm:spPr/>
      <dgm:t>
        <a:bodyPr/>
        <a:lstStyle/>
        <a:p>
          <a:endParaRPr lang="en-US"/>
        </a:p>
      </dgm:t>
    </dgm:pt>
    <dgm:pt modelId="{1E5BC315-14CB-4566-9A2A-30D5BCF2F5FE}">
      <dgm:prSet custT="1"/>
      <dgm:spPr/>
      <dgm:t>
        <a:bodyPr/>
        <a:lstStyle/>
        <a:p>
          <a:r>
            <a:rPr lang="en-US" sz="1200"/>
            <a:t>Chondrites </a:t>
          </a:r>
          <a:endParaRPr lang="en-US" sz="1200" dirty="0"/>
        </a:p>
      </dgm:t>
    </dgm:pt>
    <dgm:pt modelId="{9639187E-453A-44CB-8498-D4BE2E12EBFB}" type="parTrans" cxnId="{71C36DF8-B90B-4585-9A73-3C4773FBE9A8}">
      <dgm:prSet/>
      <dgm:spPr/>
      <dgm:t>
        <a:bodyPr/>
        <a:lstStyle/>
        <a:p>
          <a:endParaRPr lang="en-US"/>
        </a:p>
      </dgm:t>
    </dgm:pt>
    <dgm:pt modelId="{503C22D8-69F0-451B-AE5A-1B21C97E1520}" type="sibTrans" cxnId="{71C36DF8-B90B-4585-9A73-3C4773FBE9A8}">
      <dgm:prSet/>
      <dgm:spPr/>
      <dgm:t>
        <a:bodyPr/>
        <a:lstStyle/>
        <a:p>
          <a:endParaRPr lang="en-US"/>
        </a:p>
      </dgm:t>
    </dgm:pt>
    <dgm:pt modelId="{18F4BC85-83E2-4F5E-9265-8D54741B9102}">
      <dgm:prSet custT="1"/>
      <dgm:spPr/>
      <dgm:t>
        <a:bodyPr/>
        <a:lstStyle/>
        <a:p>
          <a:r>
            <a:rPr lang="en-US" sz="900"/>
            <a:t>Melted minerals into chondrules/a rock</a:t>
          </a:r>
          <a:endParaRPr lang="en-US" sz="900" dirty="0"/>
        </a:p>
      </dgm:t>
    </dgm:pt>
    <dgm:pt modelId="{E1EB6145-CEC8-4226-BDDC-E710840D414A}" type="parTrans" cxnId="{89965B8E-3A20-4440-ADCB-27A4459EC406}">
      <dgm:prSet/>
      <dgm:spPr/>
      <dgm:t>
        <a:bodyPr/>
        <a:lstStyle/>
        <a:p>
          <a:endParaRPr lang="en-US"/>
        </a:p>
      </dgm:t>
    </dgm:pt>
    <dgm:pt modelId="{25EE9D8E-3107-43D4-9326-1571C665D887}" type="sibTrans" cxnId="{89965B8E-3A20-4440-ADCB-27A4459EC406}">
      <dgm:prSet/>
      <dgm:spPr/>
      <dgm:t>
        <a:bodyPr/>
        <a:lstStyle/>
        <a:p>
          <a:endParaRPr lang="en-US"/>
        </a:p>
      </dgm:t>
    </dgm:pt>
    <dgm:pt modelId="{A4A9A236-03A2-4208-AF46-29D304720B1D}">
      <dgm:prSet custT="1"/>
      <dgm:spPr/>
      <dgm:t>
        <a:bodyPr/>
        <a:lstStyle/>
        <a:p>
          <a:r>
            <a:rPr lang="en-US" sz="900"/>
            <a:t>Oldest in Solar System</a:t>
          </a:r>
          <a:endParaRPr lang="en-US" sz="900" dirty="0"/>
        </a:p>
      </dgm:t>
    </dgm:pt>
    <dgm:pt modelId="{41EEE5DC-4EC5-4CFF-92B7-DF20FB5A2AFA}" type="parTrans" cxnId="{B5461B7C-CF9B-4452-9BED-8A4324451368}">
      <dgm:prSet/>
      <dgm:spPr/>
      <dgm:t>
        <a:bodyPr/>
        <a:lstStyle/>
        <a:p>
          <a:endParaRPr lang="en-US"/>
        </a:p>
      </dgm:t>
    </dgm:pt>
    <dgm:pt modelId="{3652172C-FB7B-43C5-988B-07D7E752EAA3}" type="sibTrans" cxnId="{B5461B7C-CF9B-4452-9BED-8A4324451368}">
      <dgm:prSet/>
      <dgm:spPr/>
      <dgm:t>
        <a:bodyPr/>
        <a:lstStyle/>
        <a:p>
          <a:endParaRPr lang="en-US"/>
        </a:p>
      </dgm:t>
    </dgm:pt>
    <dgm:pt modelId="{94196ADE-8D19-47C6-9A3E-87093F9F78AE}">
      <dgm:prSet custT="1"/>
      <dgm:spPr/>
      <dgm:t>
        <a:bodyPr/>
        <a:lstStyle/>
        <a:p>
          <a:r>
            <a:rPr lang="en-US" sz="900"/>
            <a:t>82% of Meteorites</a:t>
          </a:r>
          <a:endParaRPr lang="en-US" sz="900" dirty="0"/>
        </a:p>
      </dgm:t>
    </dgm:pt>
    <dgm:pt modelId="{3F095CF5-E5E8-42C4-9294-984C1EE4B9D8}" type="parTrans" cxnId="{4908449C-6407-4D69-95FF-CEB98F313E48}">
      <dgm:prSet/>
      <dgm:spPr/>
      <dgm:t>
        <a:bodyPr/>
        <a:lstStyle/>
        <a:p>
          <a:endParaRPr lang="en-US"/>
        </a:p>
      </dgm:t>
    </dgm:pt>
    <dgm:pt modelId="{3DE033E4-3706-4952-9422-C85186028DBC}" type="sibTrans" cxnId="{4908449C-6407-4D69-95FF-CEB98F313E48}">
      <dgm:prSet/>
      <dgm:spPr/>
      <dgm:t>
        <a:bodyPr/>
        <a:lstStyle/>
        <a:p>
          <a:endParaRPr lang="en-US"/>
        </a:p>
      </dgm:t>
    </dgm:pt>
    <dgm:pt modelId="{23E977B5-80A9-40E2-94CB-6F9CF05B66A3}">
      <dgm:prSet custT="1"/>
      <dgm:spPr/>
      <dgm:t>
        <a:bodyPr/>
        <a:lstStyle/>
        <a:p>
          <a:r>
            <a:rPr lang="en-US" sz="1200"/>
            <a:t>Achondrites</a:t>
          </a:r>
          <a:endParaRPr lang="en-US" sz="1200" dirty="0"/>
        </a:p>
      </dgm:t>
    </dgm:pt>
    <dgm:pt modelId="{99DB604C-1C53-44FD-9D13-25000D431AC5}" type="parTrans" cxnId="{1E11CD6D-0506-4C62-8C9F-BFF624FCABB0}">
      <dgm:prSet/>
      <dgm:spPr/>
      <dgm:t>
        <a:bodyPr/>
        <a:lstStyle/>
        <a:p>
          <a:endParaRPr lang="en-US"/>
        </a:p>
      </dgm:t>
    </dgm:pt>
    <dgm:pt modelId="{45013AB7-5714-4C02-93E9-640DC0F9CD8F}" type="sibTrans" cxnId="{1E11CD6D-0506-4C62-8C9F-BFF624FCABB0}">
      <dgm:prSet/>
      <dgm:spPr/>
      <dgm:t>
        <a:bodyPr/>
        <a:lstStyle/>
        <a:p>
          <a:endParaRPr lang="en-US"/>
        </a:p>
      </dgm:t>
    </dgm:pt>
    <dgm:pt modelId="{0CFC7001-575E-4E6A-96D1-E8BC9C4D04DB}">
      <dgm:prSet custT="1"/>
      <dgm:spPr/>
      <dgm:t>
        <a:bodyPr/>
        <a:lstStyle/>
        <a:p>
          <a:r>
            <a:rPr lang="en-US" sz="900"/>
            <a:t>Originated from Moon or Mars</a:t>
          </a:r>
          <a:endParaRPr lang="en-US" sz="900" dirty="0"/>
        </a:p>
      </dgm:t>
    </dgm:pt>
    <dgm:pt modelId="{258752F7-A501-4322-A579-74602EBCBE4D}" type="parTrans" cxnId="{47D7D9C6-2178-447F-8993-A9B72123D58D}">
      <dgm:prSet/>
      <dgm:spPr/>
      <dgm:t>
        <a:bodyPr/>
        <a:lstStyle/>
        <a:p>
          <a:endParaRPr lang="en-US"/>
        </a:p>
      </dgm:t>
    </dgm:pt>
    <dgm:pt modelId="{25FAF029-19B0-48CC-ABFE-1331136FB0F7}" type="sibTrans" cxnId="{47D7D9C6-2178-447F-8993-A9B72123D58D}">
      <dgm:prSet/>
      <dgm:spPr/>
      <dgm:t>
        <a:bodyPr/>
        <a:lstStyle/>
        <a:p>
          <a:endParaRPr lang="en-US"/>
        </a:p>
      </dgm:t>
    </dgm:pt>
    <dgm:pt modelId="{315FF24F-0ED7-4435-87CB-AF28C907A814}">
      <dgm:prSet custT="1"/>
      <dgm:spPr/>
      <dgm:t>
        <a:bodyPr/>
        <a:lstStyle/>
        <a:p>
          <a:r>
            <a:rPr lang="en-US" sz="900"/>
            <a:t>Stony without chondrules</a:t>
          </a:r>
          <a:endParaRPr lang="en-US" sz="900" dirty="0"/>
        </a:p>
      </dgm:t>
    </dgm:pt>
    <dgm:pt modelId="{ACC854AE-AA27-41CD-ACCA-0DAE2EAFFA5D}" type="parTrans" cxnId="{472E5E81-0CD5-41C6-A3F6-E0E6DC58A59C}">
      <dgm:prSet/>
      <dgm:spPr/>
      <dgm:t>
        <a:bodyPr/>
        <a:lstStyle/>
        <a:p>
          <a:endParaRPr lang="en-US"/>
        </a:p>
      </dgm:t>
    </dgm:pt>
    <dgm:pt modelId="{889C6C64-3980-4F91-8378-899813FE5291}" type="sibTrans" cxnId="{472E5E81-0CD5-41C6-A3F6-E0E6DC58A59C}">
      <dgm:prSet/>
      <dgm:spPr/>
      <dgm:t>
        <a:bodyPr/>
        <a:lstStyle/>
        <a:p>
          <a:endParaRPr lang="en-US"/>
        </a:p>
      </dgm:t>
    </dgm:pt>
    <dgm:pt modelId="{2B0D912F-B7C6-4FEC-87D1-35642A85E33E}">
      <dgm:prSet custT="1"/>
      <dgm:spPr/>
      <dgm:t>
        <a:bodyPr/>
        <a:lstStyle/>
        <a:p>
          <a:r>
            <a:rPr lang="en-US" sz="900"/>
            <a:t>7.8% of Meteorites</a:t>
          </a:r>
          <a:endParaRPr lang="en-US" sz="900" dirty="0"/>
        </a:p>
      </dgm:t>
    </dgm:pt>
    <dgm:pt modelId="{3CD41F12-5624-4AAF-8BF9-CD8CEA66DA59}" type="parTrans" cxnId="{F81E1A94-58F1-4ED4-8DF8-3E43023E9F12}">
      <dgm:prSet/>
      <dgm:spPr/>
      <dgm:t>
        <a:bodyPr/>
        <a:lstStyle/>
        <a:p>
          <a:endParaRPr lang="en-US"/>
        </a:p>
      </dgm:t>
    </dgm:pt>
    <dgm:pt modelId="{70063A44-3487-443D-9F2F-BFED552687F8}" type="sibTrans" cxnId="{F81E1A94-58F1-4ED4-8DF8-3E43023E9F12}">
      <dgm:prSet/>
      <dgm:spPr/>
      <dgm:t>
        <a:bodyPr/>
        <a:lstStyle/>
        <a:p>
          <a:endParaRPr lang="en-US"/>
        </a:p>
      </dgm:t>
    </dgm:pt>
    <dgm:pt modelId="{DFC12A23-6E8F-4E20-B0AC-8F4A72E0B8D5}">
      <dgm:prSet custT="1"/>
      <dgm:spPr/>
      <dgm:t>
        <a:bodyPr/>
        <a:lstStyle/>
        <a:p>
          <a:r>
            <a:rPr lang="en-US" sz="1200"/>
            <a:t>Irons</a:t>
          </a:r>
          <a:endParaRPr lang="en-US" sz="1200" dirty="0"/>
        </a:p>
      </dgm:t>
    </dgm:pt>
    <dgm:pt modelId="{7B507AE3-AFE4-45B5-8568-B2E06D654E1F}" type="parTrans" cxnId="{27095041-AFF5-4204-97B2-9467F8B1E0F4}">
      <dgm:prSet/>
      <dgm:spPr/>
      <dgm:t>
        <a:bodyPr/>
        <a:lstStyle/>
        <a:p>
          <a:endParaRPr lang="en-US"/>
        </a:p>
      </dgm:t>
    </dgm:pt>
    <dgm:pt modelId="{3020E5A2-4010-4389-9E5F-16C83C4E22B5}" type="sibTrans" cxnId="{27095041-AFF5-4204-97B2-9467F8B1E0F4}">
      <dgm:prSet/>
      <dgm:spPr/>
      <dgm:t>
        <a:bodyPr/>
        <a:lstStyle/>
        <a:p>
          <a:endParaRPr lang="en-US"/>
        </a:p>
      </dgm:t>
    </dgm:pt>
    <dgm:pt modelId="{40ED3669-6347-4320-ADEF-F06CD834D8AA}">
      <dgm:prSet custT="1"/>
      <dgm:spPr/>
      <dgm:t>
        <a:bodyPr/>
        <a:lstStyle/>
        <a:p>
          <a:r>
            <a:rPr lang="en-US" sz="900"/>
            <a:t>Resemble the outer core of Earth</a:t>
          </a:r>
          <a:endParaRPr lang="en-US" sz="900" dirty="0"/>
        </a:p>
      </dgm:t>
    </dgm:pt>
    <dgm:pt modelId="{2369B699-513E-4FAC-9A63-A04094B38B5C}" type="parTrans" cxnId="{0F439F5E-18C3-4093-A2A0-C3AAA9407FB1}">
      <dgm:prSet/>
      <dgm:spPr/>
      <dgm:t>
        <a:bodyPr/>
        <a:lstStyle/>
        <a:p>
          <a:endParaRPr lang="en-US"/>
        </a:p>
      </dgm:t>
    </dgm:pt>
    <dgm:pt modelId="{D9F69471-D2C4-449E-AE82-81B89E58F469}" type="sibTrans" cxnId="{0F439F5E-18C3-4093-A2A0-C3AAA9407FB1}">
      <dgm:prSet/>
      <dgm:spPr/>
      <dgm:t>
        <a:bodyPr/>
        <a:lstStyle/>
        <a:p>
          <a:endParaRPr lang="en-US"/>
        </a:p>
      </dgm:t>
    </dgm:pt>
    <dgm:pt modelId="{38098B76-220A-4FF2-9E03-C55A2221B5B3}">
      <dgm:prSet custT="1"/>
      <dgm:spPr/>
      <dgm:t>
        <a:bodyPr/>
        <a:lstStyle/>
        <a:p>
          <a:r>
            <a:rPr lang="en-US" sz="900"/>
            <a:t>4.8% of Meteorites</a:t>
          </a:r>
          <a:endParaRPr lang="en-US" sz="900" dirty="0"/>
        </a:p>
      </dgm:t>
    </dgm:pt>
    <dgm:pt modelId="{AE21626C-3773-4C76-8F07-A0201F1094D7}" type="parTrans" cxnId="{10B4AA97-CF09-4626-8317-1532F3F8E957}">
      <dgm:prSet/>
      <dgm:spPr/>
      <dgm:t>
        <a:bodyPr/>
        <a:lstStyle/>
        <a:p>
          <a:endParaRPr lang="en-US"/>
        </a:p>
      </dgm:t>
    </dgm:pt>
    <dgm:pt modelId="{1FEF8033-E2CB-4763-A0D6-C44DC8546BAB}" type="sibTrans" cxnId="{10B4AA97-CF09-4626-8317-1532F3F8E957}">
      <dgm:prSet/>
      <dgm:spPr/>
      <dgm:t>
        <a:bodyPr/>
        <a:lstStyle/>
        <a:p>
          <a:endParaRPr lang="en-US"/>
        </a:p>
      </dgm:t>
    </dgm:pt>
    <dgm:pt modelId="{83C09CE6-E0DA-4D22-9A8A-40E719BD6018}">
      <dgm:prSet custT="1"/>
      <dgm:spPr/>
      <dgm:t>
        <a:bodyPr/>
        <a:lstStyle/>
        <a:p>
          <a:r>
            <a:rPr lang="en-US" sz="900"/>
            <a:t>Crystalline iron-nickel alloy</a:t>
          </a:r>
          <a:endParaRPr lang="en-US" sz="900" dirty="0"/>
        </a:p>
      </dgm:t>
    </dgm:pt>
    <dgm:pt modelId="{E2E50BF1-7471-46D9-BBAF-028E97CABAC1}" type="parTrans" cxnId="{EACC9E25-B13B-452F-8012-86B02641C832}">
      <dgm:prSet/>
      <dgm:spPr/>
      <dgm:t>
        <a:bodyPr/>
        <a:lstStyle/>
        <a:p>
          <a:endParaRPr lang="en-US"/>
        </a:p>
      </dgm:t>
    </dgm:pt>
    <dgm:pt modelId="{5E66377B-42F5-44AF-919F-0D8C532B7C82}" type="sibTrans" cxnId="{EACC9E25-B13B-452F-8012-86B02641C832}">
      <dgm:prSet/>
      <dgm:spPr/>
      <dgm:t>
        <a:bodyPr/>
        <a:lstStyle/>
        <a:p>
          <a:endParaRPr lang="en-US"/>
        </a:p>
      </dgm:t>
    </dgm:pt>
    <dgm:pt modelId="{1FE1E844-BCBD-4B48-8785-DCAF4A04E8FA}">
      <dgm:prSet custT="1"/>
      <dgm:spPr/>
      <dgm:t>
        <a:bodyPr/>
        <a:lstStyle/>
        <a:p>
          <a:r>
            <a:rPr lang="en-US" sz="1200"/>
            <a:t>Stony Irons</a:t>
          </a:r>
          <a:endParaRPr lang="en-US" sz="1200" dirty="0"/>
        </a:p>
      </dgm:t>
    </dgm:pt>
    <dgm:pt modelId="{2CF3D8BC-AD06-4CDD-BF84-AFF36DB4E548}" type="parTrans" cxnId="{11958ED2-6262-47B4-97FB-9367302C53AB}">
      <dgm:prSet/>
      <dgm:spPr/>
      <dgm:t>
        <a:bodyPr/>
        <a:lstStyle/>
        <a:p>
          <a:endParaRPr lang="en-US"/>
        </a:p>
      </dgm:t>
    </dgm:pt>
    <dgm:pt modelId="{49D59445-36F0-4573-97FD-6CA0289ED34C}" type="sibTrans" cxnId="{11958ED2-6262-47B4-97FB-9367302C53AB}">
      <dgm:prSet/>
      <dgm:spPr/>
      <dgm:t>
        <a:bodyPr/>
        <a:lstStyle/>
        <a:p>
          <a:endParaRPr lang="en-US"/>
        </a:p>
      </dgm:t>
    </dgm:pt>
    <dgm:pt modelId="{6DAEE10E-0016-4E57-8D40-9527E75FAC4A}">
      <dgm:prSet custT="1"/>
      <dgm:spPr/>
      <dgm:t>
        <a:bodyPr/>
        <a:lstStyle/>
        <a:p>
          <a:r>
            <a:rPr lang="en-US" sz="900"/>
            <a:t>Iron-nickel alloys and non-metallic matter</a:t>
          </a:r>
          <a:endParaRPr lang="en-US" sz="900" dirty="0"/>
        </a:p>
      </dgm:t>
    </dgm:pt>
    <dgm:pt modelId="{CA4AD9C8-06D5-452E-8D11-D80DA2E5ABE2}" type="parTrans" cxnId="{403A153F-6588-4A86-AD73-687B994711E4}">
      <dgm:prSet/>
      <dgm:spPr/>
      <dgm:t>
        <a:bodyPr/>
        <a:lstStyle/>
        <a:p>
          <a:endParaRPr lang="en-US"/>
        </a:p>
      </dgm:t>
    </dgm:pt>
    <dgm:pt modelId="{29CE9C8B-1A94-4774-8779-BA2AFC0B43AA}" type="sibTrans" cxnId="{403A153F-6588-4A86-AD73-687B994711E4}">
      <dgm:prSet/>
      <dgm:spPr/>
      <dgm:t>
        <a:bodyPr/>
        <a:lstStyle/>
        <a:p>
          <a:endParaRPr lang="en-US"/>
        </a:p>
      </dgm:t>
    </dgm:pt>
    <dgm:pt modelId="{88F2EF02-2388-421A-9968-341528C60673}">
      <dgm:prSet custT="1"/>
      <dgm:spPr/>
      <dgm:t>
        <a:bodyPr/>
        <a:lstStyle/>
        <a:p>
          <a:r>
            <a:rPr lang="en-US" sz="900"/>
            <a:t>Theorized to be like Earth core/mantle</a:t>
          </a:r>
          <a:endParaRPr lang="en-US" sz="900" dirty="0"/>
        </a:p>
      </dgm:t>
    </dgm:pt>
    <dgm:pt modelId="{56ADA8BF-FFAF-4090-8F05-B281B148BCD4}" type="parTrans" cxnId="{F4F01300-678A-40F7-9523-6E1A81FC38B0}">
      <dgm:prSet/>
      <dgm:spPr/>
      <dgm:t>
        <a:bodyPr/>
        <a:lstStyle/>
        <a:p>
          <a:endParaRPr lang="en-US"/>
        </a:p>
      </dgm:t>
    </dgm:pt>
    <dgm:pt modelId="{024BCDD0-33A9-4566-B0AD-20106E735207}" type="sibTrans" cxnId="{F4F01300-678A-40F7-9523-6E1A81FC38B0}">
      <dgm:prSet/>
      <dgm:spPr/>
      <dgm:t>
        <a:bodyPr/>
        <a:lstStyle/>
        <a:p>
          <a:endParaRPr lang="en-US"/>
        </a:p>
      </dgm:t>
    </dgm:pt>
    <dgm:pt modelId="{9AD80A60-E93A-4759-B7E3-57EFAFADF1EB}">
      <dgm:prSet custT="1"/>
      <dgm:spPr/>
      <dgm:t>
        <a:bodyPr/>
        <a:lstStyle/>
        <a:p>
          <a:r>
            <a:rPr lang="en-US" sz="900"/>
            <a:t>1.2% of Meteorites</a:t>
          </a:r>
          <a:endParaRPr lang="en-US" sz="900" dirty="0"/>
        </a:p>
      </dgm:t>
    </dgm:pt>
    <dgm:pt modelId="{491C2481-00E2-43C6-AF83-51DE821A0B80}" type="parTrans" cxnId="{3295EA66-03C4-496E-81C8-B90A751AEAAF}">
      <dgm:prSet/>
      <dgm:spPr/>
      <dgm:t>
        <a:bodyPr/>
        <a:lstStyle/>
        <a:p>
          <a:endParaRPr lang="en-US"/>
        </a:p>
      </dgm:t>
    </dgm:pt>
    <dgm:pt modelId="{F128B406-6152-4B63-838A-0A6D34C8184C}" type="sibTrans" cxnId="{3295EA66-03C4-496E-81C8-B90A751AEAAF}">
      <dgm:prSet/>
      <dgm:spPr/>
      <dgm:t>
        <a:bodyPr/>
        <a:lstStyle/>
        <a:p>
          <a:endParaRPr lang="en-US"/>
        </a:p>
      </dgm:t>
    </dgm:pt>
    <dgm:pt modelId="{434D56F6-7DF1-425F-9FD6-62F42996C947}" type="pres">
      <dgm:prSet presAssocID="{17786684-384F-448D-BFC1-DFCDC179AB8C}" presName="Name0" presStyleCnt="0">
        <dgm:presLayoutVars>
          <dgm:dir/>
          <dgm:animLvl val="lvl"/>
          <dgm:resizeHandles val="exact"/>
        </dgm:presLayoutVars>
      </dgm:prSet>
      <dgm:spPr/>
    </dgm:pt>
    <dgm:pt modelId="{B8E2586E-BF94-4CB9-B73B-8B2D6893E376}" type="pres">
      <dgm:prSet presAssocID="{F045EBA6-4046-4369-916A-4B28EF167387}" presName="boxAndChildren" presStyleCnt="0"/>
      <dgm:spPr/>
    </dgm:pt>
    <dgm:pt modelId="{33F0D74F-BC8E-4361-8D4B-B8780843E9D6}" type="pres">
      <dgm:prSet presAssocID="{F045EBA6-4046-4369-916A-4B28EF167387}" presName="parentTextBox" presStyleLbl="node1" presStyleIdx="0" presStyleCnt="2"/>
      <dgm:spPr/>
    </dgm:pt>
    <dgm:pt modelId="{4FAE97C9-12ED-4DCA-A6B0-A7E4E1E9617E}" type="pres">
      <dgm:prSet presAssocID="{F045EBA6-4046-4369-916A-4B28EF167387}" presName="entireBox" presStyleLbl="node1" presStyleIdx="0" presStyleCnt="2"/>
      <dgm:spPr/>
    </dgm:pt>
    <dgm:pt modelId="{02C55EF6-439A-4640-9391-D6AE4150614C}" type="pres">
      <dgm:prSet presAssocID="{F045EBA6-4046-4369-916A-4B28EF167387}" presName="descendantBox" presStyleCnt="0"/>
      <dgm:spPr/>
    </dgm:pt>
    <dgm:pt modelId="{13AAA508-051B-44C3-9F67-FE3591E51C0C}" type="pres">
      <dgm:prSet presAssocID="{1E5BC315-14CB-4566-9A2A-30D5BCF2F5FE}" presName="childTextBox" presStyleLbl="fgAccFollowNode1" presStyleIdx="0" presStyleCnt="4" custScaleY="134489" custLinFactNeighborY="-14423">
        <dgm:presLayoutVars>
          <dgm:bulletEnabled val="1"/>
        </dgm:presLayoutVars>
      </dgm:prSet>
      <dgm:spPr/>
    </dgm:pt>
    <dgm:pt modelId="{2A0165AC-68D6-4244-AE02-C618C72EBD36}" type="pres">
      <dgm:prSet presAssocID="{23E977B5-80A9-40E2-94CB-6F9CF05B66A3}" presName="childTextBox" presStyleLbl="fgAccFollowNode1" presStyleIdx="1" presStyleCnt="4" custScaleY="132422" custLinFactNeighborX="0" custLinFactNeighborY="-15300">
        <dgm:presLayoutVars>
          <dgm:bulletEnabled val="1"/>
        </dgm:presLayoutVars>
      </dgm:prSet>
      <dgm:spPr/>
    </dgm:pt>
    <dgm:pt modelId="{99346563-7AFF-4119-9DF5-6B67D3001D70}" type="pres">
      <dgm:prSet presAssocID="{DFC12A23-6E8F-4E20-B0AC-8F4A72E0B8D5}" presName="childTextBox" presStyleLbl="fgAccFollowNode1" presStyleIdx="2" presStyleCnt="4" custScaleY="133444" custLinFactNeighborY="-14960">
        <dgm:presLayoutVars>
          <dgm:bulletEnabled val="1"/>
        </dgm:presLayoutVars>
      </dgm:prSet>
      <dgm:spPr/>
    </dgm:pt>
    <dgm:pt modelId="{BB7C77F8-92C1-4B25-A183-A71742B14845}" type="pres">
      <dgm:prSet presAssocID="{1FE1E844-BCBD-4B48-8785-DCAF4A04E8FA}" presName="childTextBox" presStyleLbl="fgAccFollowNode1" presStyleIdx="3" presStyleCnt="4" custScaleY="134826" custLinFactNeighborX="0" custLinFactNeighborY="-15232">
        <dgm:presLayoutVars>
          <dgm:bulletEnabled val="1"/>
        </dgm:presLayoutVars>
      </dgm:prSet>
      <dgm:spPr/>
    </dgm:pt>
    <dgm:pt modelId="{51960D97-1681-4B78-9CA0-68CDC6132CF3}" type="pres">
      <dgm:prSet presAssocID="{B077F0D5-73AF-4142-90DF-A5733EA9AFD7}" presName="sp" presStyleCnt="0"/>
      <dgm:spPr/>
    </dgm:pt>
    <dgm:pt modelId="{C2ABE1B3-F4FA-4B85-AA39-441B37D5AD0E}" type="pres">
      <dgm:prSet presAssocID="{BDECA9D1-F481-40B9-9EF2-AE2382908FE8}" presName="arrowAndChildren" presStyleCnt="0"/>
      <dgm:spPr/>
    </dgm:pt>
    <dgm:pt modelId="{31EB64BB-C1EF-41BD-8F8A-F19A500B182F}" type="pres">
      <dgm:prSet presAssocID="{BDECA9D1-F481-40B9-9EF2-AE2382908FE8}" presName="parentTextArrow" presStyleLbl="node1" presStyleIdx="1" presStyleCnt="2"/>
      <dgm:spPr/>
    </dgm:pt>
  </dgm:ptLst>
  <dgm:cxnLst>
    <dgm:cxn modelId="{F4F01300-678A-40F7-9523-6E1A81FC38B0}" srcId="{1FE1E844-BCBD-4B48-8785-DCAF4A04E8FA}" destId="{88F2EF02-2388-421A-9968-341528C60673}" srcOrd="1" destOrd="0" parTransId="{56ADA8BF-FFAF-4090-8F05-B281B148BCD4}" sibTransId="{024BCDD0-33A9-4566-B0AD-20106E735207}"/>
    <dgm:cxn modelId="{22053106-5153-423D-AD93-96714E4DE411}" srcId="{17786684-384F-448D-BFC1-DFCDC179AB8C}" destId="{F045EBA6-4046-4369-916A-4B28EF167387}" srcOrd="1" destOrd="0" parTransId="{91E825F2-0029-4DCE-8FF6-72036D09D69E}" sibTransId="{B25B28E6-DD2F-4FFD-A0A0-1D297BE24153}"/>
    <dgm:cxn modelId="{ECFED207-22B0-403E-A250-40939A5810F8}" type="presOf" srcId="{23E977B5-80A9-40E2-94CB-6F9CF05B66A3}" destId="{2A0165AC-68D6-4244-AE02-C618C72EBD36}" srcOrd="0" destOrd="0" presId="urn:microsoft.com/office/officeart/2005/8/layout/process4"/>
    <dgm:cxn modelId="{089D1F08-66DA-4166-9F1B-3B99A73396C5}" type="presOf" srcId="{88F2EF02-2388-421A-9968-341528C60673}" destId="{BB7C77F8-92C1-4B25-A183-A71742B14845}" srcOrd="0" destOrd="2" presId="urn:microsoft.com/office/officeart/2005/8/layout/process4"/>
    <dgm:cxn modelId="{B861CC08-0190-4A06-9033-34CB5846B6C5}" type="presOf" srcId="{94196ADE-8D19-47C6-9A3E-87093F9F78AE}" destId="{13AAA508-051B-44C3-9F67-FE3591E51C0C}" srcOrd="0" destOrd="3" presId="urn:microsoft.com/office/officeart/2005/8/layout/process4"/>
    <dgm:cxn modelId="{65BBDB0F-EC73-419C-89E3-D4A9DB0988C0}" type="presOf" srcId="{17786684-384F-448D-BFC1-DFCDC179AB8C}" destId="{434D56F6-7DF1-425F-9FD6-62F42996C947}" srcOrd="0" destOrd="0" presId="urn:microsoft.com/office/officeart/2005/8/layout/process4"/>
    <dgm:cxn modelId="{6357D012-0D77-45E0-A2F9-E2030DBB416F}" type="presOf" srcId="{315FF24F-0ED7-4435-87CB-AF28C907A814}" destId="{2A0165AC-68D6-4244-AE02-C618C72EBD36}" srcOrd="0" destOrd="2" presId="urn:microsoft.com/office/officeart/2005/8/layout/process4"/>
    <dgm:cxn modelId="{EACC9E25-B13B-452F-8012-86B02641C832}" srcId="{DFC12A23-6E8F-4E20-B0AC-8F4A72E0B8D5}" destId="{83C09CE6-E0DA-4D22-9A8A-40E719BD6018}" srcOrd="2" destOrd="0" parTransId="{E2E50BF1-7471-46D9-BBAF-028E97CABAC1}" sibTransId="{5E66377B-42F5-44AF-919F-0D8C532B7C82}"/>
    <dgm:cxn modelId="{3B238A28-40AD-469F-8957-47ED477BDA26}" type="presOf" srcId="{BDECA9D1-F481-40B9-9EF2-AE2382908FE8}" destId="{31EB64BB-C1EF-41BD-8F8A-F19A500B182F}" srcOrd="0" destOrd="0" presId="urn:microsoft.com/office/officeart/2005/8/layout/process4"/>
    <dgm:cxn modelId="{9395E63A-AA8E-409B-86CD-1CCCB92C0569}" type="presOf" srcId="{1E5BC315-14CB-4566-9A2A-30D5BCF2F5FE}" destId="{13AAA508-051B-44C3-9F67-FE3591E51C0C}" srcOrd="0" destOrd="0" presId="urn:microsoft.com/office/officeart/2005/8/layout/process4"/>
    <dgm:cxn modelId="{403A153F-6588-4A86-AD73-687B994711E4}" srcId="{1FE1E844-BCBD-4B48-8785-DCAF4A04E8FA}" destId="{6DAEE10E-0016-4E57-8D40-9527E75FAC4A}" srcOrd="0" destOrd="0" parTransId="{CA4AD9C8-06D5-452E-8D11-D80DA2E5ABE2}" sibTransId="{29CE9C8B-1A94-4774-8779-BA2AFC0B43AA}"/>
    <dgm:cxn modelId="{79012F5B-72BB-4230-978C-5879227A97B4}" type="presOf" srcId="{18F4BC85-83E2-4F5E-9265-8D54741B9102}" destId="{13AAA508-051B-44C3-9F67-FE3591E51C0C}" srcOrd="0" destOrd="1" presId="urn:microsoft.com/office/officeart/2005/8/layout/process4"/>
    <dgm:cxn modelId="{0F439F5E-18C3-4093-A2A0-C3AAA9407FB1}" srcId="{DFC12A23-6E8F-4E20-B0AC-8F4A72E0B8D5}" destId="{40ED3669-6347-4320-ADEF-F06CD834D8AA}" srcOrd="0" destOrd="0" parTransId="{2369B699-513E-4FAC-9A63-A04094B38B5C}" sibTransId="{D9F69471-D2C4-449E-AE82-81B89E58F469}"/>
    <dgm:cxn modelId="{F2A06961-4311-4860-A38F-3DB6AD20BC7C}" type="presOf" srcId="{DFC12A23-6E8F-4E20-B0AC-8F4A72E0B8D5}" destId="{99346563-7AFF-4119-9DF5-6B67D3001D70}" srcOrd="0" destOrd="0" presId="urn:microsoft.com/office/officeart/2005/8/layout/process4"/>
    <dgm:cxn modelId="{27095041-AFF5-4204-97B2-9467F8B1E0F4}" srcId="{F045EBA6-4046-4369-916A-4B28EF167387}" destId="{DFC12A23-6E8F-4E20-B0AC-8F4A72E0B8D5}" srcOrd="2" destOrd="0" parTransId="{7B507AE3-AFE4-45B5-8568-B2E06D654E1F}" sibTransId="{3020E5A2-4010-4389-9E5F-16C83C4E22B5}"/>
    <dgm:cxn modelId="{3295EA66-03C4-496E-81C8-B90A751AEAAF}" srcId="{1FE1E844-BCBD-4B48-8785-DCAF4A04E8FA}" destId="{9AD80A60-E93A-4759-B7E3-57EFAFADF1EB}" srcOrd="2" destOrd="0" parTransId="{491C2481-00E2-43C6-AF83-51DE821A0B80}" sibTransId="{F128B406-6152-4B63-838A-0A6D34C8184C}"/>
    <dgm:cxn modelId="{1E11CD6D-0506-4C62-8C9F-BFF624FCABB0}" srcId="{F045EBA6-4046-4369-916A-4B28EF167387}" destId="{23E977B5-80A9-40E2-94CB-6F9CF05B66A3}" srcOrd="1" destOrd="0" parTransId="{99DB604C-1C53-44FD-9D13-25000D431AC5}" sibTransId="{45013AB7-5714-4C02-93E9-640DC0F9CD8F}"/>
    <dgm:cxn modelId="{121F006F-5F34-4067-B9C6-28169EB9EF02}" type="presOf" srcId="{F045EBA6-4046-4369-916A-4B28EF167387}" destId="{4FAE97C9-12ED-4DCA-A6B0-A7E4E1E9617E}" srcOrd="1" destOrd="0" presId="urn:microsoft.com/office/officeart/2005/8/layout/process4"/>
    <dgm:cxn modelId="{36EEA059-B013-4896-BD19-C560D721EC4B}" type="presOf" srcId="{9AD80A60-E93A-4759-B7E3-57EFAFADF1EB}" destId="{BB7C77F8-92C1-4B25-A183-A71742B14845}" srcOrd="0" destOrd="3" presId="urn:microsoft.com/office/officeart/2005/8/layout/process4"/>
    <dgm:cxn modelId="{B5461B7C-CF9B-4452-9BED-8A4324451368}" srcId="{1E5BC315-14CB-4566-9A2A-30D5BCF2F5FE}" destId="{A4A9A236-03A2-4208-AF46-29D304720B1D}" srcOrd="1" destOrd="0" parTransId="{41EEE5DC-4EC5-4CFF-92B7-DF20FB5A2AFA}" sibTransId="{3652172C-FB7B-43C5-988B-07D7E752EAA3}"/>
    <dgm:cxn modelId="{36C77380-F09A-4A77-A206-28A67C5FC643}" type="presOf" srcId="{F045EBA6-4046-4369-916A-4B28EF167387}" destId="{33F0D74F-BC8E-4361-8D4B-B8780843E9D6}" srcOrd="0" destOrd="0" presId="urn:microsoft.com/office/officeart/2005/8/layout/process4"/>
    <dgm:cxn modelId="{472E5E81-0CD5-41C6-A3F6-E0E6DC58A59C}" srcId="{23E977B5-80A9-40E2-94CB-6F9CF05B66A3}" destId="{315FF24F-0ED7-4435-87CB-AF28C907A814}" srcOrd="1" destOrd="0" parTransId="{ACC854AE-AA27-41CD-ACCA-0DAE2EAFFA5D}" sibTransId="{889C6C64-3980-4F91-8378-899813FE5291}"/>
    <dgm:cxn modelId="{0DEE5682-16F8-4970-A1DB-6321DC62E2CD}" type="presOf" srcId="{0CFC7001-575E-4E6A-96D1-E8BC9C4D04DB}" destId="{2A0165AC-68D6-4244-AE02-C618C72EBD36}" srcOrd="0" destOrd="1" presId="urn:microsoft.com/office/officeart/2005/8/layout/process4"/>
    <dgm:cxn modelId="{B8E69685-8E3A-4697-992B-EA26DE254DAE}" type="presOf" srcId="{2B0D912F-B7C6-4FEC-87D1-35642A85E33E}" destId="{2A0165AC-68D6-4244-AE02-C618C72EBD36}" srcOrd="0" destOrd="3" presId="urn:microsoft.com/office/officeart/2005/8/layout/process4"/>
    <dgm:cxn modelId="{3E20AD85-6BD8-4CFF-B828-28796839D412}" type="presOf" srcId="{38098B76-220A-4FF2-9E03-C55A2221B5B3}" destId="{99346563-7AFF-4119-9DF5-6B67D3001D70}" srcOrd="0" destOrd="2" presId="urn:microsoft.com/office/officeart/2005/8/layout/process4"/>
    <dgm:cxn modelId="{89965B8E-3A20-4440-ADCB-27A4459EC406}" srcId="{1E5BC315-14CB-4566-9A2A-30D5BCF2F5FE}" destId="{18F4BC85-83E2-4F5E-9265-8D54741B9102}" srcOrd="0" destOrd="0" parTransId="{E1EB6145-CEC8-4226-BDDC-E710840D414A}" sibTransId="{25EE9D8E-3107-43D4-9326-1571C665D887}"/>
    <dgm:cxn modelId="{F81E1A94-58F1-4ED4-8DF8-3E43023E9F12}" srcId="{23E977B5-80A9-40E2-94CB-6F9CF05B66A3}" destId="{2B0D912F-B7C6-4FEC-87D1-35642A85E33E}" srcOrd="2" destOrd="0" parTransId="{3CD41F12-5624-4AAF-8BF9-CD8CEA66DA59}" sibTransId="{70063A44-3487-443D-9F2F-BFED552687F8}"/>
    <dgm:cxn modelId="{10B4AA97-CF09-4626-8317-1532F3F8E957}" srcId="{DFC12A23-6E8F-4E20-B0AC-8F4A72E0B8D5}" destId="{38098B76-220A-4FF2-9E03-C55A2221B5B3}" srcOrd="1" destOrd="0" parTransId="{AE21626C-3773-4C76-8F07-A0201F1094D7}" sibTransId="{1FEF8033-E2CB-4763-A0D6-C44DC8546BAB}"/>
    <dgm:cxn modelId="{4908449C-6407-4D69-95FF-CEB98F313E48}" srcId="{1E5BC315-14CB-4566-9A2A-30D5BCF2F5FE}" destId="{94196ADE-8D19-47C6-9A3E-87093F9F78AE}" srcOrd="2" destOrd="0" parTransId="{3F095CF5-E5E8-42C4-9294-984C1EE4B9D8}" sibTransId="{3DE033E4-3706-4952-9422-C85186028DBC}"/>
    <dgm:cxn modelId="{6C30CCA7-F100-4C40-8982-355A9F94611C}" type="presOf" srcId="{83C09CE6-E0DA-4D22-9A8A-40E719BD6018}" destId="{99346563-7AFF-4119-9DF5-6B67D3001D70}" srcOrd="0" destOrd="3" presId="urn:microsoft.com/office/officeart/2005/8/layout/process4"/>
    <dgm:cxn modelId="{47D7D9C6-2178-447F-8993-A9B72123D58D}" srcId="{23E977B5-80A9-40E2-94CB-6F9CF05B66A3}" destId="{0CFC7001-575E-4E6A-96D1-E8BC9C4D04DB}" srcOrd="0" destOrd="0" parTransId="{258752F7-A501-4322-A579-74602EBCBE4D}" sibTransId="{25FAF029-19B0-48CC-ABFE-1331136FB0F7}"/>
    <dgm:cxn modelId="{784A89C8-794E-4321-BD4A-C551C62C3C6B}" type="presOf" srcId="{1FE1E844-BCBD-4B48-8785-DCAF4A04E8FA}" destId="{BB7C77F8-92C1-4B25-A183-A71742B14845}" srcOrd="0" destOrd="0" presId="urn:microsoft.com/office/officeart/2005/8/layout/process4"/>
    <dgm:cxn modelId="{11958ED2-6262-47B4-97FB-9367302C53AB}" srcId="{F045EBA6-4046-4369-916A-4B28EF167387}" destId="{1FE1E844-BCBD-4B48-8785-DCAF4A04E8FA}" srcOrd="3" destOrd="0" parTransId="{2CF3D8BC-AD06-4CDD-BF84-AFF36DB4E548}" sibTransId="{49D59445-36F0-4573-97FD-6CA0289ED34C}"/>
    <dgm:cxn modelId="{86FA0DDB-ADCA-4386-973E-41310BEDECB5}" type="presOf" srcId="{A4A9A236-03A2-4208-AF46-29D304720B1D}" destId="{13AAA508-051B-44C3-9F67-FE3591E51C0C}" srcOrd="0" destOrd="2" presId="urn:microsoft.com/office/officeart/2005/8/layout/process4"/>
    <dgm:cxn modelId="{0431F7EB-16A0-481E-92FD-CE2663FFED88}" srcId="{17786684-384F-448D-BFC1-DFCDC179AB8C}" destId="{BDECA9D1-F481-40B9-9EF2-AE2382908FE8}" srcOrd="0" destOrd="0" parTransId="{03AD3BB8-A164-408C-9DE8-284A4CE396A4}" sibTransId="{B077F0D5-73AF-4142-90DF-A5733EA9AFD7}"/>
    <dgm:cxn modelId="{71C36DF8-B90B-4585-9A73-3C4773FBE9A8}" srcId="{F045EBA6-4046-4369-916A-4B28EF167387}" destId="{1E5BC315-14CB-4566-9A2A-30D5BCF2F5FE}" srcOrd="0" destOrd="0" parTransId="{9639187E-453A-44CB-8498-D4BE2E12EBFB}" sibTransId="{503C22D8-69F0-451B-AE5A-1B21C97E1520}"/>
    <dgm:cxn modelId="{BC460BF9-FAD9-49CF-B634-E8FD0F080D5F}" type="presOf" srcId="{6DAEE10E-0016-4E57-8D40-9527E75FAC4A}" destId="{BB7C77F8-92C1-4B25-A183-A71742B14845}" srcOrd="0" destOrd="1" presId="urn:microsoft.com/office/officeart/2005/8/layout/process4"/>
    <dgm:cxn modelId="{8FE48AFA-43EA-4778-A905-EDFC1D85AD21}" type="presOf" srcId="{40ED3669-6347-4320-ADEF-F06CD834D8AA}" destId="{99346563-7AFF-4119-9DF5-6B67D3001D70}" srcOrd="0" destOrd="1" presId="urn:microsoft.com/office/officeart/2005/8/layout/process4"/>
    <dgm:cxn modelId="{CACEB834-BB0A-4E54-970F-61C968F5DB34}" type="presParOf" srcId="{434D56F6-7DF1-425F-9FD6-62F42996C947}" destId="{B8E2586E-BF94-4CB9-B73B-8B2D6893E376}" srcOrd="0" destOrd="0" presId="urn:microsoft.com/office/officeart/2005/8/layout/process4"/>
    <dgm:cxn modelId="{C1039528-224C-45A1-8A12-256B35923416}" type="presParOf" srcId="{B8E2586E-BF94-4CB9-B73B-8B2D6893E376}" destId="{33F0D74F-BC8E-4361-8D4B-B8780843E9D6}" srcOrd="0" destOrd="0" presId="urn:microsoft.com/office/officeart/2005/8/layout/process4"/>
    <dgm:cxn modelId="{CCFE005C-CDA5-4113-BE63-F0B28BF53BDC}" type="presParOf" srcId="{B8E2586E-BF94-4CB9-B73B-8B2D6893E376}" destId="{4FAE97C9-12ED-4DCA-A6B0-A7E4E1E9617E}" srcOrd="1" destOrd="0" presId="urn:microsoft.com/office/officeart/2005/8/layout/process4"/>
    <dgm:cxn modelId="{20CA1FDB-EDF5-44E5-8533-352F1C0B0511}" type="presParOf" srcId="{B8E2586E-BF94-4CB9-B73B-8B2D6893E376}" destId="{02C55EF6-439A-4640-9391-D6AE4150614C}" srcOrd="2" destOrd="0" presId="urn:microsoft.com/office/officeart/2005/8/layout/process4"/>
    <dgm:cxn modelId="{3B79525C-ACE4-45DC-AF5A-1544F9E4286E}" type="presParOf" srcId="{02C55EF6-439A-4640-9391-D6AE4150614C}" destId="{13AAA508-051B-44C3-9F67-FE3591E51C0C}" srcOrd="0" destOrd="0" presId="urn:microsoft.com/office/officeart/2005/8/layout/process4"/>
    <dgm:cxn modelId="{02BEB596-2D66-412A-AD09-CD77C8041B15}" type="presParOf" srcId="{02C55EF6-439A-4640-9391-D6AE4150614C}" destId="{2A0165AC-68D6-4244-AE02-C618C72EBD36}" srcOrd="1" destOrd="0" presId="urn:microsoft.com/office/officeart/2005/8/layout/process4"/>
    <dgm:cxn modelId="{3ED0843E-7B7B-46A5-8197-781C9A79620A}" type="presParOf" srcId="{02C55EF6-439A-4640-9391-D6AE4150614C}" destId="{99346563-7AFF-4119-9DF5-6B67D3001D70}" srcOrd="2" destOrd="0" presId="urn:microsoft.com/office/officeart/2005/8/layout/process4"/>
    <dgm:cxn modelId="{18C0050E-6916-4087-98BD-09B10D1382D8}" type="presParOf" srcId="{02C55EF6-439A-4640-9391-D6AE4150614C}" destId="{BB7C77F8-92C1-4B25-A183-A71742B14845}" srcOrd="3" destOrd="0" presId="urn:microsoft.com/office/officeart/2005/8/layout/process4"/>
    <dgm:cxn modelId="{F10946D8-D441-4077-81B9-B5DBE62CA9DA}" type="presParOf" srcId="{434D56F6-7DF1-425F-9FD6-62F42996C947}" destId="{51960D97-1681-4B78-9CA0-68CDC6132CF3}" srcOrd="1" destOrd="0" presId="urn:microsoft.com/office/officeart/2005/8/layout/process4"/>
    <dgm:cxn modelId="{77115F67-DA74-468D-80A2-F797345BA83E}" type="presParOf" srcId="{434D56F6-7DF1-425F-9FD6-62F42996C947}" destId="{C2ABE1B3-F4FA-4B85-AA39-441B37D5AD0E}" srcOrd="2" destOrd="0" presId="urn:microsoft.com/office/officeart/2005/8/layout/process4"/>
    <dgm:cxn modelId="{CBF8C234-A759-447C-9CFD-A4D3AEB64154}" type="presParOf" srcId="{C2ABE1B3-F4FA-4B85-AA39-441B37D5AD0E}" destId="{31EB64BB-C1EF-41BD-8F8A-F19A500B182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FE23C8-29A7-4489-BC18-66D57B10A588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7EA1AA-E727-4007-A261-356CB56CE897}">
      <dgm:prSet/>
      <dgm:spPr/>
      <dgm:t>
        <a:bodyPr/>
        <a:lstStyle/>
        <a:p>
          <a:r>
            <a:rPr lang="en-US"/>
            <a:t>Meteorite_landings</a:t>
          </a:r>
        </a:p>
      </dgm:t>
    </dgm:pt>
    <dgm:pt modelId="{4865662A-5418-4FB4-91A4-97ED775C8F78}" type="parTrans" cxnId="{7DC1E065-649E-4C36-A210-48301AA57A04}">
      <dgm:prSet/>
      <dgm:spPr/>
      <dgm:t>
        <a:bodyPr/>
        <a:lstStyle/>
        <a:p>
          <a:endParaRPr lang="en-US"/>
        </a:p>
      </dgm:t>
    </dgm:pt>
    <dgm:pt modelId="{F2E9CE02-84F0-43F0-A1D9-C7C4A5D6E940}" type="sibTrans" cxnId="{7DC1E065-649E-4C36-A210-48301AA57A04}">
      <dgm:prSet/>
      <dgm:spPr/>
      <dgm:t>
        <a:bodyPr/>
        <a:lstStyle/>
        <a:p>
          <a:endParaRPr lang="en-US"/>
        </a:p>
      </dgm:t>
    </dgm:pt>
    <dgm:pt modelId="{7C103467-6592-488D-A4A8-2B4C5A8AA82A}">
      <dgm:prSet/>
      <dgm:spPr/>
      <dgm:t>
        <a:bodyPr/>
        <a:lstStyle/>
        <a:p>
          <a:r>
            <a:rPr lang="en-US"/>
            <a:t>Meteorite_id</a:t>
          </a:r>
        </a:p>
      </dgm:t>
    </dgm:pt>
    <dgm:pt modelId="{977B81F3-273A-42FA-8020-5169EA3434C2}" type="parTrans" cxnId="{72EC59A6-5828-4BC4-BA39-4A32469CB6F3}">
      <dgm:prSet/>
      <dgm:spPr/>
      <dgm:t>
        <a:bodyPr/>
        <a:lstStyle/>
        <a:p>
          <a:endParaRPr lang="en-US"/>
        </a:p>
      </dgm:t>
    </dgm:pt>
    <dgm:pt modelId="{97B28739-5553-4BD8-98C8-EB90BF9DFC8B}" type="sibTrans" cxnId="{72EC59A6-5828-4BC4-BA39-4A32469CB6F3}">
      <dgm:prSet/>
      <dgm:spPr/>
      <dgm:t>
        <a:bodyPr/>
        <a:lstStyle/>
        <a:p>
          <a:endParaRPr lang="en-US"/>
        </a:p>
      </dgm:t>
    </dgm:pt>
    <dgm:pt modelId="{7516CF8E-F345-469F-B868-531EED70B77D}">
      <dgm:prSet/>
      <dgm:spPr/>
      <dgm:t>
        <a:bodyPr/>
        <a:lstStyle/>
        <a:p>
          <a:r>
            <a:rPr lang="en-US"/>
            <a:t>Name</a:t>
          </a:r>
        </a:p>
      </dgm:t>
    </dgm:pt>
    <dgm:pt modelId="{26F31504-1451-4FC5-998A-319EBED2FC56}" type="parTrans" cxnId="{B1ACDAAD-34CF-4BE2-B9BA-C58F1989E3B9}">
      <dgm:prSet/>
      <dgm:spPr/>
      <dgm:t>
        <a:bodyPr/>
        <a:lstStyle/>
        <a:p>
          <a:endParaRPr lang="en-US"/>
        </a:p>
      </dgm:t>
    </dgm:pt>
    <dgm:pt modelId="{955BB9C1-4779-4B67-8FFD-43E6445A9543}" type="sibTrans" cxnId="{B1ACDAAD-34CF-4BE2-B9BA-C58F1989E3B9}">
      <dgm:prSet/>
      <dgm:spPr/>
      <dgm:t>
        <a:bodyPr/>
        <a:lstStyle/>
        <a:p>
          <a:endParaRPr lang="en-US"/>
        </a:p>
      </dgm:t>
    </dgm:pt>
    <dgm:pt modelId="{D9623C70-282A-4261-82BD-E80F0D41D44A}">
      <dgm:prSet/>
      <dgm:spPr/>
      <dgm:t>
        <a:bodyPr/>
        <a:lstStyle/>
        <a:p>
          <a:r>
            <a:rPr lang="en-US"/>
            <a:t>Nametype</a:t>
          </a:r>
        </a:p>
      </dgm:t>
    </dgm:pt>
    <dgm:pt modelId="{287EE569-D79F-468F-B255-19E3865CFEF1}" type="parTrans" cxnId="{A9828AAB-543E-411D-BB91-D64CE3A1E329}">
      <dgm:prSet/>
      <dgm:spPr/>
      <dgm:t>
        <a:bodyPr/>
        <a:lstStyle/>
        <a:p>
          <a:endParaRPr lang="en-US"/>
        </a:p>
      </dgm:t>
    </dgm:pt>
    <dgm:pt modelId="{C03D13D5-8968-4C78-A0C5-0CD61408F6EE}" type="sibTrans" cxnId="{A9828AAB-543E-411D-BB91-D64CE3A1E329}">
      <dgm:prSet/>
      <dgm:spPr/>
      <dgm:t>
        <a:bodyPr/>
        <a:lstStyle/>
        <a:p>
          <a:endParaRPr lang="en-US"/>
        </a:p>
      </dgm:t>
    </dgm:pt>
    <dgm:pt modelId="{F69A36B8-E286-4F9A-8825-1A18A05A9C82}">
      <dgm:prSet/>
      <dgm:spPr/>
      <dgm:t>
        <a:bodyPr/>
        <a:lstStyle/>
        <a:p>
          <a:r>
            <a:rPr lang="en-US"/>
            <a:t>Mass_g</a:t>
          </a:r>
        </a:p>
      </dgm:t>
    </dgm:pt>
    <dgm:pt modelId="{104A6B06-D97F-4DFE-B199-D8934C812639}" type="parTrans" cxnId="{90E8C064-950C-4188-80F9-04D7284AD7D3}">
      <dgm:prSet/>
      <dgm:spPr/>
      <dgm:t>
        <a:bodyPr/>
        <a:lstStyle/>
        <a:p>
          <a:endParaRPr lang="en-US"/>
        </a:p>
      </dgm:t>
    </dgm:pt>
    <dgm:pt modelId="{342DB85F-A5E9-4C22-94E8-F5F7971ACFE6}" type="sibTrans" cxnId="{90E8C064-950C-4188-80F9-04D7284AD7D3}">
      <dgm:prSet/>
      <dgm:spPr/>
      <dgm:t>
        <a:bodyPr/>
        <a:lstStyle/>
        <a:p>
          <a:endParaRPr lang="en-US"/>
        </a:p>
      </dgm:t>
    </dgm:pt>
    <dgm:pt modelId="{1C496074-774F-48C7-9347-861796B399CC}">
      <dgm:prSet/>
      <dgm:spPr/>
      <dgm:t>
        <a:bodyPr/>
        <a:lstStyle/>
        <a:p>
          <a:r>
            <a:rPr lang="en-US"/>
            <a:t>Fall</a:t>
          </a:r>
        </a:p>
      </dgm:t>
    </dgm:pt>
    <dgm:pt modelId="{221F1DEA-FAD4-42BB-B0C3-FF4A62121C9F}" type="parTrans" cxnId="{CE2A9317-E37E-43B7-8F7E-578D5E7A69BA}">
      <dgm:prSet/>
      <dgm:spPr/>
      <dgm:t>
        <a:bodyPr/>
        <a:lstStyle/>
        <a:p>
          <a:endParaRPr lang="en-US"/>
        </a:p>
      </dgm:t>
    </dgm:pt>
    <dgm:pt modelId="{9D2640E8-F45B-40D1-B035-CF7E8EB2D593}" type="sibTrans" cxnId="{CE2A9317-E37E-43B7-8F7E-578D5E7A69BA}">
      <dgm:prSet/>
      <dgm:spPr/>
      <dgm:t>
        <a:bodyPr/>
        <a:lstStyle/>
        <a:p>
          <a:endParaRPr lang="en-US"/>
        </a:p>
      </dgm:t>
    </dgm:pt>
    <dgm:pt modelId="{74691E6F-3BC0-454C-BC9E-D927AA1CC34B}">
      <dgm:prSet/>
      <dgm:spPr/>
      <dgm:t>
        <a:bodyPr/>
        <a:lstStyle/>
        <a:p>
          <a:r>
            <a:rPr lang="en-US"/>
            <a:t>Year</a:t>
          </a:r>
        </a:p>
      </dgm:t>
    </dgm:pt>
    <dgm:pt modelId="{CA8DB5C1-3359-474E-B59D-A50F13D2C4CE}" type="parTrans" cxnId="{E9F906AA-DAE5-4CBD-8828-4B9DD0566117}">
      <dgm:prSet/>
      <dgm:spPr/>
      <dgm:t>
        <a:bodyPr/>
        <a:lstStyle/>
        <a:p>
          <a:endParaRPr lang="en-US"/>
        </a:p>
      </dgm:t>
    </dgm:pt>
    <dgm:pt modelId="{6417F7C8-3F7C-474A-845E-FBE524A3B5A5}" type="sibTrans" cxnId="{E9F906AA-DAE5-4CBD-8828-4B9DD0566117}">
      <dgm:prSet/>
      <dgm:spPr/>
      <dgm:t>
        <a:bodyPr/>
        <a:lstStyle/>
        <a:p>
          <a:endParaRPr lang="en-US"/>
        </a:p>
      </dgm:t>
    </dgm:pt>
    <dgm:pt modelId="{E9D32928-CBDF-494F-AD3C-898A6C66849C}">
      <dgm:prSet/>
      <dgm:spPr/>
      <dgm:t>
        <a:bodyPr/>
        <a:lstStyle/>
        <a:p>
          <a:r>
            <a:rPr lang="en-US"/>
            <a:t>Geolocation</a:t>
          </a:r>
        </a:p>
      </dgm:t>
    </dgm:pt>
    <dgm:pt modelId="{D16E1A5A-6388-443B-A12F-014F3C8C0D5E}" type="parTrans" cxnId="{CA896F44-01F9-44A5-A0F0-A2BA3F858FF2}">
      <dgm:prSet/>
      <dgm:spPr/>
      <dgm:t>
        <a:bodyPr/>
        <a:lstStyle/>
        <a:p>
          <a:endParaRPr lang="en-US"/>
        </a:p>
      </dgm:t>
    </dgm:pt>
    <dgm:pt modelId="{07491584-C8A5-4749-A0DA-6F047C8D95B0}" type="sibTrans" cxnId="{CA896F44-01F9-44A5-A0F0-A2BA3F858FF2}">
      <dgm:prSet/>
      <dgm:spPr/>
      <dgm:t>
        <a:bodyPr/>
        <a:lstStyle/>
        <a:p>
          <a:endParaRPr lang="en-US"/>
        </a:p>
      </dgm:t>
    </dgm:pt>
    <dgm:pt modelId="{642BC665-4954-4664-AA67-E5CC9598D4E8}">
      <dgm:prSet/>
      <dgm:spPr/>
      <dgm:t>
        <a:bodyPr/>
        <a:lstStyle/>
        <a:p>
          <a:r>
            <a:rPr lang="en-US"/>
            <a:t>Region_id</a:t>
          </a:r>
        </a:p>
      </dgm:t>
    </dgm:pt>
    <dgm:pt modelId="{FDA86DDA-B35E-4E04-8F07-0A05D8DD6D89}" type="parTrans" cxnId="{29485F94-47CA-4B35-A27B-10C2BFA9FCD4}">
      <dgm:prSet/>
      <dgm:spPr/>
      <dgm:t>
        <a:bodyPr/>
        <a:lstStyle/>
        <a:p>
          <a:endParaRPr lang="en-US"/>
        </a:p>
      </dgm:t>
    </dgm:pt>
    <dgm:pt modelId="{AACDEFF2-548A-48BD-B151-623A359CD86A}" type="sibTrans" cxnId="{29485F94-47CA-4B35-A27B-10C2BFA9FCD4}">
      <dgm:prSet/>
      <dgm:spPr/>
      <dgm:t>
        <a:bodyPr/>
        <a:lstStyle/>
        <a:p>
          <a:endParaRPr lang="en-US"/>
        </a:p>
      </dgm:t>
    </dgm:pt>
    <dgm:pt modelId="{F89B709F-2A94-4EC6-A0FB-1D3CB037F20F}">
      <dgm:prSet/>
      <dgm:spPr/>
      <dgm:t>
        <a:bodyPr/>
        <a:lstStyle/>
        <a:p>
          <a:r>
            <a:rPr lang="en-US"/>
            <a:t>Classification_id</a:t>
          </a:r>
        </a:p>
      </dgm:t>
    </dgm:pt>
    <dgm:pt modelId="{73D2BC6A-CF31-40B3-B584-06FAFEF7A150}" type="parTrans" cxnId="{7F79E5E9-3323-404A-AC95-E80C0523348C}">
      <dgm:prSet/>
      <dgm:spPr/>
      <dgm:t>
        <a:bodyPr/>
        <a:lstStyle/>
        <a:p>
          <a:endParaRPr lang="en-US"/>
        </a:p>
      </dgm:t>
    </dgm:pt>
    <dgm:pt modelId="{1AC9A2F4-C65C-42B2-B5AC-9633B48E0692}" type="sibTrans" cxnId="{7F79E5E9-3323-404A-AC95-E80C0523348C}">
      <dgm:prSet/>
      <dgm:spPr/>
      <dgm:t>
        <a:bodyPr/>
        <a:lstStyle/>
        <a:p>
          <a:endParaRPr lang="en-US"/>
        </a:p>
      </dgm:t>
    </dgm:pt>
    <dgm:pt modelId="{62EC00DE-41DB-466D-A939-E46721BF4FB6}">
      <dgm:prSet/>
      <dgm:spPr/>
      <dgm:t>
        <a:bodyPr/>
        <a:lstStyle/>
        <a:p>
          <a:r>
            <a:rPr lang="en-US"/>
            <a:t>Meteorite_classifications</a:t>
          </a:r>
        </a:p>
      </dgm:t>
    </dgm:pt>
    <dgm:pt modelId="{6F914999-9125-4596-AE70-2D108BEB2BEE}" type="parTrans" cxnId="{D371B3C7-AED3-4AFA-B9A2-8FD32C28899A}">
      <dgm:prSet/>
      <dgm:spPr/>
      <dgm:t>
        <a:bodyPr/>
        <a:lstStyle/>
        <a:p>
          <a:endParaRPr lang="en-US"/>
        </a:p>
      </dgm:t>
    </dgm:pt>
    <dgm:pt modelId="{CFB7981E-6F20-47F4-B461-923201156A21}" type="sibTrans" cxnId="{D371B3C7-AED3-4AFA-B9A2-8FD32C28899A}">
      <dgm:prSet/>
      <dgm:spPr/>
      <dgm:t>
        <a:bodyPr/>
        <a:lstStyle/>
        <a:p>
          <a:endParaRPr lang="en-US"/>
        </a:p>
      </dgm:t>
    </dgm:pt>
    <dgm:pt modelId="{176B65D0-10E0-49A9-9941-492AB4088D51}">
      <dgm:prSet/>
      <dgm:spPr/>
      <dgm:t>
        <a:bodyPr/>
        <a:lstStyle/>
        <a:p>
          <a:r>
            <a:rPr lang="en-US"/>
            <a:t>Classification_id</a:t>
          </a:r>
        </a:p>
      </dgm:t>
    </dgm:pt>
    <dgm:pt modelId="{9C3F6D48-FBDC-4AC8-B37D-E23DEE3DD124}" type="parTrans" cxnId="{C04FA221-1473-4796-958A-DA79544AD389}">
      <dgm:prSet/>
      <dgm:spPr/>
      <dgm:t>
        <a:bodyPr/>
        <a:lstStyle/>
        <a:p>
          <a:endParaRPr lang="en-US"/>
        </a:p>
      </dgm:t>
    </dgm:pt>
    <dgm:pt modelId="{45040D2F-1CB6-46F9-AFD3-44D9F35D5312}" type="sibTrans" cxnId="{C04FA221-1473-4796-958A-DA79544AD389}">
      <dgm:prSet/>
      <dgm:spPr/>
      <dgm:t>
        <a:bodyPr/>
        <a:lstStyle/>
        <a:p>
          <a:endParaRPr lang="en-US"/>
        </a:p>
      </dgm:t>
    </dgm:pt>
    <dgm:pt modelId="{97826A9A-74D2-43B4-BB0E-D2814BF54A51}">
      <dgm:prSet/>
      <dgm:spPr/>
      <dgm:t>
        <a:bodyPr/>
        <a:lstStyle/>
        <a:p>
          <a:r>
            <a:rPr lang="en-US"/>
            <a:t>Recclass</a:t>
          </a:r>
        </a:p>
      </dgm:t>
    </dgm:pt>
    <dgm:pt modelId="{CB260D58-F375-41AB-B9DA-823FC1190437}" type="parTrans" cxnId="{EC026DAD-260F-4583-81B8-EA2F749DC2A1}">
      <dgm:prSet/>
      <dgm:spPr/>
      <dgm:t>
        <a:bodyPr/>
        <a:lstStyle/>
        <a:p>
          <a:endParaRPr lang="en-US"/>
        </a:p>
      </dgm:t>
    </dgm:pt>
    <dgm:pt modelId="{C3E5127A-9D1E-49F4-9BC6-A703E96E590B}" type="sibTrans" cxnId="{EC026DAD-260F-4583-81B8-EA2F749DC2A1}">
      <dgm:prSet/>
      <dgm:spPr/>
      <dgm:t>
        <a:bodyPr/>
        <a:lstStyle/>
        <a:p>
          <a:endParaRPr lang="en-US"/>
        </a:p>
      </dgm:t>
    </dgm:pt>
    <dgm:pt modelId="{4A7CBA13-BC35-49A8-87EB-9124FFE7E5AC}">
      <dgm:prSet/>
      <dgm:spPr/>
      <dgm:t>
        <a:bodyPr/>
        <a:lstStyle/>
        <a:p>
          <a:r>
            <a:rPr lang="en-US"/>
            <a:t>Category</a:t>
          </a:r>
        </a:p>
      </dgm:t>
    </dgm:pt>
    <dgm:pt modelId="{0721683F-324B-4E75-804C-058F981EA122}" type="parTrans" cxnId="{8FF96B89-1777-44DF-811C-C4E22241D30B}">
      <dgm:prSet/>
      <dgm:spPr/>
      <dgm:t>
        <a:bodyPr/>
        <a:lstStyle/>
        <a:p>
          <a:endParaRPr lang="en-US"/>
        </a:p>
      </dgm:t>
    </dgm:pt>
    <dgm:pt modelId="{13A9C630-D931-4C23-B774-FD13D88A6649}" type="sibTrans" cxnId="{8FF96B89-1777-44DF-811C-C4E22241D30B}">
      <dgm:prSet/>
      <dgm:spPr/>
      <dgm:t>
        <a:bodyPr/>
        <a:lstStyle/>
        <a:p>
          <a:endParaRPr lang="en-US"/>
        </a:p>
      </dgm:t>
    </dgm:pt>
    <dgm:pt modelId="{C46C30FA-A097-49B7-8A9C-506C1E8DFEC6}">
      <dgm:prSet/>
      <dgm:spPr/>
      <dgm:t>
        <a:bodyPr/>
        <a:lstStyle/>
        <a:p>
          <a:r>
            <a:rPr lang="en-US"/>
            <a:t>Regions</a:t>
          </a:r>
        </a:p>
      </dgm:t>
    </dgm:pt>
    <dgm:pt modelId="{13F042B7-FE03-4105-8022-2C2083E82B78}" type="parTrans" cxnId="{C8CEFEC5-2FC0-4DEA-AF50-C2C421213FB8}">
      <dgm:prSet/>
      <dgm:spPr/>
      <dgm:t>
        <a:bodyPr/>
        <a:lstStyle/>
        <a:p>
          <a:endParaRPr lang="en-US"/>
        </a:p>
      </dgm:t>
    </dgm:pt>
    <dgm:pt modelId="{85858B63-9604-4F46-96CB-4B9A3C6B80D7}" type="sibTrans" cxnId="{C8CEFEC5-2FC0-4DEA-AF50-C2C421213FB8}">
      <dgm:prSet/>
      <dgm:spPr/>
      <dgm:t>
        <a:bodyPr/>
        <a:lstStyle/>
        <a:p>
          <a:endParaRPr lang="en-US"/>
        </a:p>
      </dgm:t>
    </dgm:pt>
    <dgm:pt modelId="{80CE7214-9D46-4689-B498-3A73374E1BC0}">
      <dgm:prSet/>
      <dgm:spPr/>
      <dgm:t>
        <a:bodyPr/>
        <a:lstStyle/>
        <a:p>
          <a:r>
            <a:rPr lang="en-US"/>
            <a:t>Region_id</a:t>
          </a:r>
        </a:p>
      </dgm:t>
    </dgm:pt>
    <dgm:pt modelId="{5894B05A-5102-4F97-AA01-4FAE4EB85CBC}" type="parTrans" cxnId="{C18CA663-58C2-4EEE-82F6-376C01ED9D22}">
      <dgm:prSet/>
      <dgm:spPr/>
      <dgm:t>
        <a:bodyPr/>
        <a:lstStyle/>
        <a:p>
          <a:endParaRPr lang="en-US"/>
        </a:p>
      </dgm:t>
    </dgm:pt>
    <dgm:pt modelId="{665FA6BA-2107-457C-ADEF-C73715EFF3AC}" type="sibTrans" cxnId="{C18CA663-58C2-4EEE-82F6-376C01ED9D22}">
      <dgm:prSet/>
      <dgm:spPr/>
      <dgm:t>
        <a:bodyPr/>
        <a:lstStyle/>
        <a:p>
          <a:endParaRPr lang="en-US"/>
        </a:p>
      </dgm:t>
    </dgm:pt>
    <dgm:pt modelId="{19E92B01-B622-4DF3-907D-7DDA2824DFB8}">
      <dgm:prSet/>
      <dgm:spPr/>
      <dgm:t>
        <a:bodyPr/>
        <a:lstStyle/>
        <a:p>
          <a:r>
            <a:rPr lang="en-US"/>
            <a:t>Region_name</a:t>
          </a:r>
        </a:p>
      </dgm:t>
    </dgm:pt>
    <dgm:pt modelId="{47AE570D-E437-46B2-8A84-7A7200BE6828}" type="parTrans" cxnId="{33FBA268-C8FC-4055-822E-D56E4C556932}">
      <dgm:prSet/>
      <dgm:spPr/>
      <dgm:t>
        <a:bodyPr/>
        <a:lstStyle/>
        <a:p>
          <a:endParaRPr lang="en-US"/>
        </a:p>
      </dgm:t>
    </dgm:pt>
    <dgm:pt modelId="{B6201A23-EA2B-4BCE-B9F3-F0EB0BF182EF}" type="sibTrans" cxnId="{33FBA268-C8FC-4055-822E-D56E4C556932}">
      <dgm:prSet/>
      <dgm:spPr/>
      <dgm:t>
        <a:bodyPr/>
        <a:lstStyle/>
        <a:p>
          <a:endParaRPr lang="en-US"/>
        </a:p>
      </dgm:t>
    </dgm:pt>
    <dgm:pt modelId="{935B3E92-36C7-4D29-ABA2-142F939D8567}">
      <dgm:prSet/>
      <dgm:spPr/>
      <dgm:t>
        <a:bodyPr/>
        <a:lstStyle/>
        <a:p>
          <a:r>
            <a:rPr lang="en-US"/>
            <a:t>Min_latitude</a:t>
          </a:r>
        </a:p>
      </dgm:t>
    </dgm:pt>
    <dgm:pt modelId="{C928F3B2-973B-4FEE-BF3B-8D9DE1A66897}" type="parTrans" cxnId="{38C43532-94DB-4F27-914B-E251B55451FE}">
      <dgm:prSet/>
      <dgm:spPr/>
      <dgm:t>
        <a:bodyPr/>
        <a:lstStyle/>
        <a:p>
          <a:endParaRPr lang="en-US"/>
        </a:p>
      </dgm:t>
    </dgm:pt>
    <dgm:pt modelId="{AA513430-613C-49E7-A62D-E4BF03AB9CCA}" type="sibTrans" cxnId="{38C43532-94DB-4F27-914B-E251B55451FE}">
      <dgm:prSet/>
      <dgm:spPr/>
      <dgm:t>
        <a:bodyPr/>
        <a:lstStyle/>
        <a:p>
          <a:endParaRPr lang="en-US"/>
        </a:p>
      </dgm:t>
    </dgm:pt>
    <dgm:pt modelId="{8418099E-E023-4EAE-8F33-A00DA1B4C9DC}">
      <dgm:prSet/>
      <dgm:spPr/>
      <dgm:t>
        <a:bodyPr/>
        <a:lstStyle/>
        <a:p>
          <a:r>
            <a:rPr lang="en-US"/>
            <a:t>Max_latitude</a:t>
          </a:r>
        </a:p>
      </dgm:t>
    </dgm:pt>
    <dgm:pt modelId="{7E7DC7CA-85AB-44BD-945A-D762ADDA7258}" type="parTrans" cxnId="{90D5C3EB-A0FE-4AC1-8EE3-75A8DB6B6EB0}">
      <dgm:prSet/>
      <dgm:spPr/>
      <dgm:t>
        <a:bodyPr/>
        <a:lstStyle/>
        <a:p>
          <a:endParaRPr lang="en-US"/>
        </a:p>
      </dgm:t>
    </dgm:pt>
    <dgm:pt modelId="{99FFF3C5-EA9B-49EA-88B5-725A95C54E22}" type="sibTrans" cxnId="{90D5C3EB-A0FE-4AC1-8EE3-75A8DB6B6EB0}">
      <dgm:prSet/>
      <dgm:spPr/>
      <dgm:t>
        <a:bodyPr/>
        <a:lstStyle/>
        <a:p>
          <a:endParaRPr lang="en-US"/>
        </a:p>
      </dgm:t>
    </dgm:pt>
    <dgm:pt modelId="{408F8CE1-B0F3-4220-861D-28026F24A148}">
      <dgm:prSet/>
      <dgm:spPr/>
      <dgm:t>
        <a:bodyPr/>
        <a:lstStyle/>
        <a:p>
          <a:r>
            <a:rPr lang="en-US"/>
            <a:t>Min_longitude</a:t>
          </a:r>
        </a:p>
      </dgm:t>
    </dgm:pt>
    <dgm:pt modelId="{1B75700A-1FBF-4C83-86D2-AFDC08669047}" type="parTrans" cxnId="{B7440B91-8757-45A1-9BAF-4EE79D847547}">
      <dgm:prSet/>
      <dgm:spPr/>
      <dgm:t>
        <a:bodyPr/>
        <a:lstStyle/>
        <a:p>
          <a:endParaRPr lang="en-US"/>
        </a:p>
      </dgm:t>
    </dgm:pt>
    <dgm:pt modelId="{C4C304F4-7D0C-4D45-94D2-3476AA498D3F}" type="sibTrans" cxnId="{B7440B91-8757-45A1-9BAF-4EE79D847547}">
      <dgm:prSet/>
      <dgm:spPr/>
      <dgm:t>
        <a:bodyPr/>
        <a:lstStyle/>
        <a:p>
          <a:endParaRPr lang="en-US"/>
        </a:p>
      </dgm:t>
    </dgm:pt>
    <dgm:pt modelId="{85AA8747-EB1A-4FED-868C-C90B123BA580}">
      <dgm:prSet/>
      <dgm:spPr/>
      <dgm:t>
        <a:bodyPr/>
        <a:lstStyle/>
        <a:p>
          <a:r>
            <a:rPr lang="en-US"/>
            <a:t>Max_longitude</a:t>
          </a:r>
        </a:p>
      </dgm:t>
    </dgm:pt>
    <dgm:pt modelId="{5A210224-35F7-43F2-80E4-27676D8D88D1}" type="parTrans" cxnId="{AF4809F8-FFCC-4A82-A355-8B200552E419}">
      <dgm:prSet/>
      <dgm:spPr/>
      <dgm:t>
        <a:bodyPr/>
        <a:lstStyle/>
        <a:p>
          <a:endParaRPr lang="en-US"/>
        </a:p>
      </dgm:t>
    </dgm:pt>
    <dgm:pt modelId="{56F0B3BA-258B-42BF-A0A0-DC4B7E60ACF9}" type="sibTrans" cxnId="{AF4809F8-FFCC-4A82-A355-8B200552E419}">
      <dgm:prSet/>
      <dgm:spPr/>
      <dgm:t>
        <a:bodyPr/>
        <a:lstStyle/>
        <a:p>
          <a:endParaRPr lang="en-US"/>
        </a:p>
      </dgm:t>
    </dgm:pt>
    <dgm:pt modelId="{D296E0D9-C469-480F-9100-49EEDEFC7357}" type="pres">
      <dgm:prSet presAssocID="{C4FE23C8-29A7-4489-BC18-66D57B10A588}" presName="Name0" presStyleCnt="0">
        <dgm:presLayoutVars>
          <dgm:dir/>
          <dgm:animLvl val="lvl"/>
          <dgm:resizeHandles val="exact"/>
        </dgm:presLayoutVars>
      </dgm:prSet>
      <dgm:spPr/>
    </dgm:pt>
    <dgm:pt modelId="{43E32B4E-69F7-4C60-9B42-7855A5DCFF88}" type="pres">
      <dgm:prSet presAssocID="{307EA1AA-E727-4007-A261-356CB56CE897}" presName="composite" presStyleCnt="0"/>
      <dgm:spPr/>
    </dgm:pt>
    <dgm:pt modelId="{313CA24E-EF81-4B5B-9928-DF7216804E24}" type="pres">
      <dgm:prSet presAssocID="{307EA1AA-E727-4007-A261-356CB56CE897}" presName="parTx" presStyleLbl="alignNode1" presStyleIdx="0" presStyleCnt="3">
        <dgm:presLayoutVars>
          <dgm:chMax val="0"/>
          <dgm:chPref val="0"/>
        </dgm:presLayoutVars>
      </dgm:prSet>
      <dgm:spPr/>
    </dgm:pt>
    <dgm:pt modelId="{C9EC4523-AFB3-4184-906A-FAFFAB3AD377}" type="pres">
      <dgm:prSet presAssocID="{307EA1AA-E727-4007-A261-356CB56CE897}" presName="desTx" presStyleLbl="alignAccFollowNode1" presStyleIdx="0" presStyleCnt="3">
        <dgm:presLayoutVars/>
      </dgm:prSet>
      <dgm:spPr/>
    </dgm:pt>
    <dgm:pt modelId="{93B42917-8A84-4016-B88E-BB7BBA6357E5}" type="pres">
      <dgm:prSet presAssocID="{F2E9CE02-84F0-43F0-A1D9-C7C4A5D6E940}" presName="space" presStyleCnt="0"/>
      <dgm:spPr/>
    </dgm:pt>
    <dgm:pt modelId="{D804B45F-72A4-4E8D-9F7A-1DA4DC0A14F6}" type="pres">
      <dgm:prSet presAssocID="{62EC00DE-41DB-466D-A939-E46721BF4FB6}" presName="composite" presStyleCnt="0"/>
      <dgm:spPr/>
    </dgm:pt>
    <dgm:pt modelId="{9F7B56BE-E273-443E-ADAD-68B271AA177C}" type="pres">
      <dgm:prSet presAssocID="{62EC00DE-41DB-466D-A939-E46721BF4FB6}" presName="parTx" presStyleLbl="alignNode1" presStyleIdx="1" presStyleCnt="3">
        <dgm:presLayoutVars>
          <dgm:chMax val="0"/>
          <dgm:chPref val="0"/>
        </dgm:presLayoutVars>
      </dgm:prSet>
      <dgm:spPr/>
    </dgm:pt>
    <dgm:pt modelId="{77C3A4C6-73F1-41C2-8FFE-848423374988}" type="pres">
      <dgm:prSet presAssocID="{62EC00DE-41DB-466D-A939-E46721BF4FB6}" presName="desTx" presStyleLbl="alignAccFollowNode1" presStyleIdx="1" presStyleCnt="3">
        <dgm:presLayoutVars/>
      </dgm:prSet>
      <dgm:spPr/>
    </dgm:pt>
    <dgm:pt modelId="{DBF45476-71F5-4B67-9DBA-5E525579F64B}" type="pres">
      <dgm:prSet presAssocID="{CFB7981E-6F20-47F4-B461-923201156A21}" presName="space" presStyleCnt="0"/>
      <dgm:spPr/>
    </dgm:pt>
    <dgm:pt modelId="{A6AF2E52-1DE9-4010-9C5E-09CB0C18D473}" type="pres">
      <dgm:prSet presAssocID="{C46C30FA-A097-49B7-8A9C-506C1E8DFEC6}" presName="composite" presStyleCnt="0"/>
      <dgm:spPr/>
    </dgm:pt>
    <dgm:pt modelId="{72795235-D772-4E6D-8204-B540D625325D}" type="pres">
      <dgm:prSet presAssocID="{C46C30FA-A097-49B7-8A9C-506C1E8DFEC6}" presName="parTx" presStyleLbl="alignNode1" presStyleIdx="2" presStyleCnt="3">
        <dgm:presLayoutVars>
          <dgm:chMax val="0"/>
          <dgm:chPref val="0"/>
        </dgm:presLayoutVars>
      </dgm:prSet>
      <dgm:spPr/>
    </dgm:pt>
    <dgm:pt modelId="{23B7BBC7-A7ED-4BE0-A994-6EE25E476509}" type="pres">
      <dgm:prSet presAssocID="{C46C30FA-A097-49B7-8A9C-506C1E8DFEC6}" presName="desTx" presStyleLbl="alignAccFollowNode1" presStyleIdx="2" presStyleCnt="3">
        <dgm:presLayoutVars/>
      </dgm:prSet>
      <dgm:spPr/>
    </dgm:pt>
  </dgm:ptLst>
  <dgm:cxnLst>
    <dgm:cxn modelId="{CE2A9317-E37E-43B7-8F7E-578D5E7A69BA}" srcId="{307EA1AA-E727-4007-A261-356CB56CE897}" destId="{1C496074-774F-48C7-9347-861796B399CC}" srcOrd="4" destOrd="0" parTransId="{221F1DEA-FAD4-42BB-B0C3-FF4A62121C9F}" sibTransId="{9D2640E8-F45B-40D1-B035-CF7E8EB2D593}"/>
    <dgm:cxn modelId="{DADA3C18-8B2B-47D6-B39B-2C5C7A88264E}" type="presOf" srcId="{19E92B01-B622-4DF3-907D-7DDA2824DFB8}" destId="{23B7BBC7-A7ED-4BE0-A994-6EE25E476509}" srcOrd="0" destOrd="1" presId="urn:microsoft.com/office/officeart/2016/7/layout/ChevronBlockProcess"/>
    <dgm:cxn modelId="{A7234821-997B-465A-A706-AD0D57F9442C}" type="presOf" srcId="{F89B709F-2A94-4EC6-A0FB-1D3CB037F20F}" destId="{C9EC4523-AFB3-4184-906A-FAFFAB3AD377}" srcOrd="0" destOrd="8" presId="urn:microsoft.com/office/officeart/2016/7/layout/ChevronBlockProcess"/>
    <dgm:cxn modelId="{C04FA221-1473-4796-958A-DA79544AD389}" srcId="{62EC00DE-41DB-466D-A939-E46721BF4FB6}" destId="{176B65D0-10E0-49A9-9941-492AB4088D51}" srcOrd="0" destOrd="0" parTransId="{9C3F6D48-FBDC-4AC8-B37D-E23DEE3DD124}" sibTransId="{45040D2F-1CB6-46F9-AFD3-44D9F35D5312}"/>
    <dgm:cxn modelId="{AC417C2F-E298-4BA7-B3E3-81D4D97A813B}" type="presOf" srcId="{7516CF8E-F345-469F-B868-531EED70B77D}" destId="{C9EC4523-AFB3-4184-906A-FAFFAB3AD377}" srcOrd="0" destOrd="1" presId="urn:microsoft.com/office/officeart/2016/7/layout/ChevronBlockProcess"/>
    <dgm:cxn modelId="{38C43532-94DB-4F27-914B-E251B55451FE}" srcId="{C46C30FA-A097-49B7-8A9C-506C1E8DFEC6}" destId="{935B3E92-36C7-4D29-ABA2-142F939D8567}" srcOrd="2" destOrd="0" parTransId="{C928F3B2-973B-4FEE-BF3B-8D9DE1A66897}" sibTransId="{AA513430-613C-49E7-A62D-E4BF03AB9CCA}"/>
    <dgm:cxn modelId="{9C711442-090C-4932-9130-32C890B58A04}" type="presOf" srcId="{642BC665-4954-4664-AA67-E5CC9598D4E8}" destId="{C9EC4523-AFB3-4184-906A-FAFFAB3AD377}" srcOrd="0" destOrd="7" presId="urn:microsoft.com/office/officeart/2016/7/layout/ChevronBlockProcess"/>
    <dgm:cxn modelId="{C18CA663-58C2-4EEE-82F6-376C01ED9D22}" srcId="{C46C30FA-A097-49B7-8A9C-506C1E8DFEC6}" destId="{80CE7214-9D46-4689-B498-3A73374E1BC0}" srcOrd="0" destOrd="0" parTransId="{5894B05A-5102-4F97-AA01-4FAE4EB85CBC}" sibTransId="{665FA6BA-2107-457C-ADEF-C73715EFF3AC}"/>
    <dgm:cxn modelId="{CA896F44-01F9-44A5-A0F0-A2BA3F858FF2}" srcId="{307EA1AA-E727-4007-A261-356CB56CE897}" destId="{E9D32928-CBDF-494F-AD3C-898A6C66849C}" srcOrd="6" destOrd="0" parTransId="{D16E1A5A-6388-443B-A12F-014F3C8C0D5E}" sibTransId="{07491584-C8A5-4749-A0DA-6F047C8D95B0}"/>
    <dgm:cxn modelId="{90E8C064-950C-4188-80F9-04D7284AD7D3}" srcId="{307EA1AA-E727-4007-A261-356CB56CE897}" destId="{F69A36B8-E286-4F9A-8825-1A18A05A9C82}" srcOrd="3" destOrd="0" parTransId="{104A6B06-D97F-4DFE-B199-D8934C812639}" sibTransId="{342DB85F-A5E9-4C22-94E8-F5F7971ACFE6}"/>
    <dgm:cxn modelId="{7DC1E065-649E-4C36-A210-48301AA57A04}" srcId="{C4FE23C8-29A7-4489-BC18-66D57B10A588}" destId="{307EA1AA-E727-4007-A261-356CB56CE897}" srcOrd="0" destOrd="0" parTransId="{4865662A-5418-4FB4-91A4-97ED775C8F78}" sibTransId="{F2E9CE02-84F0-43F0-A1D9-C7C4A5D6E940}"/>
    <dgm:cxn modelId="{33FBA268-C8FC-4055-822E-D56E4C556932}" srcId="{C46C30FA-A097-49B7-8A9C-506C1E8DFEC6}" destId="{19E92B01-B622-4DF3-907D-7DDA2824DFB8}" srcOrd="1" destOrd="0" parTransId="{47AE570D-E437-46B2-8A84-7A7200BE6828}" sibTransId="{B6201A23-EA2B-4BCE-B9F3-F0EB0BF182EF}"/>
    <dgm:cxn modelId="{62218B49-4AFE-4BCD-AAB7-B11B9C2122B9}" type="presOf" srcId="{C46C30FA-A097-49B7-8A9C-506C1E8DFEC6}" destId="{72795235-D772-4E6D-8204-B540D625325D}" srcOrd="0" destOrd="0" presId="urn:microsoft.com/office/officeart/2016/7/layout/ChevronBlockProcess"/>
    <dgm:cxn modelId="{5BB68070-A3FB-4331-8E3B-B08D31FA5FE3}" type="presOf" srcId="{4A7CBA13-BC35-49A8-87EB-9124FFE7E5AC}" destId="{77C3A4C6-73F1-41C2-8FFE-848423374988}" srcOrd="0" destOrd="2" presId="urn:microsoft.com/office/officeart/2016/7/layout/ChevronBlockProcess"/>
    <dgm:cxn modelId="{6AF4AB77-2444-4CB0-AE45-9BEF85C28BE0}" type="presOf" srcId="{1C496074-774F-48C7-9347-861796B399CC}" destId="{C9EC4523-AFB3-4184-906A-FAFFAB3AD377}" srcOrd="0" destOrd="4" presId="urn:microsoft.com/office/officeart/2016/7/layout/ChevronBlockProcess"/>
    <dgm:cxn modelId="{D8D62478-FCB0-4693-AE58-16E981CB1AC6}" type="presOf" srcId="{176B65D0-10E0-49A9-9941-492AB4088D51}" destId="{77C3A4C6-73F1-41C2-8FFE-848423374988}" srcOrd="0" destOrd="0" presId="urn:microsoft.com/office/officeart/2016/7/layout/ChevronBlockProcess"/>
    <dgm:cxn modelId="{8FF96B89-1777-44DF-811C-C4E22241D30B}" srcId="{62EC00DE-41DB-466D-A939-E46721BF4FB6}" destId="{4A7CBA13-BC35-49A8-87EB-9124FFE7E5AC}" srcOrd="2" destOrd="0" parTransId="{0721683F-324B-4E75-804C-058F981EA122}" sibTransId="{13A9C630-D931-4C23-B774-FD13D88A6649}"/>
    <dgm:cxn modelId="{B7440B91-8757-45A1-9BAF-4EE79D847547}" srcId="{C46C30FA-A097-49B7-8A9C-506C1E8DFEC6}" destId="{408F8CE1-B0F3-4220-861D-28026F24A148}" srcOrd="4" destOrd="0" parTransId="{1B75700A-1FBF-4C83-86D2-AFDC08669047}" sibTransId="{C4C304F4-7D0C-4D45-94D2-3476AA498D3F}"/>
    <dgm:cxn modelId="{F8117492-CAE4-48C0-B5CE-9BF73DFA6B45}" type="presOf" srcId="{307EA1AA-E727-4007-A261-356CB56CE897}" destId="{313CA24E-EF81-4B5B-9928-DF7216804E24}" srcOrd="0" destOrd="0" presId="urn:microsoft.com/office/officeart/2016/7/layout/ChevronBlockProcess"/>
    <dgm:cxn modelId="{29485F94-47CA-4B35-A27B-10C2BFA9FCD4}" srcId="{307EA1AA-E727-4007-A261-356CB56CE897}" destId="{642BC665-4954-4664-AA67-E5CC9598D4E8}" srcOrd="7" destOrd="0" parTransId="{FDA86DDA-B35E-4E04-8F07-0A05D8DD6D89}" sibTransId="{AACDEFF2-548A-48BD-B151-623A359CD86A}"/>
    <dgm:cxn modelId="{2914469C-42C9-44C6-9483-DD4F61B283BA}" type="presOf" srcId="{D9623C70-282A-4261-82BD-E80F0D41D44A}" destId="{C9EC4523-AFB3-4184-906A-FAFFAB3AD377}" srcOrd="0" destOrd="2" presId="urn:microsoft.com/office/officeart/2016/7/layout/ChevronBlockProcess"/>
    <dgm:cxn modelId="{72EC59A6-5828-4BC4-BA39-4A32469CB6F3}" srcId="{307EA1AA-E727-4007-A261-356CB56CE897}" destId="{7C103467-6592-488D-A4A8-2B4C5A8AA82A}" srcOrd="0" destOrd="0" parTransId="{977B81F3-273A-42FA-8020-5169EA3434C2}" sibTransId="{97B28739-5553-4BD8-98C8-EB90BF9DFC8B}"/>
    <dgm:cxn modelId="{91FE5BA9-DF5A-40B0-BE63-793D73AD77DD}" type="presOf" srcId="{62EC00DE-41DB-466D-A939-E46721BF4FB6}" destId="{9F7B56BE-E273-443E-ADAD-68B271AA177C}" srcOrd="0" destOrd="0" presId="urn:microsoft.com/office/officeart/2016/7/layout/ChevronBlockProcess"/>
    <dgm:cxn modelId="{096677A9-7EF2-425F-A6CF-0EA0000409EE}" type="presOf" srcId="{74691E6F-3BC0-454C-BC9E-D927AA1CC34B}" destId="{C9EC4523-AFB3-4184-906A-FAFFAB3AD377}" srcOrd="0" destOrd="5" presId="urn:microsoft.com/office/officeart/2016/7/layout/ChevronBlockProcess"/>
    <dgm:cxn modelId="{E9F906AA-DAE5-4CBD-8828-4B9DD0566117}" srcId="{307EA1AA-E727-4007-A261-356CB56CE897}" destId="{74691E6F-3BC0-454C-BC9E-D927AA1CC34B}" srcOrd="5" destOrd="0" parTransId="{CA8DB5C1-3359-474E-B59D-A50F13D2C4CE}" sibTransId="{6417F7C8-3F7C-474A-845E-FBE524A3B5A5}"/>
    <dgm:cxn modelId="{5B6672AA-32D9-413D-801E-987DDFBD4079}" type="presOf" srcId="{408F8CE1-B0F3-4220-861D-28026F24A148}" destId="{23B7BBC7-A7ED-4BE0-A994-6EE25E476509}" srcOrd="0" destOrd="4" presId="urn:microsoft.com/office/officeart/2016/7/layout/ChevronBlockProcess"/>
    <dgm:cxn modelId="{CDFF97AA-1365-4DF1-A7C0-C184FD3E228F}" type="presOf" srcId="{7C103467-6592-488D-A4A8-2B4C5A8AA82A}" destId="{C9EC4523-AFB3-4184-906A-FAFFAB3AD377}" srcOrd="0" destOrd="0" presId="urn:microsoft.com/office/officeart/2016/7/layout/ChevronBlockProcess"/>
    <dgm:cxn modelId="{A9828AAB-543E-411D-BB91-D64CE3A1E329}" srcId="{307EA1AA-E727-4007-A261-356CB56CE897}" destId="{D9623C70-282A-4261-82BD-E80F0D41D44A}" srcOrd="2" destOrd="0" parTransId="{287EE569-D79F-468F-B255-19E3865CFEF1}" sibTransId="{C03D13D5-8968-4C78-A0C5-0CD61408F6EE}"/>
    <dgm:cxn modelId="{EC026DAD-260F-4583-81B8-EA2F749DC2A1}" srcId="{62EC00DE-41DB-466D-A939-E46721BF4FB6}" destId="{97826A9A-74D2-43B4-BB0E-D2814BF54A51}" srcOrd="1" destOrd="0" parTransId="{CB260D58-F375-41AB-B9DA-823FC1190437}" sibTransId="{C3E5127A-9D1E-49F4-9BC6-A703E96E590B}"/>
    <dgm:cxn modelId="{B1ACDAAD-34CF-4BE2-B9BA-C58F1989E3B9}" srcId="{307EA1AA-E727-4007-A261-356CB56CE897}" destId="{7516CF8E-F345-469F-B868-531EED70B77D}" srcOrd="1" destOrd="0" parTransId="{26F31504-1451-4FC5-998A-319EBED2FC56}" sibTransId="{955BB9C1-4779-4B67-8FFD-43E6445A9543}"/>
    <dgm:cxn modelId="{A699ACB1-BC61-4760-AD40-EEE6D06DDD25}" type="presOf" srcId="{85AA8747-EB1A-4FED-868C-C90B123BA580}" destId="{23B7BBC7-A7ED-4BE0-A994-6EE25E476509}" srcOrd="0" destOrd="5" presId="urn:microsoft.com/office/officeart/2016/7/layout/ChevronBlockProcess"/>
    <dgm:cxn modelId="{692EDCB5-FCD7-4A24-A229-877755697784}" type="presOf" srcId="{935B3E92-36C7-4D29-ABA2-142F939D8567}" destId="{23B7BBC7-A7ED-4BE0-A994-6EE25E476509}" srcOrd="0" destOrd="2" presId="urn:microsoft.com/office/officeart/2016/7/layout/ChevronBlockProcess"/>
    <dgm:cxn modelId="{46EC9CC0-29D2-48B5-8A74-D60262B474F7}" type="presOf" srcId="{8418099E-E023-4EAE-8F33-A00DA1B4C9DC}" destId="{23B7BBC7-A7ED-4BE0-A994-6EE25E476509}" srcOrd="0" destOrd="3" presId="urn:microsoft.com/office/officeart/2016/7/layout/ChevronBlockProcess"/>
    <dgm:cxn modelId="{C8CEFEC5-2FC0-4DEA-AF50-C2C421213FB8}" srcId="{C4FE23C8-29A7-4489-BC18-66D57B10A588}" destId="{C46C30FA-A097-49B7-8A9C-506C1E8DFEC6}" srcOrd="2" destOrd="0" parTransId="{13F042B7-FE03-4105-8022-2C2083E82B78}" sibTransId="{85858B63-9604-4F46-96CB-4B9A3C6B80D7}"/>
    <dgm:cxn modelId="{D371B3C7-AED3-4AFA-B9A2-8FD32C28899A}" srcId="{C4FE23C8-29A7-4489-BC18-66D57B10A588}" destId="{62EC00DE-41DB-466D-A939-E46721BF4FB6}" srcOrd="1" destOrd="0" parTransId="{6F914999-9125-4596-AE70-2D108BEB2BEE}" sibTransId="{CFB7981E-6F20-47F4-B461-923201156A21}"/>
    <dgm:cxn modelId="{A323C7C9-1022-4D79-A939-0FC95C599B05}" type="presOf" srcId="{97826A9A-74D2-43B4-BB0E-D2814BF54A51}" destId="{77C3A4C6-73F1-41C2-8FFE-848423374988}" srcOrd="0" destOrd="1" presId="urn:microsoft.com/office/officeart/2016/7/layout/ChevronBlockProcess"/>
    <dgm:cxn modelId="{742DE3D6-979C-4F19-9F84-A27BB2521408}" type="presOf" srcId="{80CE7214-9D46-4689-B498-3A73374E1BC0}" destId="{23B7BBC7-A7ED-4BE0-A994-6EE25E476509}" srcOrd="0" destOrd="0" presId="urn:microsoft.com/office/officeart/2016/7/layout/ChevronBlockProcess"/>
    <dgm:cxn modelId="{EFDEADDC-9CB3-473A-8ADB-94EEA7D0397E}" type="presOf" srcId="{F69A36B8-E286-4F9A-8825-1A18A05A9C82}" destId="{C9EC4523-AFB3-4184-906A-FAFFAB3AD377}" srcOrd="0" destOrd="3" presId="urn:microsoft.com/office/officeart/2016/7/layout/ChevronBlockProcess"/>
    <dgm:cxn modelId="{B67EC1E1-EC1E-43C3-86BD-9DC080896140}" type="presOf" srcId="{E9D32928-CBDF-494F-AD3C-898A6C66849C}" destId="{C9EC4523-AFB3-4184-906A-FAFFAB3AD377}" srcOrd="0" destOrd="6" presId="urn:microsoft.com/office/officeart/2016/7/layout/ChevronBlockProcess"/>
    <dgm:cxn modelId="{7F79E5E9-3323-404A-AC95-E80C0523348C}" srcId="{307EA1AA-E727-4007-A261-356CB56CE897}" destId="{F89B709F-2A94-4EC6-A0FB-1D3CB037F20F}" srcOrd="8" destOrd="0" parTransId="{73D2BC6A-CF31-40B3-B584-06FAFEF7A150}" sibTransId="{1AC9A2F4-C65C-42B2-B5AC-9633B48E0692}"/>
    <dgm:cxn modelId="{90D5C3EB-A0FE-4AC1-8EE3-75A8DB6B6EB0}" srcId="{C46C30FA-A097-49B7-8A9C-506C1E8DFEC6}" destId="{8418099E-E023-4EAE-8F33-A00DA1B4C9DC}" srcOrd="3" destOrd="0" parTransId="{7E7DC7CA-85AB-44BD-945A-D762ADDA7258}" sibTransId="{99FFF3C5-EA9B-49EA-88B5-725A95C54E22}"/>
    <dgm:cxn modelId="{F9E512ED-B0DA-4C8F-B23A-A2874EF95A97}" type="presOf" srcId="{C4FE23C8-29A7-4489-BC18-66D57B10A588}" destId="{D296E0D9-C469-480F-9100-49EEDEFC7357}" srcOrd="0" destOrd="0" presId="urn:microsoft.com/office/officeart/2016/7/layout/ChevronBlockProcess"/>
    <dgm:cxn modelId="{AF4809F8-FFCC-4A82-A355-8B200552E419}" srcId="{C46C30FA-A097-49B7-8A9C-506C1E8DFEC6}" destId="{85AA8747-EB1A-4FED-868C-C90B123BA580}" srcOrd="5" destOrd="0" parTransId="{5A210224-35F7-43F2-80E4-27676D8D88D1}" sibTransId="{56F0B3BA-258B-42BF-A0A0-DC4B7E60ACF9}"/>
    <dgm:cxn modelId="{EA216493-BCF2-49D5-AA1F-FBD959B5CA6D}" type="presParOf" srcId="{D296E0D9-C469-480F-9100-49EEDEFC7357}" destId="{43E32B4E-69F7-4C60-9B42-7855A5DCFF88}" srcOrd="0" destOrd="0" presId="urn:microsoft.com/office/officeart/2016/7/layout/ChevronBlockProcess"/>
    <dgm:cxn modelId="{5B84A0E8-6898-45DC-8533-8CE6E1EC026A}" type="presParOf" srcId="{43E32B4E-69F7-4C60-9B42-7855A5DCFF88}" destId="{313CA24E-EF81-4B5B-9928-DF7216804E24}" srcOrd="0" destOrd="0" presId="urn:microsoft.com/office/officeart/2016/7/layout/ChevronBlockProcess"/>
    <dgm:cxn modelId="{5D9E5BAA-9D33-4C3E-979E-B75FA76C8BDB}" type="presParOf" srcId="{43E32B4E-69F7-4C60-9B42-7855A5DCFF88}" destId="{C9EC4523-AFB3-4184-906A-FAFFAB3AD377}" srcOrd="1" destOrd="0" presId="urn:microsoft.com/office/officeart/2016/7/layout/ChevronBlockProcess"/>
    <dgm:cxn modelId="{4C65BF30-0CC4-4D2D-8C55-F09ECD7A2A5B}" type="presParOf" srcId="{D296E0D9-C469-480F-9100-49EEDEFC7357}" destId="{93B42917-8A84-4016-B88E-BB7BBA6357E5}" srcOrd="1" destOrd="0" presId="urn:microsoft.com/office/officeart/2016/7/layout/ChevronBlockProcess"/>
    <dgm:cxn modelId="{83FBB029-FECA-4D6B-A253-670315E0C239}" type="presParOf" srcId="{D296E0D9-C469-480F-9100-49EEDEFC7357}" destId="{D804B45F-72A4-4E8D-9F7A-1DA4DC0A14F6}" srcOrd="2" destOrd="0" presId="urn:microsoft.com/office/officeart/2016/7/layout/ChevronBlockProcess"/>
    <dgm:cxn modelId="{4390CE8E-540A-41C8-8191-17407693A0C7}" type="presParOf" srcId="{D804B45F-72A4-4E8D-9F7A-1DA4DC0A14F6}" destId="{9F7B56BE-E273-443E-ADAD-68B271AA177C}" srcOrd="0" destOrd="0" presId="urn:microsoft.com/office/officeart/2016/7/layout/ChevronBlockProcess"/>
    <dgm:cxn modelId="{149CAA60-80DB-47D6-B5CE-506D0CDFFDED}" type="presParOf" srcId="{D804B45F-72A4-4E8D-9F7A-1DA4DC0A14F6}" destId="{77C3A4C6-73F1-41C2-8FFE-848423374988}" srcOrd="1" destOrd="0" presId="urn:microsoft.com/office/officeart/2016/7/layout/ChevronBlockProcess"/>
    <dgm:cxn modelId="{5AD032CA-E335-4950-AF5C-2976DA41AE28}" type="presParOf" srcId="{D296E0D9-C469-480F-9100-49EEDEFC7357}" destId="{DBF45476-71F5-4B67-9DBA-5E525579F64B}" srcOrd="3" destOrd="0" presId="urn:microsoft.com/office/officeart/2016/7/layout/ChevronBlockProcess"/>
    <dgm:cxn modelId="{FB40C0EF-E0AC-4426-8417-7C9F45A29637}" type="presParOf" srcId="{D296E0D9-C469-480F-9100-49EEDEFC7357}" destId="{A6AF2E52-1DE9-4010-9C5E-09CB0C18D473}" srcOrd="4" destOrd="0" presId="urn:microsoft.com/office/officeart/2016/7/layout/ChevronBlockProcess"/>
    <dgm:cxn modelId="{685FC23E-C0A6-47C1-B8E6-E9B93AF55E3B}" type="presParOf" srcId="{A6AF2E52-1DE9-4010-9C5E-09CB0C18D473}" destId="{72795235-D772-4E6D-8204-B540D625325D}" srcOrd="0" destOrd="0" presId="urn:microsoft.com/office/officeart/2016/7/layout/ChevronBlockProcess"/>
    <dgm:cxn modelId="{B2A0B08F-4207-4D3B-A863-F44C05279373}" type="presParOf" srcId="{A6AF2E52-1DE9-4010-9C5E-09CB0C18D473}" destId="{23B7BBC7-A7ED-4BE0-A994-6EE25E476509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F208E5-842D-48E7-B280-B7BEFE5A3EE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260B946-A7F1-4536-892A-0E353C63F038}">
      <dgm:prSet/>
      <dgm:spPr/>
      <dgm:t>
        <a:bodyPr/>
        <a:lstStyle/>
        <a:p>
          <a:pPr>
            <a:defRPr b="1"/>
          </a:pPr>
          <a:r>
            <a:rPr lang="en-US"/>
            <a:t>Scenario Involving Meteorite_landings and Meteorite_classifications:</a:t>
          </a:r>
        </a:p>
      </dgm:t>
    </dgm:pt>
    <dgm:pt modelId="{251D3254-CA01-49DB-A874-4F3A1AE76963}" type="parTrans" cxnId="{72A7D743-9DDE-495E-905F-01BDF014767A}">
      <dgm:prSet/>
      <dgm:spPr/>
      <dgm:t>
        <a:bodyPr/>
        <a:lstStyle/>
        <a:p>
          <a:endParaRPr lang="en-US"/>
        </a:p>
      </dgm:t>
    </dgm:pt>
    <dgm:pt modelId="{686BDEAF-5EBD-4143-9F6A-DAA12B00E72C}" type="sibTrans" cxnId="{72A7D743-9DDE-495E-905F-01BDF014767A}">
      <dgm:prSet/>
      <dgm:spPr/>
      <dgm:t>
        <a:bodyPr/>
        <a:lstStyle/>
        <a:p>
          <a:endParaRPr lang="en-US"/>
        </a:p>
      </dgm:t>
    </dgm:pt>
    <dgm:pt modelId="{125DC523-89DC-4A12-983B-31A094DB007C}">
      <dgm:prSet/>
      <dgm:spPr/>
      <dgm:t>
        <a:bodyPr/>
        <a:lstStyle/>
        <a:p>
          <a:r>
            <a:rPr lang="en-US"/>
            <a:t>Foreign Key Relationship:</a:t>
          </a:r>
        </a:p>
      </dgm:t>
    </dgm:pt>
    <dgm:pt modelId="{399ACBE2-9A5F-473A-8458-E433C3B98B52}" type="parTrans" cxnId="{ECEE1385-AFEC-4543-A9C5-447B8CC5B8CB}">
      <dgm:prSet/>
      <dgm:spPr/>
      <dgm:t>
        <a:bodyPr/>
        <a:lstStyle/>
        <a:p>
          <a:endParaRPr lang="en-US"/>
        </a:p>
      </dgm:t>
    </dgm:pt>
    <dgm:pt modelId="{9F254D8B-04F1-4D36-B702-8107B1A05F26}" type="sibTrans" cxnId="{ECEE1385-AFEC-4543-A9C5-447B8CC5B8CB}">
      <dgm:prSet/>
      <dgm:spPr/>
      <dgm:t>
        <a:bodyPr/>
        <a:lstStyle/>
        <a:p>
          <a:endParaRPr lang="en-US"/>
        </a:p>
      </dgm:t>
    </dgm:pt>
    <dgm:pt modelId="{947A5566-9E30-481E-ADD5-A0502F0205E7}">
      <dgm:prSet/>
      <dgm:spPr/>
      <dgm:t>
        <a:bodyPr/>
        <a:lstStyle/>
        <a:p>
          <a:r>
            <a:rPr lang="en-US"/>
            <a:t>Meteorite_landings.classification_id = Meteorite_classifications.meteorite_classification_id</a:t>
          </a:r>
        </a:p>
      </dgm:t>
    </dgm:pt>
    <dgm:pt modelId="{8D44CB15-AF66-4DCF-BFD8-3EFA6F032A80}" type="parTrans" cxnId="{27F0F8CA-6552-4218-BF6D-58EC6ACB5FFF}">
      <dgm:prSet/>
      <dgm:spPr/>
      <dgm:t>
        <a:bodyPr/>
        <a:lstStyle/>
        <a:p>
          <a:endParaRPr lang="en-US"/>
        </a:p>
      </dgm:t>
    </dgm:pt>
    <dgm:pt modelId="{93CAB2A4-FC2F-49E8-A317-3BED457BA199}" type="sibTrans" cxnId="{27F0F8CA-6552-4218-BF6D-58EC6ACB5FFF}">
      <dgm:prSet/>
      <dgm:spPr/>
      <dgm:t>
        <a:bodyPr/>
        <a:lstStyle/>
        <a:p>
          <a:endParaRPr lang="en-US"/>
        </a:p>
      </dgm:t>
    </dgm:pt>
    <dgm:pt modelId="{3146B476-29D7-4A39-9DE0-FCEDAE6C3B18}">
      <dgm:prSet/>
      <dgm:spPr/>
      <dgm:t>
        <a:bodyPr/>
        <a:lstStyle/>
        <a:p>
          <a:r>
            <a:rPr lang="en-US"/>
            <a:t>Records in meteorite_classifications has relationships to records in the meteorite_landings table</a:t>
          </a:r>
        </a:p>
      </dgm:t>
    </dgm:pt>
    <dgm:pt modelId="{90BE01AB-A9C2-48C7-A0A8-6CE42C05621A}" type="parTrans" cxnId="{E797473C-A9F8-477A-9591-BCBB934570A3}">
      <dgm:prSet/>
      <dgm:spPr/>
      <dgm:t>
        <a:bodyPr/>
        <a:lstStyle/>
        <a:p>
          <a:endParaRPr lang="en-US"/>
        </a:p>
      </dgm:t>
    </dgm:pt>
    <dgm:pt modelId="{6DCF7641-3123-46DE-9CDC-CE54D0D3B941}" type="sibTrans" cxnId="{E797473C-A9F8-477A-9591-BCBB934570A3}">
      <dgm:prSet/>
      <dgm:spPr/>
      <dgm:t>
        <a:bodyPr/>
        <a:lstStyle/>
        <a:p>
          <a:endParaRPr lang="en-US"/>
        </a:p>
      </dgm:t>
    </dgm:pt>
    <dgm:pt modelId="{F96E058E-B393-40A4-8F6F-EE0258488125}">
      <dgm:prSet/>
      <dgm:spPr/>
      <dgm:t>
        <a:bodyPr/>
        <a:lstStyle/>
        <a:p>
          <a:r>
            <a:rPr lang="en-US"/>
            <a:t>The database would not allow for deletion to maintain referential integrity</a:t>
          </a:r>
        </a:p>
      </dgm:t>
    </dgm:pt>
    <dgm:pt modelId="{5CEAF84E-D940-442C-A933-BF360751EBF4}" type="parTrans" cxnId="{00A0F3FD-D512-40B3-B409-A2512F7505F2}">
      <dgm:prSet/>
      <dgm:spPr/>
      <dgm:t>
        <a:bodyPr/>
        <a:lstStyle/>
        <a:p>
          <a:endParaRPr lang="en-US"/>
        </a:p>
      </dgm:t>
    </dgm:pt>
    <dgm:pt modelId="{F1624CBD-C804-4D3A-AC19-8CBF93B0834C}" type="sibTrans" cxnId="{00A0F3FD-D512-40B3-B409-A2512F7505F2}">
      <dgm:prSet/>
      <dgm:spPr/>
      <dgm:t>
        <a:bodyPr/>
        <a:lstStyle/>
        <a:p>
          <a:endParaRPr lang="en-US"/>
        </a:p>
      </dgm:t>
    </dgm:pt>
    <dgm:pt modelId="{6C42603A-1F40-49D7-B7AE-13EA7B1C2620}">
      <dgm:prSet/>
      <dgm:spPr/>
      <dgm:t>
        <a:bodyPr/>
        <a:lstStyle/>
        <a:p>
          <a:pPr>
            <a:defRPr b="1"/>
          </a:pPr>
          <a:r>
            <a:rPr lang="en-US"/>
            <a:t>Scenario Involving Meteorite_landings and Regions:</a:t>
          </a:r>
        </a:p>
      </dgm:t>
    </dgm:pt>
    <dgm:pt modelId="{254173E0-4D20-4B37-8143-C0D8047E3E30}" type="parTrans" cxnId="{0CA382A2-C641-4E58-86A8-8577517A5A10}">
      <dgm:prSet/>
      <dgm:spPr/>
      <dgm:t>
        <a:bodyPr/>
        <a:lstStyle/>
        <a:p>
          <a:endParaRPr lang="en-US"/>
        </a:p>
      </dgm:t>
    </dgm:pt>
    <dgm:pt modelId="{1C3587B5-F35F-4890-9B3B-966C1FDB288E}" type="sibTrans" cxnId="{0CA382A2-C641-4E58-86A8-8577517A5A10}">
      <dgm:prSet/>
      <dgm:spPr/>
      <dgm:t>
        <a:bodyPr/>
        <a:lstStyle/>
        <a:p>
          <a:endParaRPr lang="en-US"/>
        </a:p>
      </dgm:t>
    </dgm:pt>
    <dgm:pt modelId="{E4CDDBE2-15FE-454B-9C78-DC10D4F562D9}">
      <dgm:prSet/>
      <dgm:spPr/>
      <dgm:t>
        <a:bodyPr/>
        <a:lstStyle/>
        <a:p>
          <a:r>
            <a:rPr lang="en-US"/>
            <a:t>Foreign Key Relationship:</a:t>
          </a:r>
        </a:p>
      </dgm:t>
    </dgm:pt>
    <dgm:pt modelId="{64F59696-E200-4AAF-83CB-DDD87A97BA39}" type="parTrans" cxnId="{DC854524-C2B4-4D9C-9BEA-336AB588F736}">
      <dgm:prSet/>
      <dgm:spPr/>
      <dgm:t>
        <a:bodyPr/>
        <a:lstStyle/>
        <a:p>
          <a:endParaRPr lang="en-US"/>
        </a:p>
      </dgm:t>
    </dgm:pt>
    <dgm:pt modelId="{A1EED371-54D4-4A6D-B721-C3EFF0A59505}" type="sibTrans" cxnId="{DC854524-C2B4-4D9C-9BEA-336AB588F736}">
      <dgm:prSet/>
      <dgm:spPr/>
      <dgm:t>
        <a:bodyPr/>
        <a:lstStyle/>
        <a:p>
          <a:endParaRPr lang="en-US"/>
        </a:p>
      </dgm:t>
    </dgm:pt>
    <dgm:pt modelId="{A8A0DF27-4C92-4A8E-84F9-343E159083E8}">
      <dgm:prSet/>
      <dgm:spPr/>
      <dgm:t>
        <a:bodyPr/>
        <a:lstStyle/>
        <a:p>
          <a:r>
            <a:rPr lang="en-US"/>
            <a:t>Meteorite_landings.region_id = Regions.region_id</a:t>
          </a:r>
        </a:p>
      </dgm:t>
    </dgm:pt>
    <dgm:pt modelId="{8B0B0FB9-5EAC-4175-AB7D-2B433C3B96B2}" type="parTrans" cxnId="{1B076C08-E30F-437C-83B6-18D5B3F9316D}">
      <dgm:prSet/>
      <dgm:spPr/>
      <dgm:t>
        <a:bodyPr/>
        <a:lstStyle/>
        <a:p>
          <a:endParaRPr lang="en-US"/>
        </a:p>
      </dgm:t>
    </dgm:pt>
    <dgm:pt modelId="{2867D165-1014-4DEE-B89A-F114F04CBBD5}" type="sibTrans" cxnId="{1B076C08-E30F-437C-83B6-18D5B3F9316D}">
      <dgm:prSet/>
      <dgm:spPr/>
      <dgm:t>
        <a:bodyPr/>
        <a:lstStyle/>
        <a:p>
          <a:endParaRPr lang="en-US"/>
        </a:p>
      </dgm:t>
    </dgm:pt>
    <dgm:pt modelId="{A929E645-246F-45B5-89E3-226B9618988C}">
      <dgm:prSet/>
      <dgm:spPr/>
      <dgm:t>
        <a:bodyPr/>
        <a:lstStyle/>
        <a:p>
          <a:r>
            <a:rPr lang="en-US"/>
            <a:t>There are associated records in the Meteorite_landings table that reference the record being deleted in the Regions table.</a:t>
          </a:r>
        </a:p>
      </dgm:t>
    </dgm:pt>
    <dgm:pt modelId="{B03F7FF2-5AD0-4217-917F-134989605D97}" type="parTrans" cxnId="{2CB90637-B1AC-4A67-A935-319340982B6C}">
      <dgm:prSet/>
      <dgm:spPr/>
      <dgm:t>
        <a:bodyPr/>
        <a:lstStyle/>
        <a:p>
          <a:endParaRPr lang="en-US"/>
        </a:p>
      </dgm:t>
    </dgm:pt>
    <dgm:pt modelId="{D2106153-D298-44E3-99BF-72FBA0928CCA}" type="sibTrans" cxnId="{2CB90637-B1AC-4A67-A935-319340982B6C}">
      <dgm:prSet/>
      <dgm:spPr/>
      <dgm:t>
        <a:bodyPr/>
        <a:lstStyle/>
        <a:p>
          <a:endParaRPr lang="en-US"/>
        </a:p>
      </dgm:t>
    </dgm:pt>
    <dgm:pt modelId="{5FC2901E-CEF2-4F5C-8F10-3445B9334040}">
      <dgm:prSet/>
      <dgm:spPr/>
      <dgm:t>
        <a:bodyPr/>
        <a:lstStyle/>
        <a:p>
          <a:r>
            <a:rPr lang="en-US"/>
            <a:t>The database prevents the deletion to maintain referential integrity.</a:t>
          </a:r>
        </a:p>
      </dgm:t>
    </dgm:pt>
    <dgm:pt modelId="{7A24B3AD-607C-4664-A5FA-E206C9A3FC29}" type="parTrans" cxnId="{4920B59E-990D-4B7B-9F5A-AE9A3A2BAB00}">
      <dgm:prSet/>
      <dgm:spPr/>
      <dgm:t>
        <a:bodyPr/>
        <a:lstStyle/>
        <a:p>
          <a:endParaRPr lang="en-US"/>
        </a:p>
      </dgm:t>
    </dgm:pt>
    <dgm:pt modelId="{B47115DB-CFDF-4915-A538-21A7AC31FF06}" type="sibTrans" cxnId="{4920B59E-990D-4B7B-9F5A-AE9A3A2BAB00}">
      <dgm:prSet/>
      <dgm:spPr/>
      <dgm:t>
        <a:bodyPr/>
        <a:lstStyle/>
        <a:p>
          <a:endParaRPr lang="en-US"/>
        </a:p>
      </dgm:t>
    </dgm:pt>
    <dgm:pt modelId="{20F71014-76AF-4BA6-BC59-B5CBE994EF5A}" type="pres">
      <dgm:prSet presAssocID="{8BF208E5-842D-48E7-B280-B7BEFE5A3EE3}" presName="root" presStyleCnt="0">
        <dgm:presLayoutVars>
          <dgm:dir/>
          <dgm:resizeHandles val="exact"/>
        </dgm:presLayoutVars>
      </dgm:prSet>
      <dgm:spPr/>
    </dgm:pt>
    <dgm:pt modelId="{CADC4997-0C91-4437-A20E-3F5C395F36B4}" type="pres">
      <dgm:prSet presAssocID="{5260B946-A7F1-4536-892A-0E353C63F038}" presName="compNode" presStyleCnt="0"/>
      <dgm:spPr/>
    </dgm:pt>
    <dgm:pt modelId="{200D1C32-73D1-4108-83D9-17E42FCB105A}" type="pres">
      <dgm:prSet presAssocID="{5260B946-A7F1-4536-892A-0E353C63F0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8AD02622-D6DD-4CC1-8084-07B4DBD83FB6}" type="pres">
      <dgm:prSet presAssocID="{5260B946-A7F1-4536-892A-0E353C63F038}" presName="iconSpace" presStyleCnt="0"/>
      <dgm:spPr/>
    </dgm:pt>
    <dgm:pt modelId="{01BEB25C-5638-4C56-B167-02FB7B812ACB}" type="pres">
      <dgm:prSet presAssocID="{5260B946-A7F1-4536-892A-0E353C63F038}" presName="parTx" presStyleLbl="revTx" presStyleIdx="0" presStyleCnt="4">
        <dgm:presLayoutVars>
          <dgm:chMax val="0"/>
          <dgm:chPref val="0"/>
        </dgm:presLayoutVars>
      </dgm:prSet>
      <dgm:spPr/>
    </dgm:pt>
    <dgm:pt modelId="{115AD699-263E-4C64-9A1F-2BE3D7B5275C}" type="pres">
      <dgm:prSet presAssocID="{5260B946-A7F1-4536-892A-0E353C63F038}" presName="txSpace" presStyleCnt="0"/>
      <dgm:spPr/>
    </dgm:pt>
    <dgm:pt modelId="{CADEE0D8-9D88-4F94-8202-BEC9151A9557}" type="pres">
      <dgm:prSet presAssocID="{5260B946-A7F1-4536-892A-0E353C63F038}" presName="desTx" presStyleLbl="revTx" presStyleIdx="1" presStyleCnt="4">
        <dgm:presLayoutVars/>
      </dgm:prSet>
      <dgm:spPr/>
    </dgm:pt>
    <dgm:pt modelId="{03108949-6229-46FB-852C-3A4F4080DB42}" type="pres">
      <dgm:prSet presAssocID="{686BDEAF-5EBD-4143-9F6A-DAA12B00E72C}" presName="sibTrans" presStyleCnt="0"/>
      <dgm:spPr/>
    </dgm:pt>
    <dgm:pt modelId="{846AFED4-3C52-467B-9F67-16D401828B9E}" type="pres">
      <dgm:prSet presAssocID="{6C42603A-1F40-49D7-B7AE-13EA7B1C2620}" presName="compNode" presStyleCnt="0"/>
      <dgm:spPr/>
    </dgm:pt>
    <dgm:pt modelId="{DD102D60-55FB-4F1D-A3C2-F3DE4636B5AA}" type="pres">
      <dgm:prSet presAssocID="{6C42603A-1F40-49D7-B7AE-13EA7B1C26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B2AE4881-1B49-48D4-AD8F-1A7F95E2A039}" type="pres">
      <dgm:prSet presAssocID="{6C42603A-1F40-49D7-B7AE-13EA7B1C2620}" presName="iconSpace" presStyleCnt="0"/>
      <dgm:spPr/>
    </dgm:pt>
    <dgm:pt modelId="{C4CA6713-5106-43D9-BCDB-B870FA4E099E}" type="pres">
      <dgm:prSet presAssocID="{6C42603A-1F40-49D7-B7AE-13EA7B1C2620}" presName="parTx" presStyleLbl="revTx" presStyleIdx="2" presStyleCnt="4">
        <dgm:presLayoutVars>
          <dgm:chMax val="0"/>
          <dgm:chPref val="0"/>
        </dgm:presLayoutVars>
      </dgm:prSet>
      <dgm:spPr/>
    </dgm:pt>
    <dgm:pt modelId="{62CE4A55-3B1D-4AF3-91A4-DC5FC7E72356}" type="pres">
      <dgm:prSet presAssocID="{6C42603A-1F40-49D7-B7AE-13EA7B1C2620}" presName="txSpace" presStyleCnt="0"/>
      <dgm:spPr/>
    </dgm:pt>
    <dgm:pt modelId="{6C376479-3E52-460F-B528-2BC03040BF77}" type="pres">
      <dgm:prSet presAssocID="{6C42603A-1F40-49D7-B7AE-13EA7B1C2620}" presName="desTx" presStyleLbl="revTx" presStyleIdx="3" presStyleCnt="4">
        <dgm:presLayoutVars/>
      </dgm:prSet>
      <dgm:spPr/>
    </dgm:pt>
  </dgm:ptLst>
  <dgm:cxnLst>
    <dgm:cxn modelId="{1B076C08-E30F-437C-83B6-18D5B3F9316D}" srcId="{E4CDDBE2-15FE-454B-9C78-DC10D4F562D9}" destId="{A8A0DF27-4C92-4A8E-84F9-343E159083E8}" srcOrd="0" destOrd="0" parTransId="{8B0B0FB9-5EAC-4175-AB7D-2B433C3B96B2}" sibTransId="{2867D165-1014-4DEE-B89A-F114F04CBBD5}"/>
    <dgm:cxn modelId="{B6372C09-243A-44F8-ACB0-44A763C75706}" type="presOf" srcId="{125DC523-89DC-4A12-983B-31A094DB007C}" destId="{CADEE0D8-9D88-4F94-8202-BEC9151A9557}" srcOrd="0" destOrd="0" presId="urn:microsoft.com/office/officeart/2018/2/layout/IconLabelDescriptionList"/>
    <dgm:cxn modelId="{792DCB10-C6EC-478C-99D1-D08016887D2B}" type="presOf" srcId="{8BF208E5-842D-48E7-B280-B7BEFE5A3EE3}" destId="{20F71014-76AF-4BA6-BC59-B5CBE994EF5A}" srcOrd="0" destOrd="0" presId="urn:microsoft.com/office/officeart/2018/2/layout/IconLabelDescriptionList"/>
    <dgm:cxn modelId="{DC854524-C2B4-4D9C-9BEA-336AB588F736}" srcId="{6C42603A-1F40-49D7-B7AE-13EA7B1C2620}" destId="{E4CDDBE2-15FE-454B-9C78-DC10D4F562D9}" srcOrd="0" destOrd="0" parTransId="{64F59696-E200-4AAF-83CB-DDD87A97BA39}" sibTransId="{A1EED371-54D4-4A6D-B721-C3EFF0A59505}"/>
    <dgm:cxn modelId="{2CB90637-B1AC-4A67-A935-319340982B6C}" srcId="{6C42603A-1F40-49D7-B7AE-13EA7B1C2620}" destId="{A929E645-246F-45B5-89E3-226B9618988C}" srcOrd="1" destOrd="0" parTransId="{B03F7FF2-5AD0-4217-917F-134989605D97}" sibTransId="{D2106153-D298-44E3-99BF-72FBA0928CCA}"/>
    <dgm:cxn modelId="{E797473C-A9F8-477A-9591-BCBB934570A3}" srcId="{5260B946-A7F1-4536-892A-0E353C63F038}" destId="{3146B476-29D7-4A39-9DE0-FCEDAE6C3B18}" srcOrd="1" destOrd="0" parTransId="{90BE01AB-A9C2-48C7-A0A8-6CE42C05621A}" sibTransId="{6DCF7641-3123-46DE-9CDC-CE54D0D3B941}"/>
    <dgm:cxn modelId="{3D13065F-E16B-4BAA-AE06-FB928F48B006}" type="presOf" srcId="{3146B476-29D7-4A39-9DE0-FCEDAE6C3B18}" destId="{CADEE0D8-9D88-4F94-8202-BEC9151A9557}" srcOrd="0" destOrd="2" presId="urn:microsoft.com/office/officeart/2018/2/layout/IconLabelDescriptionList"/>
    <dgm:cxn modelId="{F9054E43-F51B-4F8C-AAAD-4C1ACB5C8822}" type="presOf" srcId="{947A5566-9E30-481E-ADD5-A0502F0205E7}" destId="{CADEE0D8-9D88-4F94-8202-BEC9151A9557}" srcOrd="0" destOrd="1" presId="urn:microsoft.com/office/officeart/2018/2/layout/IconLabelDescriptionList"/>
    <dgm:cxn modelId="{3752AC63-81E3-4BEC-983A-FEB07E88DCF2}" type="presOf" srcId="{E4CDDBE2-15FE-454B-9C78-DC10D4F562D9}" destId="{6C376479-3E52-460F-B528-2BC03040BF77}" srcOrd="0" destOrd="0" presId="urn:microsoft.com/office/officeart/2018/2/layout/IconLabelDescriptionList"/>
    <dgm:cxn modelId="{72A7D743-9DDE-495E-905F-01BDF014767A}" srcId="{8BF208E5-842D-48E7-B280-B7BEFE5A3EE3}" destId="{5260B946-A7F1-4536-892A-0E353C63F038}" srcOrd="0" destOrd="0" parTransId="{251D3254-CA01-49DB-A874-4F3A1AE76963}" sibTransId="{686BDEAF-5EBD-4143-9F6A-DAA12B00E72C}"/>
    <dgm:cxn modelId="{ADA01C7B-3550-482D-88BD-BC72FADA937E}" type="presOf" srcId="{A8A0DF27-4C92-4A8E-84F9-343E159083E8}" destId="{6C376479-3E52-460F-B528-2BC03040BF77}" srcOrd="0" destOrd="1" presId="urn:microsoft.com/office/officeart/2018/2/layout/IconLabelDescriptionList"/>
    <dgm:cxn modelId="{ECEE1385-AFEC-4543-A9C5-447B8CC5B8CB}" srcId="{5260B946-A7F1-4536-892A-0E353C63F038}" destId="{125DC523-89DC-4A12-983B-31A094DB007C}" srcOrd="0" destOrd="0" parTransId="{399ACBE2-9A5F-473A-8458-E433C3B98B52}" sibTransId="{9F254D8B-04F1-4D36-B702-8107B1A05F26}"/>
    <dgm:cxn modelId="{4920B59E-990D-4B7B-9F5A-AE9A3A2BAB00}" srcId="{A929E645-246F-45B5-89E3-226B9618988C}" destId="{5FC2901E-CEF2-4F5C-8F10-3445B9334040}" srcOrd="0" destOrd="0" parTransId="{7A24B3AD-607C-4664-A5FA-E206C9A3FC29}" sibTransId="{B47115DB-CFDF-4915-A538-21A7AC31FF06}"/>
    <dgm:cxn modelId="{0CA382A2-C641-4E58-86A8-8577517A5A10}" srcId="{8BF208E5-842D-48E7-B280-B7BEFE5A3EE3}" destId="{6C42603A-1F40-49D7-B7AE-13EA7B1C2620}" srcOrd="1" destOrd="0" parTransId="{254173E0-4D20-4B37-8143-C0D8047E3E30}" sibTransId="{1C3587B5-F35F-4890-9B3B-966C1FDB288E}"/>
    <dgm:cxn modelId="{27F0F8CA-6552-4218-BF6D-58EC6ACB5FFF}" srcId="{125DC523-89DC-4A12-983B-31A094DB007C}" destId="{947A5566-9E30-481E-ADD5-A0502F0205E7}" srcOrd="0" destOrd="0" parTransId="{8D44CB15-AF66-4DCF-BFD8-3EFA6F032A80}" sibTransId="{93CAB2A4-FC2F-49E8-A317-3BED457BA199}"/>
    <dgm:cxn modelId="{2EB4C0CF-D20D-427D-A4DF-EF23A30324D3}" type="presOf" srcId="{5FC2901E-CEF2-4F5C-8F10-3445B9334040}" destId="{6C376479-3E52-460F-B528-2BC03040BF77}" srcOrd="0" destOrd="3" presId="urn:microsoft.com/office/officeart/2018/2/layout/IconLabelDescriptionList"/>
    <dgm:cxn modelId="{20A0F8E0-E89B-4815-B720-9DF3BD1D5462}" type="presOf" srcId="{A929E645-246F-45B5-89E3-226B9618988C}" destId="{6C376479-3E52-460F-B528-2BC03040BF77}" srcOrd="0" destOrd="2" presId="urn:microsoft.com/office/officeart/2018/2/layout/IconLabelDescriptionList"/>
    <dgm:cxn modelId="{E8FE7BF4-B295-47EC-85EB-730F609722D5}" type="presOf" srcId="{6C42603A-1F40-49D7-B7AE-13EA7B1C2620}" destId="{C4CA6713-5106-43D9-BCDB-B870FA4E099E}" srcOrd="0" destOrd="0" presId="urn:microsoft.com/office/officeart/2018/2/layout/IconLabelDescriptionList"/>
    <dgm:cxn modelId="{93A89CF8-7CE2-479A-B03B-2914D3894014}" type="presOf" srcId="{F96E058E-B393-40A4-8F6F-EE0258488125}" destId="{CADEE0D8-9D88-4F94-8202-BEC9151A9557}" srcOrd="0" destOrd="3" presId="urn:microsoft.com/office/officeart/2018/2/layout/IconLabelDescriptionList"/>
    <dgm:cxn modelId="{768C50FC-034D-48DC-85E3-ACA66C6B662F}" type="presOf" srcId="{5260B946-A7F1-4536-892A-0E353C63F038}" destId="{01BEB25C-5638-4C56-B167-02FB7B812ACB}" srcOrd="0" destOrd="0" presId="urn:microsoft.com/office/officeart/2018/2/layout/IconLabelDescriptionList"/>
    <dgm:cxn modelId="{00A0F3FD-D512-40B3-B409-A2512F7505F2}" srcId="{3146B476-29D7-4A39-9DE0-FCEDAE6C3B18}" destId="{F96E058E-B393-40A4-8F6F-EE0258488125}" srcOrd="0" destOrd="0" parTransId="{5CEAF84E-D940-442C-A933-BF360751EBF4}" sibTransId="{F1624CBD-C804-4D3A-AC19-8CBF93B0834C}"/>
    <dgm:cxn modelId="{28BE83C2-F7FD-4A55-8480-E4B297441328}" type="presParOf" srcId="{20F71014-76AF-4BA6-BC59-B5CBE994EF5A}" destId="{CADC4997-0C91-4437-A20E-3F5C395F36B4}" srcOrd="0" destOrd="0" presId="urn:microsoft.com/office/officeart/2018/2/layout/IconLabelDescriptionList"/>
    <dgm:cxn modelId="{B18D0795-374A-4A43-9E12-28ABD054D2F8}" type="presParOf" srcId="{CADC4997-0C91-4437-A20E-3F5C395F36B4}" destId="{200D1C32-73D1-4108-83D9-17E42FCB105A}" srcOrd="0" destOrd="0" presId="urn:microsoft.com/office/officeart/2018/2/layout/IconLabelDescriptionList"/>
    <dgm:cxn modelId="{AF0D543E-6CBA-4CDB-8146-8DD2C09E4A00}" type="presParOf" srcId="{CADC4997-0C91-4437-A20E-3F5C395F36B4}" destId="{8AD02622-D6DD-4CC1-8084-07B4DBD83FB6}" srcOrd="1" destOrd="0" presId="urn:microsoft.com/office/officeart/2018/2/layout/IconLabelDescriptionList"/>
    <dgm:cxn modelId="{F830F5B2-03EF-4886-8FEB-E5C7F8D42B5D}" type="presParOf" srcId="{CADC4997-0C91-4437-A20E-3F5C395F36B4}" destId="{01BEB25C-5638-4C56-B167-02FB7B812ACB}" srcOrd="2" destOrd="0" presId="urn:microsoft.com/office/officeart/2018/2/layout/IconLabelDescriptionList"/>
    <dgm:cxn modelId="{24521ABC-8405-4DD1-8946-939CDBC4A2AD}" type="presParOf" srcId="{CADC4997-0C91-4437-A20E-3F5C395F36B4}" destId="{115AD699-263E-4C64-9A1F-2BE3D7B5275C}" srcOrd="3" destOrd="0" presId="urn:microsoft.com/office/officeart/2018/2/layout/IconLabelDescriptionList"/>
    <dgm:cxn modelId="{2ECA7845-C6FA-49ED-998C-DCA6F7F0D938}" type="presParOf" srcId="{CADC4997-0C91-4437-A20E-3F5C395F36B4}" destId="{CADEE0D8-9D88-4F94-8202-BEC9151A9557}" srcOrd="4" destOrd="0" presId="urn:microsoft.com/office/officeart/2018/2/layout/IconLabelDescriptionList"/>
    <dgm:cxn modelId="{0B2D4D1E-EE9D-47C9-8A0A-204723A41184}" type="presParOf" srcId="{20F71014-76AF-4BA6-BC59-B5CBE994EF5A}" destId="{03108949-6229-46FB-852C-3A4F4080DB42}" srcOrd="1" destOrd="0" presId="urn:microsoft.com/office/officeart/2018/2/layout/IconLabelDescriptionList"/>
    <dgm:cxn modelId="{81E3650C-F3E7-45FA-808E-A2FEEBB49B72}" type="presParOf" srcId="{20F71014-76AF-4BA6-BC59-B5CBE994EF5A}" destId="{846AFED4-3C52-467B-9F67-16D401828B9E}" srcOrd="2" destOrd="0" presId="urn:microsoft.com/office/officeart/2018/2/layout/IconLabelDescriptionList"/>
    <dgm:cxn modelId="{37E52EF4-BE06-4BAE-93D9-E7DB43AB0074}" type="presParOf" srcId="{846AFED4-3C52-467B-9F67-16D401828B9E}" destId="{DD102D60-55FB-4F1D-A3C2-F3DE4636B5AA}" srcOrd="0" destOrd="0" presId="urn:microsoft.com/office/officeart/2018/2/layout/IconLabelDescriptionList"/>
    <dgm:cxn modelId="{5D452ACE-E8FC-47A4-985E-DCF06AE6AC77}" type="presParOf" srcId="{846AFED4-3C52-467B-9F67-16D401828B9E}" destId="{B2AE4881-1B49-48D4-AD8F-1A7F95E2A039}" srcOrd="1" destOrd="0" presId="urn:microsoft.com/office/officeart/2018/2/layout/IconLabelDescriptionList"/>
    <dgm:cxn modelId="{EE367B15-9876-44B8-9F61-03C977C4633C}" type="presParOf" srcId="{846AFED4-3C52-467B-9F67-16D401828B9E}" destId="{C4CA6713-5106-43D9-BCDB-B870FA4E099E}" srcOrd="2" destOrd="0" presId="urn:microsoft.com/office/officeart/2018/2/layout/IconLabelDescriptionList"/>
    <dgm:cxn modelId="{020E0B6E-A0F7-4056-AF50-B842C88C5B1B}" type="presParOf" srcId="{846AFED4-3C52-467B-9F67-16D401828B9E}" destId="{62CE4A55-3B1D-4AF3-91A4-DC5FC7E72356}" srcOrd="3" destOrd="0" presId="urn:microsoft.com/office/officeart/2018/2/layout/IconLabelDescriptionList"/>
    <dgm:cxn modelId="{D4AF8F5A-E453-48CF-8E1E-78D02D9E1E70}" type="presParOf" srcId="{846AFED4-3C52-467B-9F67-16D401828B9E}" destId="{6C376479-3E52-460F-B528-2BC03040BF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E97C9-12ED-4DCA-A6B0-A7E4E1E9617E}">
      <dsp:nvSpPr>
        <dsp:cNvPr id="0" name=""/>
        <dsp:cNvSpPr/>
      </dsp:nvSpPr>
      <dsp:spPr>
        <a:xfrm>
          <a:off x="0" y="2180124"/>
          <a:ext cx="6804610" cy="14301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Classifications</a:t>
          </a:r>
          <a:endParaRPr lang="en-US" sz="2000" kern="1200" dirty="0"/>
        </a:p>
      </dsp:txBody>
      <dsp:txXfrm>
        <a:off x="0" y="2180124"/>
        <a:ext cx="6804610" cy="772292"/>
      </dsp:txXfrm>
    </dsp:sp>
    <dsp:sp modelId="{13AAA508-051B-44C3-9F67-FE3591E51C0C}">
      <dsp:nvSpPr>
        <dsp:cNvPr id="0" name=""/>
        <dsp:cNvSpPr/>
      </dsp:nvSpPr>
      <dsp:spPr>
        <a:xfrm>
          <a:off x="0" y="2715479"/>
          <a:ext cx="1701152" cy="8847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Chondrites 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Melted minerals into chondrules/a rock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Oldest in Solar 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82% of Meteorites</a:t>
          </a:r>
          <a:endParaRPr lang="en-US" sz="900" kern="1200" dirty="0"/>
        </a:p>
      </dsp:txBody>
      <dsp:txXfrm>
        <a:off x="0" y="2715479"/>
        <a:ext cx="1701152" cy="884774"/>
      </dsp:txXfrm>
    </dsp:sp>
    <dsp:sp modelId="{2A0165AC-68D6-4244-AE02-C618C72EBD36}">
      <dsp:nvSpPr>
        <dsp:cNvPr id="0" name=""/>
        <dsp:cNvSpPr/>
      </dsp:nvSpPr>
      <dsp:spPr>
        <a:xfrm>
          <a:off x="1701152" y="2716509"/>
          <a:ext cx="1701152" cy="8711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Achondrites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Originated from Moon or Mars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Stony without chondrules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7.8% of Meteorites</a:t>
          </a:r>
          <a:endParaRPr lang="en-US" sz="900" kern="1200" dirty="0"/>
        </a:p>
      </dsp:txBody>
      <dsp:txXfrm>
        <a:off x="1701152" y="2716509"/>
        <a:ext cx="1701152" cy="871176"/>
      </dsp:txXfrm>
    </dsp:sp>
    <dsp:sp modelId="{99346563-7AFF-4119-9DF5-6B67D3001D70}">
      <dsp:nvSpPr>
        <dsp:cNvPr id="0" name=""/>
        <dsp:cNvSpPr/>
      </dsp:nvSpPr>
      <dsp:spPr>
        <a:xfrm>
          <a:off x="3402305" y="2715384"/>
          <a:ext cx="1701152" cy="8779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Irons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Resemble the outer core of Earth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4.8% of Meteorites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Crystalline iron-nickel alloy</a:t>
          </a:r>
          <a:endParaRPr lang="en-US" sz="900" kern="1200" dirty="0"/>
        </a:p>
      </dsp:txBody>
      <dsp:txXfrm>
        <a:off x="3402305" y="2715384"/>
        <a:ext cx="1701152" cy="877900"/>
      </dsp:txXfrm>
    </dsp:sp>
    <dsp:sp modelId="{BB7C77F8-92C1-4B25-A183-A71742B14845}">
      <dsp:nvSpPr>
        <dsp:cNvPr id="0" name=""/>
        <dsp:cNvSpPr/>
      </dsp:nvSpPr>
      <dsp:spPr>
        <a:xfrm>
          <a:off x="5103457" y="2709049"/>
          <a:ext cx="1701152" cy="88699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Stony Irons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Iron-nickel alloys and non-metallic matter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Theorized to be like Earth core/mantle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1.2% of Meteorites</a:t>
          </a:r>
          <a:endParaRPr lang="en-US" sz="900" kern="1200" dirty="0"/>
        </a:p>
      </dsp:txBody>
      <dsp:txXfrm>
        <a:off x="5103457" y="2709049"/>
        <a:ext cx="1701152" cy="886991"/>
      </dsp:txXfrm>
    </dsp:sp>
    <dsp:sp modelId="{31EB64BB-C1EF-41BD-8F8A-F19A500B182F}">
      <dsp:nvSpPr>
        <dsp:cNvPr id="0" name=""/>
        <dsp:cNvSpPr/>
      </dsp:nvSpPr>
      <dsp:spPr>
        <a:xfrm rot="10800000">
          <a:off x="0" y="1972"/>
          <a:ext cx="6804610" cy="2199604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meteorite is a solid piece of debris from an object, such as a comet, asteroid, or meteoroid, that originates in outer space and survives its passage through the atmosphere to reach the surface of a planet or moon.</a:t>
          </a:r>
        </a:p>
      </dsp:txBody>
      <dsp:txXfrm rot="10800000">
        <a:off x="0" y="1972"/>
        <a:ext cx="6804610" cy="1429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CA24E-EF81-4B5B-9928-DF7216804E24}">
      <dsp:nvSpPr>
        <dsp:cNvPr id="0" name=""/>
        <dsp:cNvSpPr/>
      </dsp:nvSpPr>
      <dsp:spPr>
        <a:xfrm>
          <a:off x="7945" y="190997"/>
          <a:ext cx="3144561" cy="943368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80" tIns="116480" rIns="116480" bIns="1164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Meteorite_landings</a:t>
          </a:r>
        </a:p>
      </dsp:txBody>
      <dsp:txXfrm>
        <a:off x="290955" y="190997"/>
        <a:ext cx="2578541" cy="943368"/>
      </dsp:txXfrm>
    </dsp:sp>
    <dsp:sp modelId="{C9EC4523-AFB3-4184-906A-FAFFAB3AD377}">
      <dsp:nvSpPr>
        <dsp:cNvPr id="0" name=""/>
        <dsp:cNvSpPr/>
      </dsp:nvSpPr>
      <dsp:spPr>
        <a:xfrm>
          <a:off x="7945" y="1134365"/>
          <a:ext cx="2861551" cy="30688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126" tIns="226126" rIns="226126" bIns="45225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Meteorite_id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Nametype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Mass_g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Year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Geolocation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Region_id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Classification_id</a:t>
          </a:r>
        </a:p>
      </dsp:txBody>
      <dsp:txXfrm>
        <a:off x="7945" y="1134365"/>
        <a:ext cx="2861551" cy="3068837"/>
      </dsp:txXfrm>
    </dsp:sp>
    <dsp:sp modelId="{9F7B56BE-E273-443E-ADAD-68B271AA177C}">
      <dsp:nvSpPr>
        <dsp:cNvPr id="0" name=""/>
        <dsp:cNvSpPr/>
      </dsp:nvSpPr>
      <dsp:spPr>
        <a:xfrm>
          <a:off x="3105772" y="190997"/>
          <a:ext cx="3144561" cy="943368"/>
        </a:xfrm>
        <a:prstGeom prst="chevron">
          <a:avLst>
            <a:gd name="adj" fmla="val 3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80" tIns="116480" rIns="116480" bIns="1164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Meteorite_classifications</a:t>
          </a:r>
        </a:p>
      </dsp:txBody>
      <dsp:txXfrm>
        <a:off x="3388782" y="190997"/>
        <a:ext cx="2578541" cy="943368"/>
      </dsp:txXfrm>
    </dsp:sp>
    <dsp:sp modelId="{77C3A4C6-73F1-41C2-8FFE-848423374988}">
      <dsp:nvSpPr>
        <dsp:cNvPr id="0" name=""/>
        <dsp:cNvSpPr/>
      </dsp:nvSpPr>
      <dsp:spPr>
        <a:xfrm>
          <a:off x="3105772" y="1134365"/>
          <a:ext cx="2861551" cy="3068837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126" tIns="226126" rIns="226126" bIns="45225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Classification_id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Recclass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Category</a:t>
          </a:r>
        </a:p>
      </dsp:txBody>
      <dsp:txXfrm>
        <a:off x="3105772" y="1134365"/>
        <a:ext cx="2861551" cy="3068837"/>
      </dsp:txXfrm>
    </dsp:sp>
    <dsp:sp modelId="{72795235-D772-4E6D-8204-B540D625325D}">
      <dsp:nvSpPr>
        <dsp:cNvPr id="0" name=""/>
        <dsp:cNvSpPr/>
      </dsp:nvSpPr>
      <dsp:spPr>
        <a:xfrm>
          <a:off x="6203599" y="190997"/>
          <a:ext cx="3144561" cy="943368"/>
        </a:xfrm>
        <a:prstGeom prst="chevron">
          <a:avLst>
            <a:gd name="adj" fmla="val 3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80" tIns="116480" rIns="116480" bIns="1164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Regions</a:t>
          </a:r>
        </a:p>
      </dsp:txBody>
      <dsp:txXfrm>
        <a:off x="6486609" y="190997"/>
        <a:ext cx="2578541" cy="943368"/>
      </dsp:txXfrm>
    </dsp:sp>
    <dsp:sp modelId="{23B7BBC7-A7ED-4BE0-A994-6EE25E476509}">
      <dsp:nvSpPr>
        <dsp:cNvPr id="0" name=""/>
        <dsp:cNvSpPr/>
      </dsp:nvSpPr>
      <dsp:spPr>
        <a:xfrm>
          <a:off x="6203599" y="1134365"/>
          <a:ext cx="2861551" cy="306883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126" tIns="226126" rIns="226126" bIns="45225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Region_id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Region_name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Min_latitude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Max_latitude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Min_longitude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Max_longitude</a:t>
          </a:r>
        </a:p>
      </dsp:txBody>
      <dsp:txXfrm>
        <a:off x="6203599" y="1134365"/>
        <a:ext cx="2861551" cy="3068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D1C32-73D1-4108-83D9-17E42FCB105A}">
      <dsp:nvSpPr>
        <dsp:cNvPr id="0" name=""/>
        <dsp:cNvSpPr/>
      </dsp:nvSpPr>
      <dsp:spPr>
        <a:xfrm>
          <a:off x="770502" y="169286"/>
          <a:ext cx="1510523" cy="1350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EB25C-5638-4C56-B167-02FB7B812ACB}">
      <dsp:nvSpPr>
        <dsp:cNvPr id="0" name=""/>
        <dsp:cNvSpPr/>
      </dsp:nvSpPr>
      <dsp:spPr>
        <a:xfrm>
          <a:off x="770502" y="1680585"/>
          <a:ext cx="4315781" cy="57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Scenario Involving Meteorite_landings and Meteorite_classifications:</a:t>
          </a:r>
        </a:p>
      </dsp:txBody>
      <dsp:txXfrm>
        <a:off x="770502" y="1680585"/>
        <a:ext cx="4315781" cy="578635"/>
      </dsp:txXfrm>
    </dsp:sp>
    <dsp:sp modelId="{CADEE0D8-9D88-4F94-8202-BEC9151A9557}">
      <dsp:nvSpPr>
        <dsp:cNvPr id="0" name=""/>
        <dsp:cNvSpPr/>
      </dsp:nvSpPr>
      <dsp:spPr>
        <a:xfrm>
          <a:off x="770502" y="2334174"/>
          <a:ext cx="4315781" cy="168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Foreign Key Relationship: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Meteorite_landings.classification_id = Meteorite_classifications.meteorite_classification_id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Records in meteorite_classifications has relationships to records in the meteorite_landings table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The database would not allow for deletion to maintain referential integrity</a:t>
          </a:r>
        </a:p>
      </dsp:txBody>
      <dsp:txXfrm>
        <a:off x="770502" y="2334174"/>
        <a:ext cx="4315781" cy="1689344"/>
      </dsp:txXfrm>
    </dsp:sp>
    <dsp:sp modelId="{DD102D60-55FB-4F1D-A3C2-F3DE4636B5AA}">
      <dsp:nvSpPr>
        <dsp:cNvPr id="0" name=""/>
        <dsp:cNvSpPr/>
      </dsp:nvSpPr>
      <dsp:spPr>
        <a:xfrm>
          <a:off x="5841545" y="169286"/>
          <a:ext cx="1510523" cy="1350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A6713-5106-43D9-BCDB-B870FA4E099E}">
      <dsp:nvSpPr>
        <dsp:cNvPr id="0" name=""/>
        <dsp:cNvSpPr/>
      </dsp:nvSpPr>
      <dsp:spPr>
        <a:xfrm>
          <a:off x="5841545" y="1680585"/>
          <a:ext cx="4315781" cy="57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Scenario Involving Meteorite_landings and Regions:</a:t>
          </a:r>
        </a:p>
      </dsp:txBody>
      <dsp:txXfrm>
        <a:off x="5841545" y="1680585"/>
        <a:ext cx="4315781" cy="578635"/>
      </dsp:txXfrm>
    </dsp:sp>
    <dsp:sp modelId="{6C376479-3E52-460F-B528-2BC03040BF77}">
      <dsp:nvSpPr>
        <dsp:cNvPr id="0" name=""/>
        <dsp:cNvSpPr/>
      </dsp:nvSpPr>
      <dsp:spPr>
        <a:xfrm>
          <a:off x="5841545" y="2334174"/>
          <a:ext cx="4315781" cy="168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Foreign Key Relationship: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Meteorite_landings.region_id = Regions.region_id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There are associated records in the Meteorite_landings table that reference the record being deleted in the Regions table.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The database prevents the deletion to maintain referential integrity.</a:t>
          </a:r>
        </a:p>
      </dsp:txBody>
      <dsp:txXfrm>
        <a:off x="5841545" y="2334174"/>
        <a:ext cx="4315781" cy="1689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535A-6809-74E4-4E2A-33C14BCF4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36152-4900-BB88-840F-539883412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788B-7DEE-23AC-A253-F628AD29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348D-BC0E-4853-90D7-877757BFBD4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927E-182D-9DED-1805-B1B1B7F5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5D02-2371-8857-51AC-4B91D113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E90F-37BA-4AFD-90AB-387E32FA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E8A5-74F3-D4EC-C519-61D3555F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CA740-8FC7-A052-C4F8-8EB27CD06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F5B4-FF07-DE35-83C5-CE06101C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348D-BC0E-4853-90D7-877757BFBD4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944E7-B1E8-70DD-93A8-8944A531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2BA65-0660-4404-1FA7-9956F05E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E90F-37BA-4AFD-90AB-387E32FA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1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7FBC5-EA1A-A73D-4CF4-CC30C5F85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149F0-347C-0F8C-AB11-D0433E406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02D95-F475-E7D8-15C4-0AE68E2D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348D-BC0E-4853-90D7-877757BFBD4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98B6-4B08-3DD5-49F0-62F06BAB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1BEC-42F7-CC2E-8C2F-68A7500A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E90F-37BA-4AFD-90AB-387E32FA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050E-7735-C578-9F7A-32B74EE6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7FC5-1CBA-6CCA-5BC7-7562925D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CAC8-3DC8-CE05-AE7B-97C2B2FD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348D-BC0E-4853-90D7-877757BFBD4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3147-E009-F20D-882F-9853AF99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6E7AF-252A-C33E-F0EA-9E3ED5DA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E90F-37BA-4AFD-90AB-387E32FA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9C04-DE1C-1041-8762-5F86DDAC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0E086-61B5-42D9-3330-64C8EA3D3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FE4C-5636-1294-1DFB-CEAE558C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348D-BC0E-4853-90D7-877757BFBD4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19B1E-ADEE-E612-633E-8C7A4572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2E3C-66C5-0CA8-79B5-22A571AD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E90F-37BA-4AFD-90AB-387E32FA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1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C2A5-8B4C-DDCC-3A4F-BD250637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3F65-FB9D-C28E-4AC2-9B1AF389E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17ABC-532A-545B-F395-915303FE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8D8A-C0C8-4589-AB8C-776D2322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348D-BC0E-4853-90D7-877757BFBD4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54571-DFB8-AA6A-7879-ED77782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61C17-D8CC-8F31-BA63-80118CB2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E90F-37BA-4AFD-90AB-387E32FA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99EB-2F12-D631-EEBE-CE1745CF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7B7DB-D0C8-0D05-BA57-37CC2E8FD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D83E9-1EFB-BB21-307B-1C9E05B1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678D1-8C89-50CF-BD7F-5FC7B519F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DC627-E7CF-D727-AB9C-74AE5AE1E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31F47-7D09-9EBE-2877-1584605C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348D-BC0E-4853-90D7-877757BFBD4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06069-AB5F-8E3E-5D10-B165AD35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6B5FD-987D-72B7-DBDE-53FE76AC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E90F-37BA-4AFD-90AB-387E32FA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8CF5-3216-A055-5902-4494872C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571A3-8EFE-7519-D5DB-A9256BF0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348D-BC0E-4853-90D7-877757BFBD4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D482B-7A9A-A950-17E9-6D57C63A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E7695-01F2-2DAB-06C6-2A4EF82D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E90F-37BA-4AFD-90AB-387E32FA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2BC28-C7A6-0229-A321-6E843CA5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348D-BC0E-4853-90D7-877757BFBD4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93995-2EC6-6DDB-E439-C6C8E31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8B7FB-0FAC-A1AA-6EB4-9B43BF17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E90F-37BA-4AFD-90AB-387E32FA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EEDB-1C99-CC78-1C74-81081522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C219-8EF6-DDA9-8AB4-EDF5A840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379DF-EC9B-1907-FB38-4ED02BB1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97B10-0C9A-B80E-EE43-2863C810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348D-BC0E-4853-90D7-877757BFBD4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43913-FF77-238C-4D80-4154267C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AB3C4-15AC-2B43-BA32-EBA02494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E90F-37BA-4AFD-90AB-387E32FA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0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DA9B-D365-ED94-27D2-6579FA5A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4C9A8-76E6-C7B9-3CDB-7AA4EF015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8CD59-EE06-A8CB-8376-CE9468EA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D8F44-A361-CA57-E4BC-3A5DE2E2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348D-BC0E-4853-90D7-877757BFBD4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65EE-97F6-1010-5119-73BF78E7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091AF-4B17-B976-409D-64DC03A6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E90F-37BA-4AFD-90AB-387E32FA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77373-1D0E-9619-0F03-9DBCA2FD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D3167-8F5D-B4E8-B083-A0E42F37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056D0-314A-58CA-6E2E-D585B6502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348D-BC0E-4853-90D7-877757BFBD4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C4B66-0FB2-D4E0-BA48-436EF3413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E562F-3FF7-2F67-D1F2-70F52C962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E90F-37BA-4AFD-90AB-387E32FA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eoritemarket.com/type.htm" TargetMode="External"/><Relationship Id="rId2" Type="http://schemas.openxmlformats.org/officeDocument/2006/relationships/hyperlink" Target="https://catalog.data.gov/dataset/meteorite-land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amond-tutoring.com/blogs/f/chronology-a-timeline-of-historical-events" TargetMode="External"/><Relationship Id="rId5" Type="http://schemas.openxmlformats.org/officeDocument/2006/relationships/hyperlink" Target="https://gisgeography.com/latitude-longitude-coordinates/" TargetMode="External"/><Relationship Id="rId4" Type="http://schemas.openxmlformats.org/officeDocument/2006/relationships/hyperlink" Target="https://meteorites.ucla.edu/faq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ACDB3-A1F6-6FDA-CD97-85278F96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Meteorite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E6878-E196-1EB7-4D24-2C3085102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MaKayla Sokoloski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0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EAFBB7C-BA65-4034-8F52-32E6C514E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1555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9D56ACA-1E9F-4685-8853-D3A4777AC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55"/>
            <a:ext cx="12192000" cy="6858000"/>
          </a:xfrm>
          <a:custGeom>
            <a:avLst/>
            <a:gdLst>
              <a:gd name="connsiteX0" fmla="*/ 3847754 w 12192000"/>
              <a:gd name="connsiteY0" fmla="*/ 5 h 6858000"/>
              <a:gd name="connsiteX1" fmla="*/ 3847754 w 12192000"/>
              <a:gd name="connsiteY1" fmla="*/ 4197373 h 6858000"/>
              <a:gd name="connsiteX2" fmla="*/ 4423416 w 12192000"/>
              <a:gd name="connsiteY2" fmla="*/ 4197373 h 6858000"/>
              <a:gd name="connsiteX3" fmla="*/ 4430942 w 12192000"/>
              <a:gd name="connsiteY3" fmla="*/ 4172627 h 6858000"/>
              <a:gd name="connsiteX4" fmla="*/ 4570893 w 12192000"/>
              <a:gd name="connsiteY4" fmla="*/ 4067350 h 6858000"/>
              <a:gd name="connsiteX5" fmla="*/ 5082240 w 12192000"/>
              <a:gd name="connsiteY5" fmla="*/ 4000508 h 6858000"/>
              <a:gd name="connsiteX6" fmla="*/ 5767374 w 12192000"/>
              <a:gd name="connsiteY6" fmla="*/ 3903586 h 6858000"/>
              <a:gd name="connsiteX7" fmla="*/ 6455849 w 12192000"/>
              <a:gd name="connsiteY7" fmla="*/ 3820032 h 6858000"/>
              <a:gd name="connsiteX8" fmla="*/ 7144325 w 12192000"/>
              <a:gd name="connsiteY8" fmla="*/ 3820032 h 6858000"/>
              <a:gd name="connsiteX9" fmla="*/ 7341512 w 12192000"/>
              <a:gd name="connsiteY9" fmla="*/ 3826717 h 6858000"/>
              <a:gd name="connsiteX10" fmla="*/ 7344854 w 12192000"/>
              <a:gd name="connsiteY10" fmla="*/ 3826717 h 6858000"/>
              <a:gd name="connsiteX11" fmla="*/ 7534641 w 12192000"/>
              <a:gd name="connsiteY11" fmla="*/ 3832816 h 6858000"/>
              <a:gd name="connsiteX12" fmla="*/ 7534641 w 12192000"/>
              <a:gd name="connsiteY12" fmla="*/ 5 h 6858000"/>
              <a:gd name="connsiteX13" fmla="*/ 3728859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1 h 6858000"/>
              <a:gd name="connsiteX16" fmla="*/ 7653538 w 12192000"/>
              <a:gd name="connsiteY16" fmla="*/ 1 h 6858000"/>
              <a:gd name="connsiteX17" fmla="*/ 7653538 w 12192000"/>
              <a:gd name="connsiteY17" fmla="*/ 3836633 h 6858000"/>
              <a:gd name="connsiteX18" fmla="*/ 7773901 w 12192000"/>
              <a:gd name="connsiteY18" fmla="*/ 3840500 h 6858000"/>
              <a:gd name="connsiteX19" fmla="*/ 8200440 w 12192000"/>
              <a:gd name="connsiteY19" fmla="*/ 3856793 h 6858000"/>
              <a:gd name="connsiteX20" fmla="*/ 8517940 w 12192000"/>
              <a:gd name="connsiteY20" fmla="*/ 3860135 h 6858000"/>
              <a:gd name="connsiteX21" fmla="*/ 9206418 w 12192000"/>
              <a:gd name="connsiteY21" fmla="*/ 3863477 h 6858000"/>
              <a:gd name="connsiteX22" fmla="*/ 9891553 w 12192000"/>
              <a:gd name="connsiteY22" fmla="*/ 3850108 h 6858000"/>
              <a:gd name="connsiteX23" fmla="*/ 10586714 w 12192000"/>
              <a:gd name="connsiteY23" fmla="*/ 3810003 h 6858000"/>
              <a:gd name="connsiteX24" fmla="*/ 11271848 w 12192000"/>
              <a:gd name="connsiteY24" fmla="*/ 3756529 h 6858000"/>
              <a:gd name="connsiteX25" fmla="*/ 11709667 w 12192000"/>
              <a:gd name="connsiteY25" fmla="*/ 3636212 h 6858000"/>
              <a:gd name="connsiteX26" fmla="*/ 12184248 w 12192000"/>
              <a:gd name="connsiteY26" fmla="*/ 3429001 h 6858000"/>
              <a:gd name="connsiteX27" fmla="*/ 12192000 w 12192000"/>
              <a:gd name="connsiteY27" fmla="*/ 3437173 h 6858000"/>
              <a:gd name="connsiteX28" fmla="*/ 12192000 w 12192000"/>
              <a:gd name="connsiteY28" fmla="*/ 6858000 h 6858000"/>
              <a:gd name="connsiteX29" fmla="*/ 0 w 12192000"/>
              <a:gd name="connsiteY29" fmla="*/ 6858000 h 6858000"/>
              <a:gd name="connsiteX30" fmla="*/ 0 w 12192000"/>
              <a:gd name="connsiteY30" fmla="*/ 6857989 h 6858000"/>
              <a:gd name="connsiteX31" fmla="*/ 6542821 w 12192000"/>
              <a:gd name="connsiteY31" fmla="*/ 6857989 h 6858000"/>
              <a:gd name="connsiteX32" fmla="*/ 6553813 w 12192000"/>
              <a:gd name="connsiteY32" fmla="*/ 6856417 h 6858000"/>
              <a:gd name="connsiteX33" fmla="*/ 6836849 w 12192000"/>
              <a:gd name="connsiteY33" fmla="*/ 6797865 h 6858000"/>
              <a:gd name="connsiteX34" fmla="*/ 5951187 w 12192000"/>
              <a:gd name="connsiteY34" fmla="*/ 6644126 h 6858000"/>
              <a:gd name="connsiteX35" fmla="*/ 6001320 w 12192000"/>
              <a:gd name="connsiteY35" fmla="*/ 6624073 h 6858000"/>
              <a:gd name="connsiteX36" fmla="*/ 5904397 w 12192000"/>
              <a:gd name="connsiteY36" fmla="*/ 6543863 h 6858000"/>
              <a:gd name="connsiteX37" fmla="*/ 5506684 w 12192000"/>
              <a:gd name="connsiteY37" fmla="*/ 6416862 h 6858000"/>
              <a:gd name="connsiteX38" fmla="*/ 6001320 w 12192000"/>
              <a:gd name="connsiteY38" fmla="*/ 6202967 h 6858000"/>
              <a:gd name="connsiteX39" fmla="*/ 5443186 w 12192000"/>
              <a:gd name="connsiteY39" fmla="*/ 5912202 h 6858000"/>
              <a:gd name="connsiteX40" fmla="*/ 5159104 w 12192000"/>
              <a:gd name="connsiteY40" fmla="*/ 5842017 h 6858000"/>
              <a:gd name="connsiteX41" fmla="*/ 6094899 w 12192000"/>
              <a:gd name="connsiteY41" fmla="*/ 5477726 h 6858000"/>
              <a:gd name="connsiteX42" fmla="*/ 4577576 w 12192000"/>
              <a:gd name="connsiteY42" fmla="*/ 5297251 h 6858000"/>
              <a:gd name="connsiteX43" fmla="*/ 4701234 w 12192000"/>
              <a:gd name="connsiteY43" fmla="*/ 5223724 h 6858000"/>
              <a:gd name="connsiteX44" fmla="*/ 5643712 w 12192000"/>
              <a:gd name="connsiteY44" fmla="*/ 5243777 h 6858000"/>
              <a:gd name="connsiteX45" fmla="*/ 5800793 w 12192000"/>
              <a:gd name="connsiteY45" fmla="*/ 5186961 h 6858000"/>
              <a:gd name="connsiteX46" fmla="*/ 5643712 w 12192000"/>
              <a:gd name="connsiteY46" fmla="*/ 5096724 h 6858000"/>
              <a:gd name="connsiteX47" fmla="*/ 5032104 w 12192000"/>
              <a:gd name="connsiteY47" fmla="*/ 5029881 h 6858000"/>
              <a:gd name="connsiteX48" fmla="*/ 4871682 w 12192000"/>
              <a:gd name="connsiteY48" fmla="*/ 4879485 h 6858000"/>
              <a:gd name="connsiteX49" fmla="*/ 4600971 w 12192000"/>
              <a:gd name="connsiteY49" fmla="*/ 4705695 h 6858000"/>
              <a:gd name="connsiteX50" fmla="*/ 4788128 w 12192000"/>
              <a:gd name="connsiteY50" fmla="*/ 4561984 h 6858000"/>
              <a:gd name="connsiteX51" fmla="*/ 4483995 w 12192000"/>
              <a:gd name="connsiteY51" fmla="*/ 4348088 h 6858000"/>
              <a:gd name="connsiteX52" fmla="*/ 4460097 w 12192000"/>
              <a:gd name="connsiteY52" fmla="*/ 4316252 h 6858000"/>
              <a:gd name="connsiteX53" fmla="*/ 0 w 12192000"/>
              <a:gd name="connsiteY53" fmla="*/ 4316252 h 6858000"/>
              <a:gd name="connsiteX54" fmla="*/ 0 w 12192000"/>
              <a:gd name="connsiteY54" fmla="*/ 4197368 h 6858000"/>
              <a:gd name="connsiteX55" fmla="*/ 3728859 w 12192000"/>
              <a:gd name="connsiteY55" fmla="*/ 4197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6858000">
                <a:moveTo>
                  <a:pt x="3847754" y="5"/>
                </a:moveTo>
                <a:lnTo>
                  <a:pt x="3847754" y="4197373"/>
                </a:lnTo>
                <a:lnTo>
                  <a:pt x="4423416" y="4197373"/>
                </a:lnTo>
                <a:lnTo>
                  <a:pt x="4430942" y="4172627"/>
                </a:lnTo>
                <a:cubicBezTo>
                  <a:pt x="4453920" y="4128344"/>
                  <a:pt x="4509064" y="4095758"/>
                  <a:pt x="4570893" y="4067350"/>
                </a:cubicBezTo>
                <a:cubicBezTo>
                  <a:pt x="4731315" y="3997165"/>
                  <a:pt x="4908447" y="4013876"/>
                  <a:pt x="5082240" y="4000508"/>
                </a:cubicBezTo>
                <a:cubicBezTo>
                  <a:pt x="5312846" y="3970428"/>
                  <a:pt x="5533424" y="3900244"/>
                  <a:pt x="5767374" y="3903586"/>
                </a:cubicBezTo>
                <a:cubicBezTo>
                  <a:pt x="5987953" y="3833401"/>
                  <a:pt x="6231927" y="3910270"/>
                  <a:pt x="6455849" y="3820032"/>
                </a:cubicBezTo>
                <a:cubicBezTo>
                  <a:pt x="6683114" y="3820032"/>
                  <a:pt x="6913720" y="3820032"/>
                  <a:pt x="7144325" y="3820032"/>
                </a:cubicBezTo>
                <a:cubicBezTo>
                  <a:pt x="7211170" y="3823375"/>
                  <a:pt x="7274668" y="3823375"/>
                  <a:pt x="7341512" y="3826717"/>
                </a:cubicBezTo>
                <a:cubicBezTo>
                  <a:pt x="7341512" y="3826717"/>
                  <a:pt x="7344854" y="3826717"/>
                  <a:pt x="7344854" y="3826717"/>
                </a:cubicBezTo>
                <a:lnTo>
                  <a:pt x="7534641" y="3832816"/>
                </a:lnTo>
                <a:lnTo>
                  <a:pt x="7534641" y="5"/>
                </a:lnTo>
                <a:close/>
                <a:moveTo>
                  <a:pt x="3728859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7653538" y="1"/>
                </a:lnTo>
                <a:lnTo>
                  <a:pt x="7653538" y="3836633"/>
                </a:lnTo>
                <a:lnTo>
                  <a:pt x="7773901" y="3840500"/>
                </a:lnTo>
                <a:cubicBezTo>
                  <a:pt x="7916359" y="3845096"/>
                  <a:pt x="8058399" y="3850109"/>
                  <a:pt x="8200440" y="3856793"/>
                </a:cubicBezTo>
                <a:cubicBezTo>
                  <a:pt x="8307387" y="3856793"/>
                  <a:pt x="8410993" y="3860135"/>
                  <a:pt x="8517940" y="3860135"/>
                </a:cubicBezTo>
                <a:cubicBezTo>
                  <a:pt x="8745205" y="3876845"/>
                  <a:pt x="8975812" y="3886871"/>
                  <a:pt x="9206418" y="3863477"/>
                </a:cubicBezTo>
                <a:cubicBezTo>
                  <a:pt x="9437024" y="3883530"/>
                  <a:pt x="9660946" y="3870162"/>
                  <a:pt x="9891553" y="3850108"/>
                </a:cubicBezTo>
                <a:cubicBezTo>
                  <a:pt x="10125500" y="3873504"/>
                  <a:pt x="10356108" y="3840082"/>
                  <a:pt x="10586714" y="3810003"/>
                </a:cubicBezTo>
                <a:cubicBezTo>
                  <a:pt x="10817321" y="3823372"/>
                  <a:pt x="11047927" y="3823372"/>
                  <a:pt x="11271848" y="3756529"/>
                </a:cubicBezTo>
                <a:cubicBezTo>
                  <a:pt x="11442298" y="3830056"/>
                  <a:pt x="11525851" y="3589423"/>
                  <a:pt x="11709667" y="3636212"/>
                </a:cubicBezTo>
                <a:cubicBezTo>
                  <a:pt x="11893484" y="3686345"/>
                  <a:pt x="12023827" y="3495843"/>
                  <a:pt x="12184248" y="3429001"/>
                </a:cubicBezTo>
                <a:lnTo>
                  <a:pt x="12192000" y="3437173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57989"/>
                </a:lnTo>
                <a:lnTo>
                  <a:pt x="6542821" y="6857989"/>
                </a:lnTo>
                <a:lnTo>
                  <a:pt x="6553813" y="6856417"/>
                </a:lnTo>
                <a:cubicBezTo>
                  <a:pt x="6636844" y="6844080"/>
                  <a:pt x="6761651" y="6822931"/>
                  <a:pt x="6836849" y="6797865"/>
                </a:cubicBezTo>
                <a:cubicBezTo>
                  <a:pt x="6663059" y="6794522"/>
                  <a:pt x="5977924" y="6667523"/>
                  <a:pt x="5951187" y="6644126"/>
                </a:cubicBezTo>
                <a:cubicBezTo>
                  <a:pt x="5964556" y="6637442"/>
                  <a:pt x="5984611" y="6630759"/>
                  <a:pt x="6001320" y="6624073"/>
                </a:cubicBezTo>
                <a:cubicBezTo>
                  <a:pt x="5964556" y="6604022"/>
                  <a:pt x="5934477" y="6580627"/>
                  <a:pt x="5904397" y="6543863"/>
                </a:cubicBezTo>
                <a:cubicBezTo>
                  <a:pt x="5807476" y="6420205"/>
                  <a:pt x="5643712" y="6463653"/>
                  <a:pt x="5506684" y="6416862"/>
                </a:cubicBezTo>
                <a:cubicBezTo>
                  <a:pt x="5593580" y="6156177"/>
                  <a:pt x="5824187" y="6253098"/>
                  <a:pt x="6001320" y="6202967"/>
                </a:cubicBezTo>
                <a:cubicBezTo>
                  <a:pt x="5536764" y="6049228"/>
                  <a:pt x="5627001" y="5969017"/>
                  <a:pt x="5443186" y="5912202"/>
                </a:cubicBezTo>
                <a:cubicBezTo>
                  <a:pt x="5212579" y="5842017"/>
                  <a:pt x="5159104" y="5842017"/>
                  <a:pt x="5159104" y="5842017"/>
                </a:cubicBezTo>
                <a:cubicBezTo>
                  <a:pt x="5429816" y="5628122"/>
                  <a:pt x="5754003" y="5858729"/>
                  <a:pt x="6094899" y="5477726"/>
                </a:cubicBezTo>
                <a:cubicBezTo>
                  <a:pt x="5767371" y="5424253"/>
                  <a:pt x="4788128" y="5397515"/>
                  <a:pt x="4577576" y="5297251"/>
                </a:cubicBezTo>
                <a:cubicBezTo>
                  <a:pt x="4657786" y="5334014"/>
                  <a:pt x="4664471" y="5223724"/>
                  <a:pt x="4701234" y="5223724"/>
                </a:cubicBezTo>
                <a:cubicBezTo>
                  <a:pt x="5012051" y="5220383"/>
                  <a:pt x="5329552" y="5283884"/>
                  <a:pt x="5643712" y="5243777"/>
                </a:cubicBezTo>
                <a:cubicBezTo>
                  <a:pt x="5700528" y="5240436"/>
                  <a:pt x="5790766" y="5270513"/>
                  <a:pt x="5800793" y="5186961"/>
                </a:cubicBezTo>
                <a:cubicBezTo>
                  <a:pt x="5810818" y="5083355"/>
                  <a:pt x="5693843" y="5106750"/>
                  <a:pt x="5643712" y="5096724"/>
                </a:cubicBezTo>
                <a:cubicBezTo>
                  <a:pt x="5439842" y="5063302"/>
                  <a:pt x="5239316" y="5049935"/>
                  <a:pt x="5032104" y="5029881"/>
                </a:cubicBezTo>
                <a:cubicBezTo>
                  <a:pt x="4945209" y="5019854"/>
                  <a:pt x="4838261" y="5039907"/>
                  <a:pt x="4871682" y="4879485"/>
                </a:cubicBezTo>
                <a:cubicBezTo>
                  <a:pt x="4844944" y="4725749"/>
                  <a:pt x="4684523" y="4779222"/>
                  <a:pt x="4600971" y="4705695"/>
                </a:cubicBezTo>
                <a:cubicBezTo>
                  <a:pt x="4641075" y="4618800"/>
                  <a:pt x="4754708" y="4678959"/>
                  <a:pt x="4788128" y="4561984"/>
                </a:cubicBezTo>
                <a:cubicBezTo>
                  <a:pt x="4627707" y="4598747"/>
                  <a:pt x="4644418" y="4344747"/>
                  <a:pt x="4483995" y="4348088"/>
                </a:cubicBezTo>
                <a:lnTo>
                  <a:pt x="4460097" y="4316252"/>
                </a:lnTo>
                <a:lnTo>
                  <a:pt x="0" y="4316252"/>
                </a:lnTo>
                <a:lnTo>
                  <a:pt x="0" y="4197368"/>
                </a:lnTo>
                <a:lnTo>
                  <a:pt x="3728859" y="4197368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ACB10-23B1-F704-5239-8F39C9C870A1}"/>
              </a:ext>
            </a:extLst>
          </p:cNvPr>
          <p:cNvSpPr txBox="1"/>
          <p:nvPr/>
        </p:nvSpPr>
        <p:spPr>
          <a:xfrm>
            <a:off x="6343650" y="4181474"/>
            <a:ext cx="5505814" cy="147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SQL for Regions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4F8D3-B03C-CBCC-87DA-1412EAD4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187" y="318965"/>
            <a:ext cx="2757714" cy="32173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8D33D6-DB80-4294-174E-A1BD3D2C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9" y="792028"/>
            <a:ext cx="3161474" cy="2744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40504-9EB2-6B63-3BE1-56A7E6E3E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190" y="790009"/>
            <a:ext cx="4259673" cy="2320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96C21-8207-06F9-7F3D-36C8700D8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56" y="5121961"/>
            <a:ext cx="4827110" cy="9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6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2AFDFE-1CE2-7DF0-FE32-19F9F1E0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Deleting Records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6" name="Content Placeholder 5">
            <a:extLst>
              <a:ext uri="{FF2B5EF4-FFF2-40B4-BE49-F238E27FC236}">
                <a16:creationId xmlns:a16="http://schemas.microsoft.com/office/drawing/2014/main" id="{CA7E3AF6-4AB3-0CD5-2CBF-77C5333B1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886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59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260F2-EBD9-6C8A-E231-F71D45DE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Design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0EA1A7-E960-D149-60C8-E9A82271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Primary key – </a:t>
            </a:r>
            <a:r>
              <a:rPr lang="en-US" sz="2200" dirty="0" err="1"/>
              <a:t>meteorite_id</a:t>
            </a:r>
            <a:endParaRPr lang="en-US" sz="2200" dirty="0"/>
          </a:p>
          <a:p>
            <a:r>
              <a:rPr lang="en-US" sz="2200" dirty="0"/>
              <a:t>Foreign Key – </a:t>
            </a:r>
            <a:r>
              <a:rPr lang="en-US" sz="2200" dirty="0" err="1"/>
              <a:t>Classification_id</a:t>
            </a:r>
            <a:endParaRPr lang="en-US" sz="2200" dirty="0"/>
          </a:p>
          <a:p>
            <a:r>
              <a:rPr lang="en-US" sz="2200" dirty="0"/>
              <a:t>Foreign Key – </a:t>
            </a:r>
            <a:r>
              <a:rPr lang="en-US" sz="2200" dirty="0" err="1"/>
              <a:t>Region_id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1044B-6F6F-2198-10B3-7195E3AB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78179"/>
            <a:ext cx="6903720" cy="49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F686A-8A1E-6213-9A2B-5D15AEC8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Views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5306-F82F-FAC9-DC0D-46203377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To </a:t>
            </a:r>
            <a:r>
              <a:rPr lang="en-US" sz="2200" dirty="0" err="1"/>
              <a:t>classifiy</a:t>
            </a:r>
            <a:r>
              <a:rPr lang="en-US" sz="2200" dirty="0"/>
              <a:t> if a meteorite is average (100-10,000 grams)</a:t>
            </a:r>
          </a:p>
          <a:p>
            <a:r>
              <a:rPr lang="en-US" sz="2200" dirty="0"/>
              <a:t>What century the meteorite was found/fell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F71E1-242F-7735-1713-0ABC42B7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013" y="2100071"/>
            <a:ext cx="3317018" cy="4742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5A459-7FE5-764C-B2DE-A21D35DA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28" y="3078043"/>
            <a:ext cx="5468112" cy="28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2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5198-A5E0-5ADC-58FE-7405F80B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461"/>
            <a:ext cx="10515600" cy="1325563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7436FF-DFEF-4A66-5229-27F039D48D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38941" y="947738"/>
            <a:ext cx="3457575" cy="4953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8F6AAA-CB9C-3395-E181-B677E148F6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1051195"/>
            <a:ext cx="4705350" cy="12001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AEC920-8BE3-E4C7-2270-29C4C4C45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85" y="2122678"/>
            <a:ext cx="4543425" cy="1552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5A8817-FB9B-CC8B-4FEE-283D4F21F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056" y="1533392"/>
            <a:ext cx="3667125" cy="2009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8AE163-E743-7C82-19DE-741FAC3CA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941" y="3604094"/>
            <a:ext cx="2056103" cy="2536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9D4C18-3EF9-90D1-D4CB-7193E21FA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585" y="3534492"/>
            <a:ext cx="7111856" cy="19671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1A9184-C6BB-F3CC-FF85-7BFF200122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85" y="5630474"/>
            <a:ext cx="5219700" cy="847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ECF245-77F9-ACBE-E952-FB23D3626C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0056" y="6201148"/>
            <a:ext cx="1066800" cy="561975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06DE8872-4939-D211-AE7B-8232A16262A5}"/>
              </a:ext>
            </a:extLst>
          </p:cNvPr>
          <p:cNvSpPr/>
          <p:nvPr/>
        </p:nvSpPr>
        <p:spPr>
          <a:xfrm>
            <a:off x="5873858" y="1108129"/>
            <a:ext cx="1704813" cy="25572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2BA206-9524-FB8F-CEBD-42603E184E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9450" y="2221533"/>
            <a:ext cx="1719221" cy="2926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F1DFB5-9E9C-EE88-F78F-EDA85F6AA1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9449" y="4365317"/>
            <a:ext cx="1719221" cy="2926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F1864BC-7CAE-7443-B32F-E831A2E84F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9448" y="6331883"/>
            <a:ext cx="1719221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2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5343-DE98-D67E-46AF-31CD3B62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DAA8-E256-BCBE-15EC-74522AC7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Meteorite Landings Data – </a:t>
            </a:r>
            <a:r>
              <a:rPr lang="en-US" dirty="0">
                <a:hlinkClick r:id="rId2"/>
              </a:rPr>
              <a:t>https://catalog.data.gov/dataset/meteorite-landings</a:t>
            </a:r>
            <a:endParaRPr lang="en-US" dirty="0"/>
          </a:p>
          <a:p>
            <a:r>
              <a:rPr lang="en-US" dirty="0"/>
              <a:t>Meteorite Types - </a:t>
            </a:r>
            <a:r>
              <a:rPr lang="en-US" dirty="0">
                <a:hlinkClick r:id="rId3"/>
              </a:rPr>
              <a:t>https://www.meteoritemarket.com/type.htm</a:t>
            </a:r>
            <a:endParaRPr lang="en-US" dirty="0"/>
          </a:p>
          <a:p>
            <a:r>
              <a:rPr lang="en-US" dirty="0"/>
              <a:t>Meteorite Sizes - </a:t>
            </a:r>
            <a:r>
              <a:rPr lang="en-US" dirty="0">
                <a:hlinkClick r:id="rId4"/>
              </a:rPr>
              <a:t>https://meteorites.ucla.edu/faq/</a:t>
            </a:r>
            <a:endParaRPr lang="en-US" dirty="0"/>
          </a:p>
          <a:p>
            <a:r>
              <a:rPr lang="en-US" dirty="0"/>
              <a:t>Regions Based on Longs and Lats - </a:t>
            </a:r>
            <a:r>
              <a:rPr lang="en-US" dirty="0">
                <a:hlinkClick r:id="rId5"/>
              </a:rPr>
              <a:t>https://gisgeography.com/latitude-longitude-coordinates/</a:t>
            </a:r>
            <a:endParaRPr lang="en-US" dirty="0"/>
          </a:p>
          <a:p>
            <a:r>
              <a:rPr lang="en-US" dirty="0"/>
              <a:t>Centuries Timeline - </a:t>
            </a:r>
            <a:r>
              <a:rPr lang="en-US" dirty="0">
                <a:hlinkClick r:id="rId6"/>
              </a:rPr>
              <a:t>https://diamond-tutoring.com/blogs/f/chronology-a-timeline-of-historical-events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2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164D3-1660-00A7-B86D-B73BF6E1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 Questions?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E5302F14-2BE6-2470-588B-65137020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1299" y="2633472"/>
            <a:ext cx="358635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1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6BEAD-A8DD-F725-1DDC-AD748EA8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37FD-B03A-EC18-4A6D-ED58F7D89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What is a meteorite?</a:t>
            </a:r>
          </a:p>
          <a:p>
            <a:r>
              <a:rPr lang="en-US" dirty="0"/>
              <a:t>Database tables</a:t>
            </a:r>
          </a:p>
          <a:p>
            <a:pPr lvl="1"/>
            <a:r>
              <a:rPr lang="en-US" dirty="0" err="1"/>
              <a:t>Meteorite_landings</a:t>
            </a:r>
            <a:endParaRPr lang="en-US" dirty="0"/>
          </a:p>
          <a:p>
            <a:pPr lvl="1"/>
            <a:r>
              <a:rPr lang="en-US" dirty="0" err="1"/>
              <a:t>Meteorite_classifications</a:t>
            </a:r>
            <a:endParaRPr lang="en-US" dirty="0"/>
          </a:p>
          <a:p>
            <a:pPr lvl="1"/>
            <a:r>
              <a:rPr lang="en-US" dirty="0"/>
              <a:t>Regions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Deleting Records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7441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329E8A2-157C-4049-BCB2-7EF4A2F6F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2A2B1-CDB7-F576-E852-049B8749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526"/>
            <a:ext cx="6804610" cy="1658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Meteorites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C29E2-BE96-DDDB-573C-280AE73E9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8"/>
          <a:stretch/>
        </p:blipFill>
        <p:spPr>
          <a:xfrm>
            <a:off x="6216073" y="0"/>
            <a:ext cx="5728543" cy="3673176"/>
          </a:xfrm>
          <a:prstGeom prst="rect">
            <a:avLst/>
          </a:prstGeom>
        </p:spPr>
      </p:pic>
      <p:graphicFrame>
        <p:nvGraphicFramePr>
          <p:cNvPr id="25" name="Text Placeholder 3">
            <a:extLst>
              <a:ext uri="{FF2B5EF4-FFF2-40B4-BE49-F238E27FC236}">
                <a16:creationId xmlns:a16="http://schemas.microsoft.com/office/drawing/2014/main" id="{FB325463-1E29-45A3-23D2-2D3D92631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841234"/>
              </p:ext>
            </p:extLst>
          </p:nvPr>
        </p:nvGraphicFramePr>
        <p:xfrm>
          <a:off x="838200" y="2415500"/>
          <a:ext cx="6804610" cy="3698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B33AC7D-6299-2AB8-DB07-F6D2488B2CB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490"/>
          <a:stretch/>
        </p:blipFill>
        <p:spPr>
          <a:xfrm>
            <a:off x="10301260" y="171355"/>
            <a:ext cx="1289662" cy="2858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26B7A0-DA29-5743-4E75-4019ACF8C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4602" y="3839392"/>
            <a:ext cx="1294271" cy="9694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01E4E5-0834-C0C9-DFA4-504E3D70E3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0665" y="3811406"/>
            <a:ext cx="1475077" cy="1025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AC5FA0D-54B1-587E-83D7-52D0C05016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1235" y="5413224"/>
            <a:ext cx="1798217" cy="11966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6E85DF-09CF-55DC-3261-ACF4002034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00665" y="5413224"/>
            <a:ext cx="1620378" cy="10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6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499E0-47D6-A99E-AFAF-D7E60BF5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Database Tables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5DBD76-F229-232C-9B60-00E765B38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470375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71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2A2B1-CDB7-F576-E852-049B8749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Meteorite_landings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C8682-9D15-4B80-B9D3-FCFF4A0C3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Imported NASA data as a .csv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Correct for NULL values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PRIMARY KEY – </a:t>
            </a:r>
            <a:r>
              <a:rPr lang="en-US" sz="2200" dirty="0" err="1"/>
              <a:t>meteorite_id</a:t>
            </a:r>
            <a:endParaRPr lang="en-US" sz="22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200" dirty="0"/>
              <a:t>Included in the .csv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Clean/Manipulate data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200" dirty="0"/>
              <a:t>To maintain referential integrity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200" dirty="0"/>
              <a:t>Used for development of related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606E-90B5-4194-1F1E-A78EA7B5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185" y="4921599"/>
            <a:ext cx="64008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0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6DE51-5426-7865-D06C-7E0F26F15005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SQL for Meteorite_landings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95018-1BAA-047B-5967-7C25A15E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4" y="2642616"/>
            <a:ext cx="4202768" cy="3605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853DB8-B2C8-BAC5-A3F5-A3C97D18E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231391"/>
            <a:ext cx="5614416" cy="24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9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2A2B1-CDB7-F576-E852-049B8749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Meteorite_classification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C8682-9D15-4B80-B9D3-FCFF4A0C3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Created table </a:t>
            </a:r>
            <a:r>
              <a:rPr lang="en-US" sz="2200" dirty="0" err="1"/>
              <a:t>meteorite_classifications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Ran SQL Statement to get all </a:t>
            </a:r>
            <a:r>
              <a:rPr lang="en-US" sz="2200" dirty="0" err="1"/>
              <a:t>recclass</a:t>
            </a:r>
            <a:r>
              <a:rPr lang="en-US" sz="2200" dirty="0"/>
              <a:t> values from </a:t>
            </a:r>
            <a:r>
              <a:rPr lang="en-US" sz="2200" dirty="0" err="1"/>
              <a:t>meteorite_landings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Updated .csv to include category values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Imported .csv into </a:t>
            </a:r>
            <a:r>
              <a:rPr lang="en-US" sz="2200" dirty="0" err="1"/>
              <a:t>meteorite_classifications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Created a foreign key (</a:t>
            </a:r>
            <a:r>
              <a:rPr lang="en-US" sz="2200" dirty="0" err="1"/>
              <a:t>classification_id</a:t>
            </a:r>
            <a:r>
              <a:rPr lang="en-US" sz="2200" dirty="0"/>
              <a:t>) and inserted it back into </a:t>
            </a:r>
            <a:r>
              <a:rPr lang="en-US" sz="2200" dirty="0" err="1"/>
              <a:t>meteorite_landings</a:t>
            </a:r>
            <a:r>
              <a:rPr lang="en-US" sz="2200" dirty="0"/>
              <a:t> according to </a:t>
            </a:r>
            <a:r>
              <a:rPr lang="en-US" sz="2200" dirty="0" err="1"/>
              <a:t>recclass</a:t>
            </a:r>
            <a:r>
              <a:rPr lang="en-US" sz="2200" dirty="0"/>
              <a:t> value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Meteorite_classification.classification_id</a:t>
            </a:r>
            <a:r>
              <a:rPr lang="en-US" sz="2000" dirty="0"/>
              <a:t> = </a:t>
            </a:r>
            <a:r>
              <a:rPr lang="en-US" sz="2000" dirty="0" err="1"/>
              <a:t>meteorite_landings.classification_id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Removed </a:t>
            </a:r>
            <a:r>
              <a:rPr lang="en-US" sz="2200" dirty="0" err="1"/>
              <a:t>recclass</a:t>
            </a:r>
            <a:r>
              <a:rPr lang="en-US" sz="2200" dirty="0"/>
              <a:t> from </a:t>
            </a:r>
            <a:r>
              <a:rPr lang="en-US" sz="2200" dirty="0" err="1"/>
              <a:t>meteorite_landings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0751D-6C64-1AC9-1474-5A6CAABC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18" y="5482722"/>
            <a:ext cx="22574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5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EAFBB7C-BA65-4034-8F52-32E6C514E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1555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9D56ACA-1E9F-4685-8853-D3A4777AC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55"/>
            <a:ext cx="12192000" cy="6858000"/>
          </a:xfrm>
          <a:custGeom>
            <a:avLst/>
            <a:gdLst>
              <a:gd name="connsiteX0" fmla="*/ 3847754 w 12192000"/>
              <a:gd name="connsiteY0" fmla="*/ 5 h 6858000"/>
              <a:gd name="connsiteX1" fmla="*/ 3847754 w 12192000"/>
              <a:gd name="connsiteY1" fmla="*/ 4197373 h 6858000"/>
              <a:gd name="connsiteX2" fmla="*/ 4423416 w 12192000"/>
              <a:gd name="connsiteY2" fmla="*/ 4197373 h 6858000"/>
              <a:gd name="connsiteX3" fmla="*/ 4430942 w 12192000"/>
              <a:gd name="connsiteY3" fmla="*/ 4172627 h 6858000"/>
              <a:gd name="connsiteX4" fmla="*/ 4570893 w 12192000"/>
              <a:gd name="connsiteY4" fmla="*/ 4067350 h 6858000"/>
              <a:gd name="connsiteX5" fmla="*/ 5082240 w 12192000"/>
              <a:gd name="connsiteY5" fmla="*/ 4000508 h 6858000"/>
              <a:gd name="connsiteX6" fmla="*/ 5767374 w 12192000"/>
              <a:gd name="connsiteY6" fmla="*/ 3903586 h 6858000"/>
              <a:gd name="connsiteX7" fmla="*/ 6455849 w 12192000"/>
              <a:gd name="connsiteY7" fmla="*/ 3820032 h 6858000"/>
              <a:gd name="connsiteX8" fmla="*/ 7144325 w 12192000"/>
              <a:gd name="connsiteY8" fmla="*/ 3820032 h 6858000"/>
              <a:gd name="connsiteX9" fmla="*/ 7341512 w 12192000"/>
              <a:gd name="connsiteY9" fmla="*/ 3826717 h 6858000"/>
              <a:gd name="connsiteX10" fmla="*/ 7344854 w 12192000"/>
              <a:gd name="connsiteY10" fmla="*/ 3826717 h 6858000"/>
              <a:gd name="connsiteX11" fmla="*/ 7534641 w 12192000"/>
              <a:gd name="connsiteY11" fmla="*/ 3832816 h 6858000"/>
              <a:gd name="connsiteX12" fmla="*/ 7534641 w 12192000"/>
              <a:gd name="connsiteY12" fmla="*/ 5 h 6858000"/>
              <a:gd name="connsiteX13" fmla="*/ 3728859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1 h 6858000"/>
              <a:gd name="connsiteX16" fmla="*/ 7653538 w 12192000"/>
              <a:gd name="connsiteY16" fmla="*/ 1 h 6858000"/>
              <a:gd name="connsiteX17" fmla="*/ 7653538 w 12192000"/>
              <a:gd name="connsiteY17" fmla="*/ 3836633 h 6858000"/>
              <a:gd name="connsiteX18" fmla="*/ 7773901 w 12192000"/>
              <a:gd name="connsiteY18" fmla="*/ 3840500 h 6858000"/>
              <a:gd name="connsiteX19" fmla="*/ 8200440 w 12192000"/>
              <a:gd name="connsiteY19" fmla="*/ 3856793 h 6858000"/>
              <a:gd name="connsiteX20" fmla="*/ 8517940 w 12192000"/>
              <a:gd name="connsiteY20" fmla="*/ 3860135 h 6858000"/>
              <a:gd name="connsiteX21" fmla="*/ 9206418 w 12192000"/>
              <a:gd name="connsiteY21" fmla="*/ 3863477 h 6858000"/>
              <a:gd name="connsiteX22" fmla="*/ 9891553 w 12192000"/>
              <a:gd name="connsiteY22" fmla="*/ 3850108 h 6858000"/>
              <a:gd name="connsiteX23" fmla="*/ 10586714 w 12192000"/>
              <a:gd name="connsiteY23" fmla="*/ 3810003 h 6858000"/>
              <a:gd name="connsiteX24" fmla="*/ 11271848 w 12192000"/>
              <a:gd name="connsiteY24" fmla="*/ 3756529 h 6858000"/>
              <a:gd name="connsiteX25" fmla="*/ 11709667 w 12192000"/>
              <a:gd name="connsiteY25" fmla="*/ 3636212 h 6858000"/>
              <a:gd name="connsiteX26" fmla="*/ 12184248 w 12192000"/>
              <a:gd name="connsiteY26" fmla="*/ 3429001 h 6858000"/>
              <a:gd name="connsiteX27" fmla="*/ 12192000 w 12192000"/>
              <a:gd name="connsiteY27" fmla="*/ 3437173 h 6858000"/>
              <a:gd name="connsiteX28" fmla="*/ 12192000 w 12192000"/>
              <a:gd name="connsiteY28" fmla="*/ 6858000 h 6858000"/>
              <a:gd name="connsiteX29" fmla="*/ 0 w 12192000"/>
              <a:gd name="connsiteY29" fmla="*/ 6858000 h 6858000"/>
              <a:gd name="connsiteX30" fmla="*/ 0 w 12192000"/>
              <a:gd name="connsiteY30" fmla="*/ 6857989 h 6858000"/>
              <a:gd name="connsiteX31" fmla="*/ 6542821 w 12192000"/>
              <a:gd name="connsiteY31" fmla="*/ 6857989 h 6858000"/>
              <a:gd name="connsiteX32" fmla="*/ 6553813 w 12192000"/>
              <a:gd name="connsiteY32" fmla="*/ 6856417 h 6858000"/>
              <a:gd name="connsiteX33" fmla="*/ 6836849 w 12192000"/>
              <a:gd name="connsiteY33" fmla="*/ 6797865 h 6858000"/>
              <a:gd name="connsiteX34" fmla="*/ 5951187 w 12192000"/>
              <a:gd name="connsiteY34" fmla="*/ 6644126 h 6858000"/>
              <a:gd name="connsiteX35" fmla="*/ 6001320 w 12192000"/>
              <a:gd name="connsiteY35" fmla="*/ 6624073 h 6858000"/>
              <a:gd name="connsiteX36" fmla="*/ 5904397 w 12192000"/>
              <a:gd name="connsiteY36" fmla="*/ 6543863 h 6858000"/>
              <a:gd name="connsiteX37" fmla="*/ 5506684 w 12192000"/>
              <a:gd name="connsiteY37" fmla="*/ 6416862 h 6858000"/>
              <a:gd name="connsiteX38" fmla="*/ 6001320 w 12192000"/>
              <a:gd name="connsiteY38" fmla="*/ 6202967 h 6858000"/>
              <a:gd name="connsiteX39" fmla="*/ 5443186 w 12192000"/>
              <a:gd name="connsiteY39" fmla="*/ 5912202 h 6858000"/>
              <a:gd name="connsiteX40" fmla="*/ 5159104 w 12192000"/>
              <a:gd name="connsiteY40" fmla="*/ 5842017 h 6858000"/>
              <a:gd name="connsiteX41" fmla="*/ 6094899 w 12192000"/>
              <a:gd name="connsiteY41" fmla="*/ 5477726 h 6858000"/>
              <a:gd name="connsiteX42" fmla="*/ 4577576 w 12192000"/>
              <a:gd name="connsiteY42" fmla="*/ 5297251 h 6858000"/>
              <a:gd name="connsiteX43" fmla="*/ 4701234 w 12192000"/>
              <a:gd name="connsiteY43" fmla="*/ 5223724 h 6858000"/>
              <a:gd name="connsiteX44" fmla="*/ 5643712 w 12192000"/>
              <a:gd name="connsiteY44" fmla="*/ 5243777 h 6858000"/>
              <a:gd name="connsiteX45" fmla="*/ 5800793 w 12192000"/>
              <a:gd name="connsiteY45" fmla="*/ 5186961 h 6858000"/>
              <a:gd name="connsiteX46" fmla="*/ 5643712 w 12192000"/>
              <a:gd name="connsiteY46" fmla="*/ 5096724 h 6858000"/>
              <a:gd name="connsiteX47" fmla="*/ 5032104 w 12192000"/>
              <a:gd name="connsiteY47" fmla="*/ 5029881 h 6858000"/>
              <a:gd name="connsiteX48" fmla="*/ 4871682 w 12192000"/>
              <a:gd name="connsiteY48" fmla="*/ 4879485 h 6858000"/>
              <a:gd name="connsiteX49" fmla="*/ 4600971 w 12192000"/>
              <a:gd name="connsiteY49" fmla="*/ 4705695 h 6858000"/>
              <a:gd name="connsiteX50" fmla="*/ 4788128 w 12192000"/>
              <a:gd name="connsiteY50" fmla="*/ 4561984 h 6858000"/>
              <a:gd name="connsiteX51" fmla="*/ 4483995 w 12192000"/>
              <a:gd name="connsiteY51" fmla="*/ 4348088 h 6858000"/>
              <a:gd name="connsiteX52" fmla="*/ 4460097 w 12192000"/>
              <a:gd name="connsiteY52" fmla="*/ 4316252 h 6858000"/>
              <a:gd name="connsiteX53" fmla="*/ 0 w 12192000"/>
              <a:gd name="connsiteY53" fmla="*/ 4316252 h 6858000"/>
              <a:gd name="connsiteX54" fmla="*/ 0 w 12192000"/>
              <a:gd name="connsiteY54" fmla="*/ 4197368 h 6858000"/>
              <a:gd name="connsiteX55" fmla="*/ 3728859 w 12192000"/>
              <a:gd name="connsiteY55" fmla="*/ 4197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6858000">
                <a:moveTo>
                  <a:pt x="3847754" y="5"/>
                </a:moveTo>
                <a:lnTo>
                  <a:pt x="3847754" y="4197373"/>
                </a:lnTo>
                <a:lnTo>
                  <a:pt x="4423416" y="4197373"/>
                </a:lnTo>
                <a:lnTo>
                  <a:pt x="4430942" y="4172627"/>
                </a:lnTo>
                <a:cubicBezTo>
                  <a:pt x="4453920" y="4128344"/>
                  <a:pt x="4509064" y="4095758"/>
                  <a:pt x="4570893" y="4067350"/>
                </a:cubicBezTo>
                <a:cubicBezTo>
                  <a:pt x="4731315" y="3997165"/>
                  <a:pt x="4908447" y="4013876"/>
                  <a:pt x="5082240" y="4000508"/>
                </a:cubicBezTo>
                <a:cubicBezTo>
                  <a:pt x="5312846" y="3970428"/>
                  <a:pt x="5533424" y="3900244"/>
                  <a:pt x="5767374" y="3903586"/>
                </a:cubicBezTo>
                <a:cubicBezTo>
                  <a:pt x="5987953" y="3833401"/>
                  <a:pt x="6231927" y="3910270"/>
                  <a:pt x="6455849" y="3820032"/>
                </a:cubicBezTo>
                <a:cubicBezTo>
                  <a:pt x="6683114" y="3820032"/>
                  <a:pt x="6913720" y="3820032"/>
                  <a:pt x="7144325" y="3820032"/>
                </a:cubicBezTo>
                <a:cubicBezTo>
                  <a:pt x="7211170" y="3823375"/>
                  <a:pt x="7274668" y="3823375"/>
                  <a:pt x="7341512" y="3826717"/>
                </a:cubicBezTo>
                <a:cubicBezTo>
                  <a:pt x="7341512" y="3826717"/>
                  <a:pt x="7344854" y="3826717"/>
                  <a:pt x="7344854" y="3826717"/>
                </a:cubicBezTo>
                <a:lnTo>
                  <a:pt x="7534641" y="3832816"/>
                </a:lnTo>
                <a:lnTo>
                  <a:pt x="7534641" y="5"/>
                </a:lnTo>
                <a:close/>
                <a:moveTo>
                  <a:pt x="3728859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7653538" y="1"/>
                </a:lnTo>
                <a:lnTo>
                  <a:pt x="7653538" y="3836633"/>
                </a:lnTo>
                <a:lnTo>
                  <a:pt x="7773901" y="3840500"/>
                </a:lnTo>
                <a:cubicBezTo>
                  <a:pt x="7916359" y="3845096"/>
                  <a:pt x="8058399" y="3850109"/>
                  <a:pt x="8200440" y="3856793"/>
                </a:cubicBezTo>
                <a:cubicBezTo>
                  <a:pt x="8307387" y="3856793"/>
                  <a:pt x="8410993" y="3860135"/>
                  <a:pt x="8517940" y="3860135"/>
                </a:cubicBezTo>
                <a:cubicBezTo>
                  <a:pt x="8745205" y="3876845"/>
                  <a:pt x="8975812" y="3886871"/>
                  <a:pt x="9206418" y="3863477"/>
                </a:cubicBezTo>
                <a:cubicBezTo>
                  <a:pt x="9437024" y="3883530"/>
                  <a:pt x="9660946" y="3870162"/>
                  <a:pt x="9891553" y="3850108"/>
                </a:cubicBezTo>
                <a:cubicBezTo>
                  <a:pt x="10125500" y="3873504"/>
                  <a:pt x="10356108" y="3840082"/>
                  <a:pt x="10586714" y="3810003"/>
                </a:cubicBezTo>
                <a:cubicBezTo>
                  <a:pt x="10817321" y="3823372"/>
                  <a:pt x="11047927" y="3823372"/>
                  <a:pt x="11271848" y="3756529"/>
                </a:cubicBezTo>
                <a:cubicBezTo>
                  <a:pt x="11442298" y="3830056"/>
                  <a:pt x="11525851" y="3589423"/>
                  <a:pt x="11709667" y="3636212"/>
                </a:cubicBezTo>
                <a:cubicBezTo>
                  <a:pt x="11893484" y="3686345"/>
                  <a:pt x="12023827" y="3495843"/>
                  <a:pt x="12184248" y="3429001"/>
                </a:cubicBezTo>
                <a:lnTo>
                  <a:pt x="12192000" y="3437173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57989"/>
                </a:lnTo>
                <a:lnTo>
                  <a:pt x="6542821" y="6857989"/>
                </a:lnTo>
                <a:lnTo>
                  <a:pt x="6553813" y="6856417"/>
                </a:lnTo>
                <a:cubicBezTo>
                  <a:pt x="6636844" y="6844080"/>
                  <a:pt x="6761651" y="6822931"/>
                  <a:pt x="6836849" y="6797865"/>
                </a:cubicBezTo>
                <a:cubicBezTo>
                  <a:pt x="6663059" y="6794522"/>
                  <a:pt x="5977924" y="6667523"/>
                  <a:pt x="5951187" y="6644126"/>
                </a:cubicBezTo>
                <a:cubicBezTo>
                  <a:pt x="5964556" y="6637442"/>
                  <a:pt x="5984611" y="6630759"/>
                  <a:pt x="6001320" y="6624073"/>
                </a:cubicBezTo>
                <a:cubicBezTo>
                  <a:pt x="5964556" y="6604022"/>
                  <a:pt x="5934477" y="6580627"/>
                  <a:pt x="5904397" y="6543863"/>
                </a:cubicBezTo>
                <a:cubicBezTo>
                  <a:pt x="5807476" y="6420205"/>
                  <a:pt x="5643712" y="6463653"/>
                  <a:pt x="5506684" y="6416862"/>
                </a:cubicBezTo>
                <a:cubicBezTo>
                  <a:pt x="5593580" y="6156177"/>
                  <a:pt x="5824187" y="6253098"/>
                  <a:pt x="6001320" y="6202967"/>
                </a:cubicBezTo>
                <a:cubicBezTo>
                  <a:pt x="5536764" y="6049228"/>
                  <a:pt x="5627001" y="5969017"/>
                  <a:pt x="5443186" y="5912202"/>
                </a:cubicBezTo>
                <a:cubicBezTo>
                  <a:pt x="5212579" y="5842017"/>
                  <a:pt x="5159104" y="5842017"/>
                  <a:pt x="5159104" y="5842017"/>
                </a:cubicBezTo>
                <a:cubicBezTo>
                  <a:pt x="5429816" y="5628122"/>
                  <a:pt x="5754003" y="5858729"/>
                  <a:pt x="6094899" y="5477726"/>
                </a:cubicBezTo>
                <a:cubicBezTo>
                  <a:pt x="5767371" y="5424253"/>
                  <a:pt x="4788128" y="5397515"/>
                  <a:pt x="4577576" y="5297251"/>
                </a:cubicBezTo>
                <a:cubicBezTo>
                  <a:pt x="4657786" y="5334014"/>
                  <a:pt x="4664471" y="5223724"/>
                  <a:pt x="4701234" y="5223724"/>
                </a:cubicBezTo>
                <a:cubicBezTo>
                  <a:pt x="5012051" y="5220383"/>
                  <a:pt x="5329552" y="5283884"/>
                  <a:pt x="5643712" y="5243777"/>
                </a:cubicBezTo>
                <a:cubicBezTo>
                  <a:pt x="5700528" y="5240436"/>
                  <a:pt x="5790766" y="5270513"/>
                  <a:pt x="5800793" y="5186961"/>
                </a:cubicBezTo>
                <a:cubicBezTo>
                  <a:pt x="5810818" y="5083355"/>
                  <a:pt x="5693843" y="5106750"/>
                  <a:pt x="5643712" y="5096724"/>
                </a:cubicBezTo>
                <a:cubicBezTo>
                  <a:pt x="5439842" y="5063302"/>
                  <a:pt x="5239316" y="5049935"/>
                  <a:pt x="5032104" y="5029881"/>
                </a:cubicBezTo>
                <a:cubicBezTo>
                  <a:pt x="4945209" y="5019854"/>
                  <a:pt x="4838261" y="5039907"/>
                  <a:pt x="4871682" y="4879485"/>
                </a:cubicBezTo>
                <a:cubicBezTo>
                  <a:pt x="4844944" y="4725749"/>
                  <a:pt x="4684523" y="4779222"/>
                  <a:pt x="4600971" y="4705695"/>
                </a:cubicBezTo>
                <a:cubicBezTo>
                  <a:pt x="4641075" y="4618800"/>
                  <a:pt x="4754708" y="4678959"/>
                  <a:pt x="4788128" y="4561984"/>
                </a:cubicBezTo>
                <a:cubicBezTo>
                  <a:pt x="4627707" y="4598747"/>
                  <a:pt x="4644418" y="4344747"/>
                  <a:pt x="4483995" y="4348088"/>
                </a:cubicBezTo>
                <a:lnTo>
                  <a:pt x="4460097" y="4316252"/>
                </a:lnTo>
                <a:lnTo>
                  <a:pt x="0" y="4316252"/>
                </a:lnTo>
                <a:lnTo>
                  <a:pt x="0" y="4197368"/>
                </a:lnTo>
                <a:lnTo>
                  <a:pt x="3728859" y="4197368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ACB10-23B1-F704-5239-8F39C9C870A1}"/>
              </a:ext>
            </a:extLst>
          </p:cNvPr>
          <p:cNvSpPr txBox="1"/>
          <p:nvPr/>
        </p:nvSpPr>
        <p:spPr>
          <a:xfrm>
            <a:off x="6408304" y="4634056"/>
            <a:ext cx="5505814" cy="1471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SQL for </a:t>
            </a:r>
            <a:r>
              <a:rPr lang="en-US" sz="4400" dirty="0" err="1">
                <a:latin typeface="+mj-lt"/>
                <a:ea typeface="+mj-ea"/>
                <a:cs typeface="+mj-cs"/>
              </a:rPr>
              <a:t>meteorite_classification</a:t>
            </a:r>
            <a:endParaRPr lang="en-US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D06E8-1096-18F6-92C2-98C57362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2" y="441765"/>
            <a:ext cx="3048264" cy="12680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A04FFF-4B03-5A73-A5CE-6093C71E2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31" y="2150053"/>
            <a:ext cx="2943225" cy="1504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43E4B1-8B34-4683-3CF1-CF7FDAB58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585" y="341905"/>
            <a:ext cx="5352752" cy="1615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D43784-9D9A-FE8E-7AB8-FEDE47DE5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654" y="1480417"/>
            <a:ext cx="5668774" cy="2266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264DE9-8E4D-AFF1-8E5C-270D2DA4A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93" y="5275121"/>
            <a:ext cx="24003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5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2A2B1-CDB7-F576-E852-049B8749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C8682-9D15-4B80-B9D3-FCFF4A0C3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Created table Regions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Inserted values for Regions on globe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Northeast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Northwest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Southeast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Southwest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Inserted Min/Max Longitude/latitude for each region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Created a foreign key (</a:t>
            </a:r>
            <a:r>
              <a:rPr lang="en-US" sz="2200" dirty="0" err="1"/>
              <a:t>region_id</a:t>
            </a:r>
            <a:r>
              <a:rPr lang="en-US" sz="2200" dirty="0"/>
              <a:t>) and inserted it back into </a:t>
            </a:r>
            <a:r>
              <a:rPr lang="en-US" sz="2200" dirty="0" err="1"/>
              <a:t>meteorite_landings</a:t>
            </a:r>
            <a:r>
              <a:rPr lang="en-US" sz="2200" dirty="0"/>
              <a:t> according to </a:t>
            </a:r>
            <a:r>
              <a:rPr lang="en-US" sz="2200" dirty="0" err="1"/>
              <a:t>lat</a:t>
            </a:r>
            <a:r>
              <a:rPr lang="en-US" sz="2200" dirty="0"/>
              <a:t>/long coordinates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Regions.region_id</a:t>
            </a:r>
            <a:r>
              <a:rPr lang="en-US" sz="2000" dirty="0"/>
              <a:t> = </a:t>
            </a:r>
            <a:r>
              <a:rPr lang="en-US" sz="2000" dirty="0" err="1"/>
              <a:t>meteorite_landings.region_id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Removed </a:t>
            </a:r>
            <a:r>
              <a:rPr lang="en-US" sz="2200" dirty="0" err="1"/>
              <a:t>reclat</a:t>
            </a:r>
            <a:r>
              <a:rPr lang="en-US" sz="2200" dirty="0"/>
              <a:t> and </a:t>
            </a:r>
            <a:r>
              <a:rPr lang="en-US" sz="2200" dirty="0" err="1"/>
              <a:t>reclong</a:t>
            </a:r>
            <a:r>
              <a:rPr lang="en-US" sz="2200" dirty="0"/>
              <a:t> from </a:t>
            </a:r>
            <a:r>
              <a:rPr lang="en-US" sz="2200" dirty="0" err="1"/>
              <a:t>meteorite_landings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95083-0825-3808-6C69-2794D00A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18" y="5782034"/>
            <a:ext cx="46863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3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A2379DD55554CA5614BF6A8DC1800" ma:contentTypeVersion="13" ma:contentTypeDescription="Create a new document." ma:contentTypeScope="" ma:versionID="a63210db1887f946181927da01ffc741">
  <xsd:schema xmlns:xsd="http://www.w3.org/2001/XMLSchema" xmlns:xs="http://www.w3.org/2001/XMLSchema" xmlns:p="http://schemas.microsoft.com/office/2006/metadata/properties" xmlns:ns3="da941d11-f1a6-4832-a7d3-62f8fb5fb8dc" xmlns:ns4="1865c705-710b-4cb7-a29d-299b50201573" targetNamespace="http://schemas.microsoft.com/office/2006/metadata/properties" ma:root="true" ma:fieldsID="fc90ea18d1e61f9be83e2d7f69338821" ns3:_="" ns4:_="">
    <xsd:import namespace="da941d11-f1a6-4832-a7d3-62f8fb5fb8dc"/>
    <xsd:import namespace="1865c705-710b-4cb7-a29d-299b502015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941d11-f1a6-4832-a7d3-62f8fb5fb8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5c705-710b-4cb7-a29d-299b502015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941d11-f1a6-4832-a7d3-62f8fb5fb8dc" xsi:nil="true"/>
  </documentManagement>
</p:properties>
</file>

<file path=customXml/itemProps1.xml><?xml version="1.0" encoding="utf-8"?>
<ds:datastoreItem xmlns:ds="http://schemas.openxmlformats.org/officeDocument/2006/customXml" ds:itemID="{496ACB9B-83FC-40B5-A7BC-6C53523B6A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941d11-f1a6-4832-a7d3-62f8fb5fb8dc"/>
    <ds:schemaRef ds:uri="1865c705-710b-4cb7-a29d-299b502015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BBF52-2F6B-4BD0-A978-28C045EE71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E940DB-E40B-44DE-9596-B14EC602ABB1}">
  <ds:schemaRefs>
    <ds:schemaRef ds:uri="http://schemas.microsoft.com/office/2006/documentManagement/types"/>
    <ds:schemaRef ds:uri="http://purl.org/dc/terms/"/>
    <ds:schemaRef ds:uri="http://www.w3.org/XML/1998/namespace"/>
    <ds:schemaRef ds:uri="da941d11-f1a6-4832-a7d3-62f8fb5fb8dc"/>
    <ds:schemaRef ds:uri="http://schemas.microsoft.com/office/infopath/2007/PartnerControls"/>
    <ds:schemaRef ds:uri="1865c705-710b-4cb7-a29d-299b50201573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11372f5f-8e19-4efb-8afe-8eac20a980c4}" enabled="1" method="Standard" siteId="{a25fff9c-3f63-4fb2-9a8a-d9bdd0321f9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614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Meteorite Database</vt:lpstr>
      <vt:lpstr>Agenda</vt:lpstr>
      <vt:lpstr>Meteorites</vt:lpstr>
      <vt:lpstr>Database Tables</vt:lpstr>
      <vt:lpstr>Meteorite_landings</vt:lpstr>
      <vt:lpstr>PowerPoint Presentation</vt:lpstr>
      <vt:lpstr>Meteorite_classification</vt:lpstr>
      <vt:lpstr>PowerPoint Presentation</vt:lpstr>
      <vt:lpstr>Regions</vt:lpstr>
      <vt:lpstr>PowerPoint Presentation</vt:lpstr>
      <vt:lpstr>Deleting Records</vt:lpstr>
      <vt:lpstr>Design</vt:lpstr>
      <vt:lpstr>Views</vt:lpstr>
      <vt:lpstr>Queries</vt:lpstr>
      <vt:lpstr>References</vt:lpstr>
      <vt:lpstr>Thank you! Questions?</vt:lpstr>
    </vt:vector>
  </TitlesOfParts>
  <Company>Mayo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Meteorite Database</dc:title>
  <dc:creator>Sokoloski, MaKayla L.</dc:creator>
  <cp:lastModifiedBy>Sokoloski, MaKayla L.</cp:lastModifiedBy>
  <cp:revision>2</cp:revision>
  <dcterms:created xsi:type="dcterms:W3CDTF">2023-12-02T14:36:05Z</dcterms:created>
  <dcterms:modified xsi:type="dcterms:W3CDTF">2023-12-03T15:57:21Z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0x0101008AFA2379DD55554CA5614BF6A8DC1800</vt:lpwstr>
  </property>
</Properties>
</file>