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605B6-0E1F-4EFE-9AB8-8F153990769C}" v="1035" dt="2018-12-20T12:25:4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viTeja Namala" userId="S::sriraviteja.namala@ideabytes.com::0f6babf5-1512-475c-8224-13d518a9dedb" providerId="AD" clId="Web-{E71605B6-0E1F-4EFE-9AB8-8F153990769C}"/>
    <pc:docChg chg="addSld modSld">
      <pc:chgData name="SriRaviTeja Namala" userId="S::sriraviteja.namala@ideabytes.com::0f6babf5-1512-475c-8224-13d518a9dedb" providerId="AD" clId="Web-{E71605B6-0E1F-4EFE-9AB8-8F153990769C}" dt="2018-12-20T12:25:43.102" v="1620" actId="20577"/>
      <pc:docMkLst>
        <pc:docMk/>
      </pc:docMkLst>
      <pc:sldChg chg="addSp delSp modSp">
        <pc:chgData name="SriRaviTeja Namala" userId="S::sriraviteja.namala@ideabytes.com::0f6babf5-1512-475c-8224-13d518a9dedb" providerId="AD" clId="Web-{E71605B6-0E1F-4EFE-9AB8-8F153990769C}" dt="2018-12-20T12:10:18.955" v="896" actId="1076"/>
        <pc:sldMkLst>
          <pc:docMk/>
          <pc:sldMk cId="109857222" sldId="256"/>
        </pc:sldMkLst>
        <pc:spChg chg="del">
          <ac:chgData name="SriRaviTeja Namala" userId="S::sriraviteja.namala@ideabytes.com::0f6babf5-1512-475c-8224-13d518a9dedb" providerId="AD" clId="Web-{E71605B6-0E1F-4EFE-9AB8-8F153990769C}" dt="2018-12-20T10:22:00.142" v="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10:16.658" v="895" actId="20577"/>
          <ac:spMkLst>
            <pc:docMk/>
            <pc:sldMk cId="109857222" sldId="256"/>
            <ac:spMk id="2" creationId="{ECE9DA9C-BA11-403C-96A1-08117C4AA66E}"/>
          </ac:spMkLst>
        </pc:spChg>
        <pc:spChg chg="del">
          <ac:chgData name="SriRaviTeja Namala" userId="S::sriraviteja.namala@ideabytes.com::0f6babf5-1512-475c-8224-13d518a9dedb" providerId="AD" clId="Web-{E71605B6-0E1F-4EFE-9AB8-8F153990769C}" dt="2018-12-20T10:22:03.517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31:47.879" v="235" actId="20577"/>
          <ac:spMkLst>
            <pc:docMk/>
            <pc:sldMk cId="109857222" sldId="256"/>
            <ac:spMk id="4" creationId="{FB9E9E23-5B40-4F4F-BF70-E1557BF83975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25:58.408" v="121" actId="20577"/>
          <ac:spMkLst>
            <pc:docMk/>
            <pc:sldMk cId="109857222" sldId="256"/>
            <ac:spMk id="5" creationId="{EBC04595-649A-459D-B64A-A529984EC865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25:48.674" v="118" actId="20577"/>
          <ac:spMkLst>
            <pc:docMk/>
            <pc:sldMk cId="109857222" sldId="256"/>
            <ac:spMk id="6" creationId="{743C3DB1-5ACF-49A4-82C9-4129B49233CC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2:04:20.863" v="683"/>
          <ac:spMkLst>
            <pc:docMk/>
            <pc:sldMk cId="109857222" sldId="256"/>
            <ac:spMk id="7" creationId="{105C3E55-C09A-4BE3-9931-BDB3DBDBEABA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2:04:17.894" v="682"/>
          <ac:spMkLst>
            <pc:docMk/>
            <pc:sldMk cId="109857222" sldId="256"/>
            <ac:spMk id="8" creationId="{A6C2906C-F937-4D4E-B360-5730F84D3BC5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47:22.665" v="429" actId="1076"/>
          <ac:spMkLst>
            <pc:docMk/>
            <pc:sldMk cId="109857222" sldId="256"/>
            <ac:spMk id="9" creationId="{87303748-9D9A-4D87-912A-64002AA76DA6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30:53.254" v="228"/>
          <ac:spMkLst>
            <pc:docMk/>
            <pc:sldMk cId="109857222" sldId="256"/>
            <ac:spMk id="10" creationId="{2E48D569-067B-451F-86A4-AF99DFB7D5C5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2:04:17.894" v="681"/>
          <ac:spMkLst>
            <pc:docMk/>
            <pc:sldMk cId="109857222" sldId="256"/>
            <ac:spMk id="11" creationId="{CC982D66-A443-4EE2-80D6-000AAA6E6498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04:51.567" v="698" actId="1076"/>
          <ac:spMkLst>
            <pc:docMk/>
            <pc:sldMk cId="109857222" sldId="256"/>
            <ac:spMk id="12" creationId="{35B886C2-AAC1-4E29-89DD-17FFF429C945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06:28.462" v="710" actId="20577"/>
          <ac:spMkLst>
            <pc:docMk/>
            <pc:sldMk cId="109857222" sldId="256"/>
            <ac:spMk id="13" creationId="{B37A83C2-3968-4609-9147-79DAFB87A585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2:04:23.019" v="684"/>
          <ac:spMkLst>
            <pc:docMk/>
            <pc:sldMk cId="109857222" sldId="256"/>
            <ac:spMk id="14" creationId="{A1577F27-51ED-4F95-906A-D0F87D5A0CC7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0:44:27.383" v="402"/>
          <ac:spMkLst>
            <pc:docMk/>
            <pc:sldMk cId="109857222" sldId="256"/>
            <ac:spMk id="17" creationId="{8380146C-E5CD-4EF3-9602-971FC173F280}"/>
          </ac:spMkLst>
        </pc:spChg>
        <pc:spChg chg="add del mod">
          <ac:chgData name="SriRaviTeja Namala" userId="S::sriraviteja.namala@ideabytes.com::0f6babf5-1512-475c-8224-13d518a9dedb" providerId="AD" clId="Web-{E71605B6-0E1F-4EFE-9AB8-8F153990769C}" dt="2018-12-20T12:04:57.677" v="699"/>
          <ac:spMkLst>
            <pc:docMk/>
            <pc:sldMk cId="109857222" sldId="256"/>
            <ac:spMk id="19" creationId="{2D414106-649A-47E0-A855-68170DFA72B0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0:48:35.602" v="441" actId="20577"/>
          <ac:spMkLst>
            <pc:docMk/>
            <pc:sldMk cId="109857222" sldId="256"/>
            <ac:spMk id="20" creationId="{BE5157E8-104B-41AD-A707-DBB3F80C3452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10:18.955" v="896" actId="1076"/>
          <ac:spMkLst>
            <pc:docMk/>
            <pc:sldMk cId="109857222" sldId="256"/>
            <ac:spMk id="21" creationId="{C97E4AC3-1C11-4828-AB5B-1FB2C8485D8E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05:15.256" v="703" actId="1076"/>
          <ac:spMkLst>
            <pc:docMk/>
            <pc:sldMk cId="109857222" sldId="256"/>
            <ac:spMk id="22" creationId="{0EA17EA6-A247-4A6B-9A6A-713CD327441C}"/>
          </ac:spMkLst>
        </pc:spChg>
        <pc:picChg chg="add del mod">
          <ac:chgData name="SriRaviTeja Namala" userId="S::sriraviteja.namala@ideabytes.com::0f6babf5-1512-475c-8224-13d518a9dedb" providerId="AD" clId="Web-{E71605B6-0E1F-4EFE-9AB8-8F153990769C}" dt="2018-12-20T12:05:00.005" v="700"/>
          <ac:picMkLst>
            <pc:docMk/>
            <pc:sldMk cId="109857222" sldId="256"/>
            <ac:picMk id="15" creationId="{68247F76-E88C-4529-80F0-CB53AB3B7A58}"/>
          </ac:picMkLst>
        </pc:picChg>
        <pc:cxnChg chg="add mod">
          <ac:chgData name="SriRaviTeja Namala" userId="S::sriraviteja.namala@ideabytes.com::0f6babf5-1512-475c-8224-13d518a9dedb" providerId="AD" clId="Web-{E71605B6-0E1F-4EFE-9AB8-8F153990769C}" dt="2018-12-20T12:05:34.788" v="706" actId="1076"/>
          <ac:cxnSpMkLst>
            <pc:docMk/>
            <pc:sldMk cId="109857222" sldId="256"/>
            <ac:cxnSpMk id="23" creationId="{EBA37827-A760-4252-9D62-D018B4D8BFB8}"/>
          </ac:cxnSpMkLst>
        </pc:cxnChg>
        <pc:cxnChg chg="add mod">
          <ac:chgData name="SriRaviTeja Namala" userId="S::sriraviteja.namala@ideabytes.com::0f6babf5-1512-475c-8224-13d518a9dedb" providerId="AD" clId="Web-{E71605B6-0E1F-4EFE-9AB8-8F153990769C}" dt="2018-12-20T12:05:28.166" v="705" actId="1076"/>
          <ac:cxnSpMkLst>
            <pc:docMk/>
            <pc:sldMk cId="109857222" sldId="256"/>
            <ac:cxnSpMk id="24" creationId="{8E038120-C9DD-4D10-9627-DF9FC13B0368}"/>
          </ac:cxnSpMkLst>
        </pc:cxnChg>
      </pc:sldChg>
      <pc:sldChg chg="addSp modSp new">
        <pc:chgData name="SriRaviTeja Namala" userId="S::sriraviteja.namala@ideabytes.com::0f6babf5-1512-475c-8224-13d518a9dedb" providerId="AD" clId="Web-{E71605B6-0E1F-4EFE-9AB8-8F153990769C}" dt="2018-12-20T11:03:31.154" v="573" actId="1076"/>
        <pc:sldMkLst>
          <pc:docMk/>
          <pc:sldMk cId="2191961322" sldId="257"/>
        </pc:sldMkLst>
        <pc:spChg chg="add mod">
          <ac:chgData name="SriRaviTeja Namala" userId="S::sriraviteja.namala@ideabytes.com::0f6babf5-1512-475c-8224-13d518a9dedb" providerId="AD" clId="Web-{E71605B6-0E1F-4EFE-9AB8-8F153990769C}" dt="2018-12-20T11:03:31.154" v="573" actId="1076"/>
          <ac:spMkLst>
            <pc:docMk/>
            <pc:sldMk cId="2191961322" sldId="257"/>
            <ac:spMk id="2" creationId="{CD57862A-286B-4FB9-B1C8-E465D2610A2D}"/>
          </ac:spMkLst>
        </pc:spChg>
      </pc:sldChg>
      <pc:sldChg chg="addSp delSp modSp new">
        <pc:chgData name="SriRaviTeja Namala" userId="S::sriraviteja.namala@ideabytes.com::0f6babf5-1512-475c-8224-13d518a9dedb" providerId="AD" clId="Web-{E71605B6-0E1F-4EFE-9AB8-8F153990769C}" dt="2018-12-20T12:23:23.300" v="1619" actId="20577"/>
        <pc:sldMkLst>
          <pc:docMk/>
          <pc:sldMk cId="3718036876" sldId="258"/>
        </pc:sldMkLst>
        <pc:spChg chg="del">
          <ac:chgData name="SriRaviTeja Namala" userId="S::sriraviteja.namala@ideabytes.com::0f6babf5-1512-475c-8224-13d518a9dedb" providerId="AD" clId="Web-{E71605B6-0E1F-4EFE-9AB8-8F153990769C}" dt="2018-12-20T12:12:28.757" v="898"/>
          <ac:spMkLst>
            <pc:docMk/>
            <pc:sldMk cId="3718036876" sldId="258"/>
            <ac:spMk id="2" creationId="{57E0E14E-E6BA-4C0D-B22F-9C35E6B6B096}"/>
          </ac:spMkLst>
        </pc:spChg>
        <pc:spChg chg="del">
          <ac:chgData name="SriRaviTeja Namala" userId="S::sriraviteja.namala@ideabytes.com::0f6babf5-1512-475c-8224-13d518a9dedb" providerId="AD" clId="Web-{E71605B6-0E1F-4EFE-9AB8-8F153990769C}" dt="2018-12-20T12:12:30.914" v="899"/>
          <ac:spMkLst>
            <pc:docMk/>
            <pc:sldMk cId="3718036876" sldId="258"/>
            <ac:spMk id="3" creationId="{6D70E960-38D8-4D50-AF4E-8E0E0B511D37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16:48.502" v="1257" actId="20577"/>
          <ac:spMkLst>
            <pc:docMk/>
            <pc:sldMk cId="3718036876" sldId="258"/>
            <ac:spMk id="4" creationId="{46E4DE04-E912-43AC-951B-651FC5F3194C}"/>
          </ac:spMkLst>
        </pc:spChg>
        <pc:spChg chg="add mod">
          <ac:chgData name="SriRaviTeja Namala" userId="S::sriraviteja.namala@ideabytes.com::0f6babf5-1512-475c-8224-13d518a9dedb" providerId="AD" clId="Web-{E71605B6-0E1F-4EFE-9AB8-8F153990769C}" dt="2018-12-20T12:23:23.300" v="1619" actId="20577"/>
          <ac:spMkLst>
            <pc:docMk/>
            <pc:sldMk cId="3718036876" sldId="258"/>
            <ac:spMk id="5" creationId="{33E39B91-57DA-477A-917B-37B251DC0E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E9E23-5B40-4F4F-BF70-E1557BF83975}"/>
              </a:ext>
            </a:extLst>
          </p:cNvPr>
          <p:cNvSpPr txBox="1"/>
          <p:nvPr/>
        </p:nvSpPr>
        <p:spPr>
          <a:xfrm>
            <a:off x="598098" y="1094117"/>
            <a:ext cx="274320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First Name</a:t>
            </a:r>
          </a:p>
          <a:p>
            <a:r>
              <a:rPr lang="en-US" dirty="0">
                <a:cs typeface="Calibri"/>
              </a:rPr>
              <a:t>Last Name</a:t>
            </a:r>
          </a:p>
          <a:p>
            <a:r>
              <a:rPr lang="en-US" dirty="0">
                <a:cs typeface="Calibri"/>
              </a:rPr>
              <a:t>Username</a:t>
            </a:r>
          </a:p>
          <a:p>
            <a:r>
              <a:rPr lang="en-US" dirty="0">
                <a:cs typeface="Calibri"/>
              </a:rPr>
              <a:t>Email Id</a:t>
            </a:r>
          </a:p>
          <a:p>
            <a:r>
              <a:rPr lang="en-US" dirty="0">
                <a:cs typeface="Calibri"/>
              </a:rPr>
              <a:t>Password</a:t>
            </a:r>
          </a:p>
          <a:p>
            <a:r>
              <a:rPr lang="en-US" dirty="0">
                <a:cs typeface="Calibri"/>
              </a:rPr>
              <a:t>Phone Number</a:t>
            </a:r>
          </a:p>
          <a:p>
            <a:r>
              <a:rPr lang="en-US" dirty="0">
                <a:cs typeface="Calibri"/>
              </a:rPr>
              <a:t>Address 1</a:t>
            </a:r>
          </a:p>
          <a:p>
            <a:r>
              <a:rPr lang="en-US" dirty="0">
                <a:cs typeface="Calibri"/>
              </a:rPr>
              <a:t>Address 2</a:t>
            </a:r>
          </a:p>
          <a:p>
            <a:r>
              <a:rPr lang="en-US" dirty="0">
                <a:cs typeface="Calibri"/>
              </a:rPr>
              <a:t>Country</a:t>
            </a:r>
          </a:p>
          <a:p>
            <a:r>
              <a:rPr lang="en-US" dirty="0">
                <a:cs typeface="Calibri"/>
              </a:rPr>
              <a:t>State</a:t>
            </a:r>
          </a:p>
          <a:p>
            <a:r>
              <a:rPr lang="en-US" dirty="0">
                <a:cs typeface="Calibri"/>
              </a:rPr>
              <a:t>City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With </a:t>
            </a:r>
            <a:r>
              <a:rPr lang="en-US" b="1" dirty="0">
                <a:cs typeface="Calibri"/>
              </a:rPr>
              <a:t>Next</a:t>
            </a:r>
            <a:r>
              <a:rPr lang="en-US" dirty="0">
                <a:cs typeface="Calibri"/>
              </a:rPr>
              <a:t>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4595-649A-459D-B64A-A529984EC865}"/>
              </a:ext>
            </a:extLst>
          </p:cNvPr>
          <p:cNvSpPr txBox="1"/>
          <p:nvPr/>
        </p:nvSpPr>
        <p:spPr>
          <a:xfrm>
            <a:off x="1345720" y="332117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Registration</a:t>
            </a:r>
            <a:endParaRPr lang="en-US" sz="20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3DB1-5ACF-49A4-82C9-4129B49233CC}"/>
              </a:ext>
            </a:extLst>
          </p:cNvPr>
          <p:cNvSpPr txBox="1"/>
          <p:nvPr/>
        </p:nvSpPr>
        <p:spPr>
          <a:xfrm>
            <a:off x="598097" y="7059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Step – 1 :</a:t>
            </a:r>
            <a:endParaRPr lang="en-US" b="1" dirty="0">
              <a:cs typeface="Calibri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7303748-9D9A-4D87-912A-64002AA76DA6}"/>
              </a:ext>
            </a:extLst>
          </p:cNvPr>
          <p:cNvSpPr/>
          <p:nvPr/>
        </p:nvSpPr>
        <p:spPr>
          <a:xfrm>
            <a:off x="2834439" y="1698626"/>
            <a:ext cx="585274" cy="6427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8D569-067B-451F-86A4-AF99DFB7D5C5}"/>
              </a:ext>
            </a:extLst>
          </p:cNvPr>
          <p:cNvSpPr/>
          <p:nvPr/>
        </p:nvSpPr>
        <p:spPr>
          <a:xfrm>
            <a:off x="649856" y="721742"/>
            <a:ext cx="2050211" cy="4106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886C2-AAC1-4E29-89DD-17FFF429C945}"/>
              </a:ext>
            </a:extLst>
          </p:cNvPr>
          <p:cNvSpPr txBox="1"/>
          <p:nvPr/>
        </p:nvSpPr>
        <p:spPr>
          <a:xfrm>
            <a:off x="5773947" y="3811436"/>
            <a:ext cx="282946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user selects Yes in Step-2, We will provide them to Add a form displays in screen –3. It also contains + symbol, so that user can add multiple EMI's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7A83C2-3968-4609-9147-79DAFB87A585}"/>
              </a:ext>
            </a:extLst>
          </p:cNvPr>
          <p:cNvSpPr/>
          <p:nvPr/>
        </p:nvSpPr>
        <p:spPr>
          <a:xfrm>
            <a:off x="5595668" y="46009"/>
            <a:ext cx="3329797" cy="3761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Add Fixed expenses to track.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EMI 1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Type of Loan(Text field)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Total Loan Amount(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???</a:t>
            </a:r>
            <a:r>
              <a:rPr lang="en-US" dirty="0">
                <a:solidFill>
                  <a:schemeClr val="tx1"/>
                </a:solidFill>
                <a:cs typeface="Calibri"/>
              </a:rPr>
              <a:t>)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Interest rate(%)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EMI Amount / Month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Start Date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End Date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Due Date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Notification required for this EMI?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157E8-104B-41AD-A707-DBB3F80C3452}"/>
              </a:ext>
            </a:extLst>
          </p:cNvPr>
          <p:cNvSpPr/>
          <p:nvPr/>
        </p:nvSpPr>
        <p:spPr>
          <a:xfrm>
            <a:off x="3525327" y="577970"/>
            <a:ext cx="1360098" cy="35310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Payment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97E4AC3-1C11-4828-AB5B-1FB2C8485D8E}"/>
              </a:ext>
            </a:extLst>
          </p:cNvPr>
          <p:cNvSpPr/>
          <p:nvPr/>
        </p:nvSpPr>
        <p:spPr>
          <a:xfrm>
            <a:off x="4947911" y="1698626"/>
            <a:ext cx="585274" cy="6427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A17EA6-A247-4A6B-9A6A-713CD327441C}"/>
              </a:ext>
            </a:extLst>
          </p:cNvPr>
          <p:cNvSpPr/>
          <p:nvPr/>
        </p:nvSpPr>
        <p:spPr>
          <a:xfrm>
            <a:off x="2518914" y="5193100"/>
            <a:ext cx="2840966" cy="143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Rules Data loading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A37827-A760-4252-9D62-D018B4D8BFB8}"/>
              </a:ext>
            </a:extLst>
          </p:cNvPr>
          <p:cNvCxnSpPr/>
          <p:nvPr/>
        </p:nvCxnSpPr>
        <p:spPr>
          <a:xfrm flipH="1" flipV="1">
            <a:off x="5431766" y="5978106"/>
            <a:ext cx="3513825" cy="5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038120-C9DD-4D10-9627-DF9FC13B0368}"/>
              </a:ext>
            </a:extLst>
          </p:cNvPr>
          <p:cNvCxnSpPr/>
          <p:nvPr/>
        </p:nvCxnSpPr>
        <p:spPr>
          <a:xfrm>
            <a:off x="8931213" y="3812875"/>
            <a:ext cx="23005" cy="220836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CE9DA9C-BA11-403C-96A1-08117C4AA66E}"/>
              </a:ext>
            </a:extLst>
          </p:cNvPr>
          <p:cNvSpPr/>
          <p:nvPr/>
        </p:nvSpPr>
        <p:spPr>
          <a:xfrm>
            <a:off x="9405668" y="117894"/>
            <a:ext cx="2495909" cy="450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1. Rent home</a:t>
            </a:r>
            <a:endParaRPr lang="en-US"/>
          </a:p>
          <a:p>
            <a:r>
              <a:rPr lang="en-US">
                <a:cs typeface="Calibri"/>
              </a:rPr>
              <a:t>2. Mortgage home</a:t>
            </a:r>
          </a:p>
          <a:p>
            <a:r>
              <a:rPr lang="en-US">
                <a:cs typeface="Calibri"/>
              </a:rPr>
              <a:t>3. Rent office</a:t>
            </a:r>
          </a:p>
          <a:p>
            <a:r>
              <a:rPr lang="en-US">
                <a:cs typeface="Calibri"/>
              </a:rPr>
              <a:t>4.  Lease payment truck(s)+++</a:t>
            </a:r>
          </a:p>
          <a:p>
            <a:r>
              <a:rPr lang="en-US">
                <a:cs typeface="Calibri"/>
              </a:rPr>
              <a:t>5. Lease payment Car</a:t>
            </a:r>
          </a:p>
          <a:p>
            <a:r>
              <a:rPr lang="en-US">
                <a:cs typeface="Calibri"/>
              </a:rPr>
              <a:t>6. Car payment purchase</a:t>
            </a:r>
          </a:p>
          <a:p>
            <a:r>
              <a:rPr lang="en-US">
                <a:cs typeface="Calibri"/>
              </a:rPr>
              <a:t>7. Truck payment Purchase</a:t>
            </a:r>
          </a:p>
          <a:p>
            <a:r>
              <a:rPr lang="en-US">
                <a:cs typeface="Calibri"/>
              </a:rPr>
              <a:t>8. Mobile Service fees(++)</a:t>
            </a:r>
          </a:p>
          <a:p>
            <a:r>
              <a:rPr lang="en-US">
                <a:cs typeface="Calibri"/>
              </a:rPr>
              <a:t>9. Internet services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10. 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DE04-E912-43AC-951B-651FC5F3194C}"/>
              </a:ext>
            </a:extLst>
          </p:cNvPr>
          <p:cNvSpPr txBox="1"/>
          <p:nvPr/>
        </p:nvSpPr>
        <p:spPr>
          <a:xfrm>
            <a:off x="253042" y="288985"/>
            <a:ext cx="11786558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If Rent:(Office/Home)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Amount(Monthly – 1st of month)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Type – Month-to-Month/Annual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If Annual/Multi-year: </a:t>
            </a:r>
          </a:p>
          <a:p>
            <a:pPr lvl="1" indent="-285750">
              <a:buFont typeface="Arial"/>
              <a:buChar char="•"/>
            </a:pPr>
            <a:r>
              <a:rPr lang="en-US">
                <a:cs typeface="Calibri"/>
              </a:rPr>
              <a:t>Lease renewal date(Remainder 3 month before and repeat every week)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39B91-57DA-477A-917B-37B251DC0EB1}"/>
              </a:ext>
            </a:extLst>
          </p:cNvPr>
          <p:cNvSpPr txBox="1"/>
          <p:nvPr/>
        </p:nvSpPr>
        <p:spPr>
          <a:xfrm>
            <a:off x="253041" y="1999890"/>
            <a:ext cx="11067690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If Lease:(truck/car)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Value of Truck/Car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Buy-back value of Truck/car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Duration of lease(no. of months)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Down-payment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Security deposit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Interest rate(%)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Payment frequency(Weekly-Monday to Friday; Every 2 Weeks-Monday to Tuesday; Monthly)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803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7862A-286B-4FB9-B1C8-E465D2610A2D}"/>
              </a:ext>
            </a:extLst>
          </p:cNvPr>
          <p:cNvSpPr/>
          <p:nvPr/>
        </p:nvSpPr>
        <p:spPr>
          <a:xfrm>
            <a:off x="304800" y="290422"/>
            <a:ext cx="2582174" cy="255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Add Expenses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Category(Dropdown)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Item Description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Total Price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BIll</a:t>
            </a:r>
            <a:r>
              <a:rPr lang="en-US" dirty="0">
                <a:cs typeface="Calibri"/>
              </a:rPr>
              <a:t> Date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Upload Bills</a:t>
            </a:r>
          </a:p>
        </p:txBody>
      </p:sp>
    </p:spTree>
    <p:extLst>
      <p:ext uri="{BB962C8B-B14F-4D97-AF65-F5344CB8AC3E}">
        <p14:creationId xmlns:p14="http://schemas.microsoft.com/office/powerpoint/2010/main" val="219196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526</cp:revision>
  <dcterms:created xsi:type="dcterms:W3CDTF">2013-07-15T20:26:40Z</dcterms:created>
  <dcterms:modified xsi:type="dcterms:W3CDTF">2018-12-20T12:25:44Z</dcterms:modified>
</cp:coreProperties>
</file>