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9144000" cy="51435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jqC1aVqAa8KZB8UbmgPrq8KvYr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85b06081f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85b06081fa_0_3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285b06081fa_0_3:notes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1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>
            <a:spLocks noGrp="1"/>
          </p:cNvSpPr>
          <p:nvPr>
            <p:ph type="title"/>
          </p:nvPr>
        </p:nvSpPr>
        <p:spPr>
          <a:xfrm>
            <a:off x="506525" y="1392467"/>
            <a:ext cx="31788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900" b="1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sldNum" idx="12"/>
          </p:nvPr>
        </p:nvSpPr>
        <p:spPr>
          <a:xfrm>
            <a:off x="8507830" y="4823090"/>
            <a:ext cx="192300" cy="1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800" b="0" i="0" u="none" strike="noStrike" cap="none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800" b="0" i="0" u="none" strike="noStrike" cap="none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800" b="0" i="0" u="none" strike="noStrike" cap="none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800" b="0" i="0" u="none" strike="noStrike" cap="none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800" b="0" i="0" u="none" strike="noStrike" cap="none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800" b="0" i="0" u="none" strike="noStrike" cap="none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800" b="0" i="0" u="none" strike="noStrike" cap="none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800" b="0" i="0" u="none" strike="noStrike" cap="none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800" b="0" i="0" u="none" strike="noStrike" cap="none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4"/>
          <p:cNvSpPr txBox="1">
            <a:spLocks noGrp="1"/>
          </p:cNvSpPr>
          <p:nvPr>
            <p:ph type="title"/>
          </p:nvPr>
        </p:nvSpPr>
        <p:spPr>
          <a:xfrm>
            <a:off x="506525" y="1392467"/>
            <a:ext cx="31788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900" b="1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4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4"/>
          <p:cNvSpPr txBox="1">
            <a:spLocks noGrp="1"/>
          </p:cNvSpPr>
          <p:nvPr>
            <p:ph type="body" idx="2"/>
          </p:nvPr>
        </p:nvSpPr>
        <p:spPr>
          <a:xfrm>
            <a:off x="470916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sldNum" idx="12"/>
          </p:nvPr>
        </p:nvSpPr>
        <p:spPr>
          <a:xfrm>
            <a:off x="8507830" y="4823090"/>
            <a:ext cx="192300" cy="1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800" b="0" i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800" b="0" i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800" b="0" i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800" b="0" i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800" b="0" i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800" b="0" i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800" b="0" i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800" b="0" i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800" b="0" i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5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5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5"/>
          <p:cNvSpPr txBox="1">
            <a:spLocks noGrp="1"/>
          </p:cNvSpPr>
          <p:nvPr>
            <p:ph type="sldNum" idx="12"/>
          </p:nvPr>
        </p:nvSpPr>
        <p:spPr>
          <a:xfrm>
            <a:off x="8507830" y="4823090"/>
            <a:ext cx="192300" cy="1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800" b="0" i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800" b="0" i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800" b="0" i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800" b="0" i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800" b="0" i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800" b="0" i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800" b="0" i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800" b="0" i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800" b="0" i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6"/>
          <p:cNvSpPr txBox="1">
            <a:spLocks noGrp="1"/>
          </p:cNvSpPr>
          <p:nvPr>
            <p:ph type="title"/>
          </p:nvPr>
        </p:nvSpPr>
        <p:spPr>
          <a:xfrm>
            <a:off x="506525" y="1392467"/>
            <a:ext cx="31788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900" b="1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82296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6"/>
          <p:cNvSpPr txBox="1">
            <a:spLocks noGrp="1"/>
          </p:cNvSpPr>
          <p:nvPr>
            <p:ph type="sldNum" idx="12"/>
          </p:nvPr>
        </p:nvSpPr>
        <p:spPr>
          <a:xfrm>
            <a:off x="8507830" y="4823090"/>
            <a:ext cx="192300" cy="1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800" b="0" i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800" b="0" i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800" b="0" i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800" b="0" i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800" b="0" i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800" b="0" i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800" b="0" i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800" b="0" i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800" b="0" i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7"/>
          <p:cNvSpPr txBox="1">
            <a:spLocks noGrp="1"/>
          </p:cNvSpPr>
          <p:nvPr>
            <p:ph type="ctrTitle"/>
          </p:nvPr>
        </p:nvSpPr>
        <p:spPr>
          <a:xfrm>
            <a:off x="397300" y="468343"/>
            <a:ext cx="83493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7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7"/>
          <p:cNvSpPr txBox="1">
            <a:spLocks noGrp="1"/>
          </p:cNvSpPr>
          <p:nvPr>
            <p:ph type="sldNum" idx="12"/>
          </p:nvPr>
        </p:nvSpPr>
        <p:spPr>
          <a:xfrm>
            <a:off x="8507830" y="4823090"/>
            <a:ext cx="192300" cy="1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800" b="0" i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800" b="0" i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800" b="0" i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800" b="0" i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800" b="0" i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800" b="0" i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800" b="0" i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800" b="0" i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800" b="0" i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title"/>
          </p:nvPr>
        </p:nvSpPr>
        <p:spPr>
          <a:xfrm>
            <a:off x="506525" y="1392467"/>
            <a:ext cx="31788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9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82296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sldNum" idx="12"/>
          </p:nvPr>
        </p:nvSpPr>
        <p:spPr>
          <a:xfrm>
            <a:off x="8507830" y="4823090"/>
            <a:ext cx="192300" cy="1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800" b="0" i="0" u="none" strike="noStrike" cap="none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800" b="0" i="0" u="none" strike="noStrike" cap="none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800" b="0" i="0" u="none" strike="noStrike" cap="none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800" b="0" i="0" u="none" strike="noStrike" cap="none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800" b="0" i="0" u="none" strike="noStrike" cap="none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800" b="0" i="0" u="none" strike="noStrike" cap="none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800" b="0" i="0" u="none" strike="noStrike" cap="none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800" b="0" i="0" u="none" strike="noStrike" cap="none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800" b="0" i="0" u="none" strike="noStrike" cap="none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/>
          <p:nvPr/>
        </p:nvSpPr>
        <p:spPr>
          <a:xfrm>
            <a:off x="0" y="1596600"/>
            <a:ext cx="9144000" cy="1635125"/>
          </a:xfrm>
          <a:custGeom>
            <a:avLst/>
            <a:gdLst/>
            <a:ahLst/>
            <a:cxnLst/>
            <a:rect l="l" t="t" r="r" b="b"/>
            <a:pathLst>
              <a:path w="9144000" h="1635125" extrusionOk="0">
                <a:moveTo>
                  <a:pt x="9144000" y="0"/>
                </a:moveTo>
                <a:lnTo>
                  <a:pt x="0" y="0"/>
                </a:lnTo>
                <a:lnTo>
                  <a:pt x="0" y="1634699"/>
                </a:lnTo>
                <a:lnTo>
                  <a:pt x="9144000" y="1634699"/>
                </a:lnTo>
                <a:lnTo>
                  <a:pt x="9144000" y="0"/>
                </a:lnTo>
                <a:close/>
              </a:path>
            </a:pathLst>
          </a:custGeom>
          <a:solidFill>
            <a:srgbClr val="CB502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"/>
          <p:cNvSpPr txBox="1">
            <a:spLocks noGrp="1"/>
          </p:cNvSpPr>
          <p:nvPr>
            <p:ph type="title"/>
          </p:nvPr>
        </p:nvSpPr>
        <p:spPr>
          <a:xfrm>
            <a:off x="153950" y="2015836"/>
            <a:ext cx="8837700" cy="11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Introduction to Neural Networks </a:t>
            </a:r>
            <a:br>
              <a:rPr lang="en-US" sz="3600"/>
            </a:br>
            <a:endParaRPr sz="3600"/>
          </a:p>
        </p:txBody>
      </p:sp>
      <p:sp>
        <p:nvSpPr>
          <p:cNvPr id="49" name="Google Shape;49;p1"/>
          <p:cNvSpPr txBox="1"/>
          <p:nvPr/>
        </p:nvSpPr>
        <p:spPr>
          <a:xfrm>
            <a:off x="8534400" y="4781550"/>
            <a:ext cx="13462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840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"/>
          <p:cNvSpPr txBox="1">
            <a:spLocks noGrp="1"/>
          </p:cNvSpPr>
          <p:nvPr>
            <p:ph type="title"/>
          </p:nvPr>
        </p:nvSpPr>
        <p:spPr>
          <a:xfrm>
            <a:off x="3967505" y="1035477"/>
            <a:ext cx="1205193" cy="456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400" rIns="0" bIns="0" anchor="t" anchorCtr="0">
            <a:spAutoFit/>
          </a:bodyPr>
          <a:lstStyle/>
          <a:p>
            <a:pPr marL="840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12" b="0">
                <a:latin typeface="Calibri"/>
                <a:ea typeface="Calibri"/>
                <a:cs typeface="Calibri"/>
                <a:sym typeface="Calibri"/>
              </a:rPr>
              <a:t>Training</a:t>
            </a:r>
            <a:endParaRPr sz="2912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1"/>
          <p:cNvSpPr txBox="1"/>
          <p:nvPr/>
        </p:nvSpPr>
        <p:spPr>
          <a:xfrm>
            <a:off x="4674485" y="1630451"/>
            <a:ext cx="2442742" cy="2266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6725" rIns="0" bIns="0" anchor="t" anchorCtr="0">
            <a:spAutoFit/>
          </a:bodyPr>
          <a:lstStyle/>
          <a:p>
            <a:pPr marL="349222" marR="317703" lvl="0" indent="-34123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8"/>
              <a:buFont typeface="Calibri"/>
              <a:buAutoNum type="arabicPeriod"/>
            </a:pPr>
            <a:r>
              <a:rPr lang="en-US" sz="158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Initialize weights with  random values</a:t>
            </a:r>
            <a:endParaRPr sz="158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22" marR="492525" lvl="0" indent="-341237" algn="l" rtl="0">
              <a:lnSpc>
                <a:spcPct val="80000"/>
              </a:lnSpc>
              <a:spcBef>
                <a:spcPts val="381"/>
              </a:spcBef>
              <a:spcAft>
                <a:spcPts val="0"/>
              </a:spcAft>
              <a:buClr>
                <a:schemeClr val="dk1"/>
              </a:buClr>
              <a:buSzPts val="1588"/>
              <a:buFont typeface="Calibri"/>
              <a:buAutoNum type="arabicPeriod"/>
            </a:pPr>
            <a:r>
              <a:rPr lang="en-US" sz="158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features from  training sample</a:t>
            </a:r>
            <a:endParaRPr sz="158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22" marR="0" lvl="0" indent="-34123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8"/>
              <a:buFont typeface="Calibri"/>
              <a:buAutoNum type="arabicPeriod"/>
            </a:pPr>
            <a:r>
              <a:rPr lang="en-US" sz="158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 forward pass</a:t>
            </a:r>
            <a:endParaRPr sz="158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22" marR="0" lvl="0" indent="-34123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8"/>
              <a:buFont typeface="Calibri"/>
              <a:buAutoNum type="arabicPeriod"/>
            </a:pPr>
            <a:r>
              <a:rPr lang="en-US" sz="158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 loss</a:t>
            </a:r>
            <a:endParaRPr sz="158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22" marR="0" lvl="0" indent="-34123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8"/>
              <a:buFont typeface="Calibri"/>
              <a:buAutoNum type="arabicPeriod"/>
            </a:pPr>
            <a:r>
              <a:rPr lang="en-US" sz="158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 backpropagation</a:t>
            </a:r>
            <a:endParaRPr sz="158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22" marR="519000" lvl="0" indent="-341237" algn="l" rtl="0">
              <a:lnSpc>
                <a:spcPct val="80000"/>
              </a:lnSpc>
              <a:spcBef>
                <a:spcPts val="381"/>
              </a:spcBef>
              <a:spcAft>
                <a:spcPts val="0"/>
              </a:spcAft>
              <a:buClr>
                <a:schemeClr val="dk1"/>
              </a:buClr>
              <a:buSzPts val="1588"/>
              <a:buFont typeface="Calibri"/>
              <a:buAutoNum type="arabicPeriod"/>
            </a:pPr>
            <a:r>
              <a:rPr lang="en-US" sz="158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2-5 until  desired/acceptable  performance</a:t>
            </a:r>
            <a:endParaRPr sz="158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5" name="Google Shape;205;p11"/>
          <p:cNvGrpSpPr/>
          <p:nvPr/>
        </p:nvGrpSpPr>
        <p:grpSpPr>
          <a:xfrm>
            <a:off x="2361466" y="1954366"/>
            <a:ext cx="1388744" cy="1632809"/>
            <a:chOff x="1618488" y="2965703"/>
            <a:chExt cx="2098547" cy="2467356"/>
          </a:xfrm>
        </p:grpSpPr>
        <p:sp>
          <p:nvSpPr>
            <p:cNvPr id="206" name="Google Shape;206;p11"/>
            <p:cNvSpPr/>
            <p:nvPr/>
          </p:nvSpPr>
          <p:spPr>
            <a:xfrm>
              <a:off x="1739646" y="3875531"/>
              <a:ext cx="128270" cy="10795"/>
            </a:xfrm>
            <a:custGeom>
              <a:avLst/>
              <a:gdLst/>
              <a:ahLst/>
              <a:cxnLst/>
              <a:rect l="l" t="t" r="r" b="b"/>
              <a:pathLst>
                <a:path w="128269" h="10795" extrusionOk="0">
                  <a:moveTo>
                    <a:pt x="128015" y="10667"/>
                  </a:moveTo>
                  <a:lnTo>
                    <a:pt x="0" y="10667"/>
                  </a:lnTo>
                  <a:lnTo>
                    <a:pt x="8381" y="7620"/>
                  </a:lnTo>
                  <a:lnTo>
                    <a:pt x="26669" y="3047"/>
                  </a:lnTo>
                  <a:lnTo>
                    <a:pt x="44957" y="0"/>
                  </a:lnTo>
                  <a:lnTo>
                    <a:pt x="83057" y="0"/>
                  </a:lnTo>
                  <a:lnTo>
                    <a:pt x="101345" y="3047"/>
                  </a:lnTo>
                  <a:lnTo>
                    <a:pt x="119633" y="7620"/>
                  </a:lnTo>
                  <a:lnTo>
                    <a:pt x="128015" y="10667"/>
                  </a:lnTo>
                  <a:close/>
                </a:path>
              </a:pathLst>
            </a:custGeom>
            <a:solidFill>
              <a:srgbClr val="70893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1793748" y="3244595"/>
              <a:ext cx="303530" cy="643255"/>
            </a:xfrm>
            <a:custGeom>
              <a:avLst/>
              <a:gdLst/>
              <a:ahLst/>
              <a:cxnLst/>
              <a:rect l="l" t="t" r="r" b="b"/>
              <a:pathLst>
                <a:path w="303530" h="643254" extrusionOk="0">
                  <a:moveTo>
                    <a:pt x="20259" y="620528"/>
                  </a:moveTo>
                  <a:lnTo>
                    <a:pt x="18930" y="607682"/>
                  </a:lnTo>
                  <a:lnTo>
                    <a:pt x="292608" y="0"/>
                  </a:lnTo>
                  <a:lnTo>
                    <a:pt x="303276" y="6096"/>
                  </a:lnTo>
                  <a:lnTo>
                    <a:pt x="30802" y="612900"/>
                  </a:lnTo>
                  <a:lnTo>
                    <a:pt x="20259" y="620528"/>
                  </a:lnTo>
                  <a:close/>
                </a:path>
                <a:path w="303530" h="643254" extrusionOk="0">
                  <a:moveTo>
                    <a:pt x="9181" y="629328"/>
                  </a:moveTo>
                  <a:lnTo>
                    <a:pt x="0" y="544068"/>
                  </a:lnTo>
                  <a:lnTo>
                    <a:pt x="0" y="541020"/>
                  </a:lnTo>
                  <a:lnTo>
                    <a:pt x="1524" y="537972"/>
                  </a:lnTo>
                  <a:lnTo>
                    <a:pt x="6095" y="537972"/>
                  </a:lnTo>
                  <a:lnTo>
                    <a:pt x="9144" y="536448"/>
                  </a:lnTo>
                  <a:lnTo>
                    <a:pt x="12192" y="539496"/>
                  </a:lnTo>
                  <a:lnTo>
                    <a:pt x="12192" y="542544"/>
                  </a:lnTo>
                  <a:lnTo>
                    <a:pt x="18930" y="607682"/>
                  </a:lnTo>
                  <a:lnTo>
                    <a:pt x="9181" y="629328"/>
                  </a:lnTo>
                  <a:close/>
                </a:path>
                <a:path w="303530" h="643254" extrusionOk="0">
                  <a:moveTo>
                    <a:pt x="23421" y="633983"/>
                  </a:moveTo>
                  <a:lnTo>
                    <a:pt x="21336" y="633983"/>
                  </a:lnTo>
                  <a:lnTo>
                    <a:pt x="30802" y="612900"/>
                  </a:lnTo>
                  <a:lnTo>
                    <a:pt x="83819" y="574548"/>
                  </a:lnTo>
                  <a:lnTo>
                    <a:pt x="86868" y="573024"/>
                  </a:lnTo>
                  <a:lnTo>
                    <a:pt x="92964" y="576072"/>
                  </a:lnTo>
                  <a:lnTo>
                    <a:pt x="94488" y="579120"/>
                  </a:lnTo>
                  <a:lnTo>
                    <a:pt x="92964" y="583692"/>
                  </a:lnTo>
                  <a:lnTo>
                    <a:pt x="91440" y="585216"/>
                  </a:lnTo>
                  <a:lnTo>
                    <a:pt x="23421" y="633983"/>
                  </a:lnTo>
                  <a:close/>
                </a:path>
                <a:path w="303530" h="643254" extrusionOk="0">
                  <a:moveTo>
                    <a:pt x="21336" y="633983"/>
                  </a:moveTo>
                  <a:lnTo>
                    <a:pt x="9192" y="629430"/>
                  </a:lnTo>
                  <a:lnTo>
                    <a:pt x="18930" y="607682"/>
                  </a:lnTo>
                  <a:lnTo>
                    <a:pt x="20259" y="620528"/>
                  </a:lnTo>
                  <a:lnTo>
                    <a:pt x="12192" y="626364"/>
                  </a:lnTo>
                  <a:lnTo>
                    <a:pt x="21336" y="630935"/>
                  </a:lnTo>
                  <a:lnTo>
                    <a:pt x="22704" y="630935"/>
                  </a:lnTo>
                  <a:lnTo>
                    <a:pt x="21336" y="633983"/>
                  </a:lnTo>
                  <a:close/>
                </a:path>
                <a:path w="303530" h="643254" extrusionOk="0">
                  <a:moveTo>
                    <a:pt x="22704" y="630935"/>
                  </a:moveTo>
                  <a:lnTo>
                    <a:pt x="21336" y="630935"/>
                  </a:lnTo>
                  <a:lnTo>
                    <a:pt x="20259" y="620528"/>
                  </a:lnTo>
                  <a:lnTo>
                    <a:pt x="30802" y="612900"/>
                  </a:lnTo>
                  <a:lnTo>
                    <a:pt x="22704" y="630935"/>
                  </a:lnTo>
                  <a:close/>
                </a:path>
                <a:path w="303530" h="643254" extrusionOk="0">
                  <a:moveTo>
                    <a:pt x="21336" y="630935"/>
                  </a:moveTo>
                  <a:lnTo>
                    <a:pt x="12192" y="626364"/>
                  </a:lnTo>
                  <a:lnTo>
                    <a:pt x="20259" y="620528"/>
                  </a:lnTo>
                  <a:lnTo>
                    <a:pt x="21336" y="630935"/>
                  </a:lnTo>
                  <a:close/>
                </a:path>
                <a:path w="303530" h="643254" extrusionOk="0">
                  <a:moveTo>
                    <a:pt x="10668" y="643127"/>
                  </a:moveTo>
                  <a:lnTo>
                    <a:pt x="9192" y="629430"/>
                  </a:lnTo>
                  <a:lnTo>
                    <a:pt x="21336" y="633983"/>
                  </a:lnTo>
                  <a:lnTo>
                    <a:pt x="23421" y="633983"/>
                  </a:lnTo>
                  <a:lnTo>
                    <a:pt x="10668" y="6431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315718" y="3875531"/>
              <a:ext cx="704215" cy="10795"/>
            </a:xfrm>
            <a:custGeom>
              <a:avLst/>
              <a:gdLst/>
              <a:ahLst/>
              <a:cxnLst/>
              <a:rect l="l" t="t" r="r" b="b"/>
              <a:pathLst>
                <a:path w="704214" h="10795" extrusionOk="0">
                  <a:moveTo>
                    <a:pt x="128003" y="10668"/>
                  </a:moveTo>
                  <a:lnTo>
                    <a:pt x="119621" y="7620"/>
                  </a:lnTo>
                  <a:lnTo>
                    <a:pt x="101333" y="3048"/>
                  </a:lnTo>
                  <a:lnTo>
                    <a:pt x="83045" y="0"/>
                  </a:lnTo>
                  <a:lnTo>
                    <a:pt x="44945" y="0"/>
                  </a:lnTo>
                  <a:lnTo>
                    <a:pt x="26657" y="3048"/>
                  </a:lnTo>
                  <a:lnTo>
                    <a:pt x="8369" y="7620"/>
                  </a:lnTo>
                  <a:lnTo>
                    <a:pt x="0" y="10668"/>
                  </a:lnTo>
                  <a:lnTo>
                    <a:pt x="128003" y="10668"/>
                  </a:lnTo>
                  <a:close/>
                </a:path>
                <a:path w="704214" h="10795" extrusionOk="0">
                  <a:moveTo>
                    <a:pt x="704075" y="10668"/>
                  </a:moveTo>
                  <a:lnTo>
                    <a:pt x="695706" y="7620"/>
                  </a:lnTo>
                  <a:lnTo>
                    <a:pt x="677418" y="3048"/>
                  </a:lnTo>
                  <a:lnTo>
                    <a:pt x="659130" y="0"/>
                  </a:lnTo>
                  <a:lnTo>
                    <a:pt x="621030" y="0"/>
                  </a:lnTo>
                  <a:lnTo>
                    <a:pt x="602742" y="3048"/>
                  </a:lnTo>
                  <a:lnTo>
                    <a:pt x="584454" y="7620"/>
                  </a:lnTo>
                  <a:lnTo>
                    <a:pt x="576072" y="10668"/>
                  </a:lnTo>
                  <a:lnTo>
                    <a:pt x="704075" y="10668"/>
                  </a:lnTo>
                  <a:close/>
                </a:path>
              </a:pathLst>
            </a:custGeom>
            <a:solidFill>
              <a:srgbClr val="70893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1804416" y="3235464"/>
              <a:ext cx="1445260" cy="652780"/>
            </a:xfrm>
            <a:custGeom>
              <a:avLst/>
              <a:gdLst/>
              <a:ahLst/>
              <a:cxnLst/>
              <a:rect l="l" t="t" r="r" b="b"/>
              <a:pathLst>
                <a:path w="1445260" h="652779" extrusionOk="0">
                  <a:moveTo>
                    <a:pt x="1444739" y="22847"/>
                  </a:moveTo>
                  <a:lnTo>
                    <a:pt x="1439392" y="20561"/>
                  </a:lnTo>
                  <a:lnTo>
                    <a:pt x="1437119" y="15240"/>
                  </a:lnTo>
                  <a:lnTo>
                    <a:pt x="1435963" y="15748"/>
                  </a:lnTo>
                  <a:lnTo>
                    <a:pt x="1435595" y="15227"/>
                  </a:lnTo>
                  <a:lnTo>
                    <a:pt x="1433271" y="16929"/>
                  </a:lnTo>
                  <a:lnTo>
                    <a:pt x="1424254" y="20891"/>
                  </a:lnTo>
                  <a:lnTo>
                    <a:pt x="1424254" y="39738"/>
                  </a:lnTo>
                  <a:lnTo>
                    <a:pt x="1160424" y="617080"/>
                  </a:lnTo>
                  <a:lnTo>
                    <a:pt x="1156589" y="580021"/>
                  </a:lnTo>
                  <a:lnTo>
                    <a:pt x="1158240" y="553212"/>
                  </a:lnTo>
                  <a:lnTo>
                    <a:pt x="1158240" y="550164"/>
                  </a:lnTo>
                  <a:lnTo>
                    <a:pt x="1155192" y="547116"/>
                  </a:lnTo>
                  <a:lnTo>
                    <a:pt x="1152144" y="547116"/>
                  </a:lnTo>
                  <a:lnTo>
                    <a:pt x="1150607" y="545579"/>
                  </a:lnTo>
                  <a:lnTo>
                    <a:pt x="1147559" y="547103"/>
                  </a:lnTo>
                  <a:lnTo>
                    <a:pt x="1144511" y="547103"/>
                  </a:lnTo>
                  <a:lnTo>
                    <a:pt x="1141463" y="550151"/>
                  </a:lnTo>
                  <a:lnTo>
                    <a:pt x="1141463" y="553199"/>
                  </a:lnTo>
                  <a:lnTo>
                    <a:pt x="1144231" y="578980"/>
                  </a:lnTo>
                  <a:lnTo>
                    <a:pt x="1141552" y="617220"/>
                  </a:lnTo>
                  <a:lnTo>
                    <a:pt x="1122667" y="579183"/>
                  </a:lnTo>
                  <a:lnTo>
                    <a:pt x="1122667" y="617905"/>
                  </a:lnTo>
                  <a:lnTo>
                    <a:pt x="1075944" y="586740"/>
                  </a:lnTo>
                  <a:lnTo>
                    <a:pt x="1072896" y="585216"/>
                  </a:lnTo>
                  <a:lnTo>
                    <a:pt x="1072311" y="585419"/>
                  </a:lnTo>
                  <a:lnTo>
                    <a:pt x="876223" y="440004"/>
                  </a:lnTo>
                  <a:lnTo>
                    <a:pt x="995514" y="352882"/>
                  </a:lnTo>
                  <a:lnTo>
                    <a:pt x="1099273" y="561403"/>
                  </a:lnTo>
                  <a:lnTo>
                    <a:pt x="1098804" y="562356"/>
                  </a:lnTo>
                  <a:lnTo>
                    <a:pt x="1100328" y="565404"/>
                  </a:lnTo>
                  <a:lnTo>
                    <a:pt x="1122667" y="617905"/>
                  </a:lnTo>
                  <a:lnTo>
                    <a:pt x="1122667" y="579183"/>
                  </a:lnTo>
                  <a:lnTo>
                    <a:pt x="1006386" y="344944"/>
                  </a:lnTo>
                  <a:lnTo>
                    <a:pt x="1424254" y="39738"/>
                  </a:lnTo>
                  <a:lnTo>
                    <a:pt x="1424254" y="20891"/>
                  </a:lnTo>
                  <a:lnTo>
                    <a:pt x="1390129" y="35864"/>
                  </a:lnTo>
                  <a:lnTo>
                    <a:pt x="1390129" y="48514"/>
                  </a:lnTo>
                  <a:lnTo>
                    <a:pt x="1000760" y="333603"/>
                  </a:lnTo>
                  <a:lnTo>
                    <a:pt x="989888" y="311708"/>
                  </a:lnTo>
                  <a:lnTo>
                    <a:pt x="989888" y="341566"/>
                  </a:lnTo>
                  <a:lnTo>
                    <a:pt x="865886" y="432346"/>
                  </a:lnTo>
                  <a:lnTo>
                    <a:pt x="855497" y="424649"/>
                  </a:lnTo>
                  <a:lnTo>
                    <a:pt x="855497" y="439940"/>
                  </a:lnTo>
                  <a:lnTo>
                    <a:pt x="656844" y="585393"/>
                  </a:lnTo>
                  <a:lnTo>
                    <a:pt x="656844" y="585216"/>
                  </a:lnTo>
                  <a:lnTo>
                    <a:pt x="655320" y="582168"/>
                  </a:lnTo>
                  <a:lnTo>
                    <a:pt x="649224" y="579120"/>
                  </a:lnTo>
                  <a:lnTo>
                    <a:pt x="646176" y="582168"/>
                  </a:lnTo>
                  <a:lnTo>
                    <a:pt x="606691" y="612203"/>
                  </a:lnTo>
                  <a:lnTo>
                    <a:pt x="626351" y="566915"/>
                  </a:lnTo>
                  <a:lnTo>
                    <a:pt x="627875" y="563867"/>
                  </a:lnTo>
                  <a:lnTo>
                    <a:pt x="626351" y="559295"/>
                  </a:lnTo>
                  <a:lnTo>
                    <a:pt x="621550" y="556907"/>
                  </a:lnTo>
                  <a:lnTo>
                    <a:pt x="705599" y="348780"/>
                  </a:lnTo>
                  <a:lnTo>
                    <a:pt x="722337" y="341439"/>
                  </a:lnTo>
                  <a:lnTo>
                    <a:pt x="855497" y="439940"/>
                  </a:lnTo>
                  <a:lnTo>
                    <a:pt x="855497" y="424649"/>
                  </a:lnTo>
                  <a:lnTo>
                    <a:pt x="735507" y="335661"/>
                  </a:lnTo>
                  <a:lnTo>
                    <a:pt x="941908" y="245135"/>
                  </a:lnTo>
                  <a:lnTo>
                    <a:pt x="989888" y="341566"/>
                  </a:lnTo>
                  <a:lnTo>
                    <a:pt x="989888" y="311708"/>
                  </a:lnTo>
                  <a:lnTo>
                    <a:pt x="954176" y="239750"/>
                  </a:lnTo>
                  <a:lnTo>
                    <a:pt x="1390129" y="48514"/>
                  </a:lnTo>
                  <a:lnTo>
                    <a:pt x="1390129" y="35864"/>
                  </a:lnTo>
                  <a:lnTo>
                    <a:pt x="949007" y="229349"/>
                  </a:lnTo>
                  <a:lnTo>
                    <a:pt x="936726" y="204609"/>
                  </a:lnTo>
                  <a:lnTo>
                    <a:pt x="936726" y="234734"/>
                  </a:lnTo>
                  <a:lnTo>
                    <a:pt x="724776" y="327698"/>
                  </a:lnTo>
                  <a:lnTo>
                    <a:pt x="716572" y="321614"/>
                  </a:lnTo>
                  <a:lnTo>
                    <a:pt x="834580" y="29425"/>
                  </a:lnTo>
                  <a:lnTo>
                    <a:pt x="936726" y="234734"/>
                  </a:lnTo>
                  <a:lnTo>
                    <a:pt x="936726" y="204609"/>
                  </a:lnTo>
                  <a:lnTo>
                    <a:pt x="841387" y="12547"/>
                  </a:lnTo>
                  <a:lnTo>
                    <a:pt x="842772" y="9144"/>
                  </a:lnTo>
                  <a:lnTo>
                    <a:pt x="840549" y="8318"/>
                  </a:lnTo>
                  <a:lnTo>
                    <a:pt x="833628" y="0"/>
                  </a:lnTo>
                  <a:lnTo>
                    <a:pt x="823036" y="8204"/>
                  </a:lnTo>
                  <a:lnTo>
                    <a:pt x="823036" y="23228"/>
                  </a:lnTo>
                  <a:lnTo>
                    <a:pt x="705764" y="313601"/>
                  </a:lnTo>
                  <a:lnTo>
                    <a:pt x="700925" y="310019"/>
                  </a:lnTo>
                  <a:lnTo>
                    <a:pt x="700925" y="325602"/>
                  </a:lnTo>
                  <a:lnTo>
                    <a:pt x="694766" y="340855"/>
                  </a:lnTo>
                  <a:lnTo>
                    <a:pt x="688543" y="343585"/>
                  </a:lnTo>
                  <a:lnTo>
                    <a:pt x="688543" y="356260"/>
                  </a:lnTo>
                  <a:lnTo>
                    <a:pt x="583476" y="616432"/>
                  </a:lnTo>
                  <a:lnTo>
                    <a:pt x="581482" y="601992"/>
                  </a:lnTo>
                  <a:lnTo>
                    <a:pt x="586740" y="553212"/>
                  </a:lnTo>
                  <a:lnTo>
                    <a:pt x="586740" y="550164"/>
                  </a:lnTo>
                  <a:lnTo>
                    <a:pt x="583692" y="547116"/>
                  </a:lnTo>
                  <a:lnTo>
                    <a:pt x="580644" y="547116"/>
                  </a:lnTo>
                  <a:lnTo>
                    <a:pt x="577596" y="545592"/>
                  </a:lnTo>
                  <a:lnTo>
                    <a:pt x="573024" y="548640"/>
                  </a:lnTo>
                  <a:lnTo>
                    <a:pt x="569976" y="547116"/>
                  </a:lnTo>
                  <a:lnTo>
                    <a:pt x="563880" y="547116"/>
                  </a:lnTo>
                  <a:lnTo>
                    <a:pt x="560832" y="550164"/>
                  </a:lnTo>
                  <a:lnTo>
                    <a:pt x="560832" y="554736"/>
                  </a:lnTo>
                  <a:lnTo>
                    <a:pt x="567969" y="600456"/>
                  </a:lnTo>
                  <a:lnTo>
                    <a:pt x="566280" y="616813"/>
                  </a:lnTo>
                  <a:lnTo>
                    <a:pt x="488454" y="444030"/>
                  </a:lnTo>
                  <a:lnTo>
                    <a:pt x="688543" y="356260"/>
                  </a:lnTo>
                  <a:lnTo>
                    <a:pt x="688543" y="343585"/>
                  </a:lnTo>
                  <a:lnTo>
                    <a:pt x="483692" y="433438"/>
                  </a:lnTo>
                  <a:lnTo>
                    <a:pt x="472008" y="407504"/>
                  </a:lnTo>
                  <a:lnTo>
                    <a:pt x="472008" y="438569"/>
                  </a:lnTo>
                  <a:lnTo>
                    <a:pt x="42481" y="626973"/>
                  </a:lnTo>
                  <a:lnTo>
                    <a:pt x="424065" y="331825"/>
                  </a:lnTo>
                  <a:lnTo>
                    <a:pt x="472008" y="438569"/>
                  </a:lnTo>
                  <a:lnTo>
                    <a:pt x="472008" y="407504"/>
                  </a:lnTo>
                  <a:lnTo>
                    <a:pt x="434340" y="323875"/>
                  </a:lnTo>
                  <a:lnTo>
                    <a:pt x="563524" y="223951"/>
                  </a:lnTo>
                  <a:lnTo>
                    <a:pt x="700925" y="325602"/>
                  </a:lnTo>
                  <a:lnTo>
                    <a:pt x="700925" y="310019"/>
                  </a:lnTo>
                  <a:lnTo>
                    <a:pt x="573976" y="215874"/>
                  </a:lnTo>
                  <a:lnTo>
                    <a:pt x="823036" y="23228"/>
                  </a:lnTo>
                  <a:lnTo>
                    <a:pt x="823036" y="8204"/>
                  </a:lnTo>
                  <a:lnTo>
                    <a:pt x="564045" y="208521"/>
                  </a:lnTo>
                  <a:lnTo>
                    <a:pt x="553580" y="200761"/>
                  </a:lnTo>
                  <a:lnTo>
                    <a:pt x="553580" y="216598"/>
                  </a:lnTo>
                  <a:lnTo>
                    <a:pt x="429310" y="312724"/>
                  </a:lnTo>
                  <a:lnTo>
                    <a:pt x="302323" y="30734"/>
                  </a:lnTo>
                  <a:lnTo>
                    <a:pt x="553580" y="216598"/>
                  </a:lnTo>
                  <a:lnTo>
                    <a:pt x="553580" y="200761"/>
                  </a:lnTo>
                  <a:lnTo>
                    <a:pt x="291084" y="6096"/>
                  </a:lnTo>
                  <a:lnTo>
                    <a:pt x="286334" y="12725"/>
                  </a:lnTo>
                  <a:lnTo>
                    <a:pt x="281940" y="15240"/>
                  </a:lnTo>
                  <a:lnTo>
                    <a:pt x="419061" y="320649"/>
                  </a:lnTo>
                  <a:lnTo>
                    <a:pt x="47815" y="607796"/>
                  </a:lnTo>
                  <a:lnTo>
                    <a:pt x="68567" y="579107"/>
                  </a:lnTo>
                  <a:lnTo>
                    <a:pt x="70091" y="576059"/>
                  </a:lnTo>
                  <a:lnTo>
                    <a:pt x="70091" y="573011"/>
                  </a:lnTo>
                  <a:lnTo>
                    <a:pt x="67043" y="569963"/>
                  </a:lnTo>
                  <a:lnTo>
                    <a:pt x="63995" y="568439"/>
                  </a:lnTo>
                  <a:lnTo>
                    <a:pt x="59423" y="569963"/>
                  </a:lnTo>
                  <a:lnTo>
                    <a:pt x="57899" y="571487"/>
                  </a:lnTo>
                  <a:lnTo>
                    <a:pt x="30162" y="610184"/>
                  </a:lnTo>
                  <a:lnTo>
                    <a:pt x="48768" y="565404"/>
                  </a:lnTo>
                  <a:lnTo>
                    <a:pt x="50292" y="562356"/>
                  </a:lnTo>
                  <a:lnTo>
                    <a:pt x="48768" y="557784"/>
                  </a:lnTo>
                  <a:lnTo>
                    <a:pt x="45720" y="556260"/>
                  </a:lnTo>
                  <a:lnTo>
                    <a:pt x="41148" y="556260"/>
                  </a:lnTo>
                  <a:lnTo>
                    <a:pt x="38100" y="557784"/>
                  </a:lnTo>
                  <a:lnTo>
                    <a:pt x="36576" y="560832"/>
                  </a:lnTo>
                  <a:lnTo>
                    <a:pt x="0" y="652272"/>
                  </a:lnTo>
                  <a:lnTo>
                    <a:pt x="12192" y="650748"/>
                  </a:lnTo>
                  <a:lnTo>
                    <a:pt x="13055" y="650748"/>
                  </a:lnTo>
                  <a:lnTo>
                    <a:pt x="17183" y="650748"/>
                  </a:lnTo>
                  <a:lnTo>
                    <a:pt x="19126" y="649884"/>
                  </a:lnTo>
                  <a:lnTo>
                    <a:pt x="17183" y="650748"/>
                  </a:lnTo>
                  <a:lnTo>
                    <a:pt x="102108" y="650748"/>
                  </a:lnTo>
                  <a:lnTo>
                    <a:pt x="99047" y="650735"/>
                  </a:lnTo>
                  <a:lnTo>
                    <a:pt x="51943" y="645782"/>
                  </a:lnTo>
                  <a:lnTo>
                    <a:pt x="97536" y="640080"/>
                  </a:lnTo>
                  <a:lnTo>
                    <a:pt x="100584" y="638556"/>
                  </a:lnTo>
                  <a:lnTo>
                    <a:pt x="103632" y="635508"/>
                  </a:lnTo>
                  <a:lnTo>
                    <a:pt x="103632" y="632460"/>
                  </a:lnTo>
                  <a:lnTo>
                    <a:pt x="102108" y="629412"/>
                  </a:lnTo>
                  <a:lnTo>
                    <a:pt x="99060" y="626364"/>
                  </a:lnTo>
                  <a:lnTo>
                    <a:pt x="96012" y="626364"/>
                  </a:lnTo>
                  <a:lnTo>
                    <a:pt x="61810" y="631164"/>
                  </a:lnTo>
                  <a:lnTo>
                    <a:pt x="476770" y="449148"/>
                  </a:lnTo>
                  <a:lnTo>
                    <a:pt x="553669" y="620407"/>
                  </a:lnTo>
                  <a:lnTo>
                    <a:pt x="502920" y="583692"/>
                  </a:lnTo>
                  <a:lnTo>
                    <a:pt x="499872" y="582168"/>
                  </a:lnTo>
                  <a:lnTo>
                    <a:pt x="495300" y="583692"/>
                  </a:lnTo>
                  <a:lnTo>
                    <a:pt x="490728" y="588264"/>
                  </a:lnTo>
                  <a:lnTo>
                    <a:pt x="492252" y="592836"/>
                  </a:lnTo>
                  <a:lnTo>
                    <a:pt x="495300" y="594360"/>
                  </a:lnTo>
                  <a:lnTo>
                    <a:pt x="576072" y="652272"/>
                  </a:lnTo>
                  <a:lnTo>
                    <a:pt x="603935" y="649211"/>
                  </a:lnTo>
                  <a:lnTo>
                    <a:pt x="673595" y="641591"/>
                  </a:lnTo>
                  <a:lnTo>
                    <a:pt x="678167" y="641591"/>
                  </a:lnTo>
                  <a:lnTo>
                    <a:pt x="679691" y="638543"/>
                  </a:lnTo>
                  <a:lnTo>
                    <a:pt x="679691" y="630923"/>
                  </a:lnTo>
                  <a:lnTo>
                    <a:pt x="676643" y="629399"/>
                  </a:lnTo>
                  <a:lnTo>
                    <a:pt x="672071" y="629399"/>
                  </a:lnTo>
                  <a:lnTo>
                    <a:pt x="607618" y="636193"/>
                  </a:lnTo>
                  <a:lnTo>
                    <a:pt x="865847" y="447598"/>
                  </a:lnTo>
                  <a:lnTo>
                    <a:pt x="1065276" y="595122"/>
                  </a:lnTo>
                  <a:lnTo>
                    <a:pt x="1065276" y="595884"/>
                  </a:lnTo>
                  <a:lnTo>
                    <a:pt x="1068324" y="597408"/>
                  </a:lnTo>
                  <a:lnTo>
                    <a:pt x="1068781" y="597712"/>
                  </a:lnTo>
                  <a:lnTo>
                    <a:pt x="1120914" y="636270"/>
                  </a:lnTo>
                  <a:lnTo>
                    <a:pt x="1054608" y="629412"/>
                  </a:lnTo>
                  <a:lnTo>
                    <a:pt x="1051547" y="627888"/>
                  </a:lnTo>
                  <a:lnTo>
                    <a:pt x="1048499" y="630936"/>
                  </a:lnTo>
                  <a:lnTo>
                    <a:pt x="1046988" y="633984"/>
                  </a:lnTo>
                  <a:lnTo>
                    <a:pt x="1046988" y="638556"/>
                  </a:lnTo>
                  <a:lnTo>
                    <a:pt x="1050036" y="641604"/>
                  </a:lnTo>
                  <a:lnTo>
                    <a:pt x="1053084" y="641604"/>
                  </a:lnTo>
                  <a:lnTo>
                    <a:pt x="1152144" y="652272"/>
                  </a:lnTo>
                  <a:lnTo>
                    <a:pt x="1164894" y="643115"/>
                  </a:lnTo>
                  <a:lnTo>
                    <a:pt x="1232903" y="594347"/>
                  </a:lnTo>
                  <a:lnTo>
                    <a:pt x="1235951" y="592823"/>
                  </a:lnTo>
                  <a:lnTo>
                    <a:pt x="1235951" y="589775"/>
                  </a:lnTo>
                  <a:lnTo>
                    <a:pt x="1234427" y="586727"/>
                  </a:lnTo>
                  <a:lnTo>
                    <a:pt x="1231379" y="583679"/>
                  </a:lnTo>
                  <a:lnTo>
                    <a:pt x="1228331" y="582155"/>
                  </a:lnTo>
                  <a:lnTo>
                    <a:pt x="1225283" y="585203"/>
                  </a:lnTo>
                  <a:lnTo>
                    <a:pt x="1172184" y="622503"/>
                  </a:lnTo>
                  <a:lnTo>
                    <a:pt x="1444739" y="228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1"/>
            <p:cNvSpPr/>
            <p:nvPr/>
          </p:nvSpPr>
          <p:spPr>
            <a:xfrm>
              <a:off x="3467861" y="3875531"/>
              <a:ext cx="128270" cy="10795"/>
            </a:xfrm>
            <a:custGeom>
              <a:avLst/>
              <a:gdLst/>
              <a:ahLst/>
              <a:cxnLst/>
              <a:rect l="l" t="t" r="r" b="b"/>
              <a:pathLst>
                <a:path w="128270" h="10795" extrusionOk="0">
                  <a:moveTo>
                    <a:pt x="128015" y="10667"/>
                  </a:moveTo>
                  <a:lnTo>
                    <a:pt x="0" y="10667"/>
                  </a:lnTo>
                  <a:lnTo>
                    <a:pt x="8381" y="7620"/>
                  </a:lnTo>
                  <a:lnTo>
                    <a:pt x="26669" y="3047"/>
                  </a:lnTo>
                  <a:lnTo>
                    <a:pt x="44957" y="0"/>
                  </a:lnTo>
                  <a:lnTo>
                    <a:pt x="83057" y="0"/>
                  </a:lnTo>
                  <a:lnTo>
                    <a:pt x="101345" y="3047"/>
                  </a:lnTo>
                  <a:lnTo>
                    <a:pt x="119633" y="7620"/>
                  </a:lnTo>
                  <a:lnTo>
                    <a:pt x="128015" y="10667"/>
                  </a:lnTo>
                  <a:close/>
                </a:path>
              </a:pathLst>
            </a:custGeom>
            <a:solidFill>
              <a:srgbClr val="70893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1"/>
            <p:cNvSpPr/>
            <p:nvPr/>
          </p:nvSpPr>
          <p:spPr>
            <a:xfrm>
              <a:off x="2089404" y="3235451"/>
              <a:ext cx="1452880" cy="652780"/>
            </a:xfrm>
            <a:custGeom>
              <a:avLst/>
              <a:gdLst/>
              <a:ahLst/>
              <a:cxnLst/>
              <a:rect l="l" t="t" r="r" b="b"/>
              <a:pathLst>
                <a:path w="1452879" h="652779" extrusionOk="0">
                  <a:moveTo>
                    <a:pt x="1452359" y="550176"/>
                  </a:moveTo>
                  <a:lnTo>
                    <a:pt x="1450835" y="547128"/>
                  </a:lnTo>
                  <a:lnTo>
                    <a:pt x="1446263" y="547128"/>
                  </a:lnTo>
                  <a:lnTo>
                    <a:pt x="1443215" y="545604"/>
                  </a:lnTo>
                  <a:lnTo>
                    <a:pt x="1440167" y="548652"/>
                  </a:lnTo>
                  <a:lnTo>
                    <a:pt x="1440167" y="551700"/>
                  </a:lnTo>
                  <a:lnTo>
                    <a:pt x="1433410" y="617093"/>
                  </a:lnTo>
                  <a:lnTo>
                    <a:pt x="1159751" y="18300"/>
                  </a:lnTo>
                  <a:lnTo>
                    <a:pt x="1149083" y="22872"/>
                  </a:lnTo>
                  <a:lnTo>
                    <a:pt x="1392631" y="558698"/>
                  </a:lnTo>
                  <a:lnTo>
                    <a:pt x="1391399" y="559308"/>
                  </a:lnTo>
                  <a:lnTo>
                    <a:pt x="1389875" y="563880"/>
                  </a:lnTo>
                  <a:lnTo>
                    <a:pt x="1391399" y="566928"/>
                  </a:lnTo>
                  <a:lnTo>
                    <a:pt x="1407172" y="603288"/>
                  </a:lnTo>
                  <a:lnTo>
                    <a:pt x="1383792" y="571500"/>
                  </a:lnTo>
                  <a:lnTo>
                    <a:pt x="1382255" y="569976"/>
                  </a:lnTo>
                  <a:lnTo>
                    <a:pt x="1379220" y="568452"/>
                  </a:lnTo>
                  <a:lnTo>
                    <a:pt x="1376172" y="569976"/>
                  </a:lnTo>
                  <a:lnTo>
                    <a:pt x="1373111" y="573024"/>
                  </a:lnTo>
                  <a:lnTo>
                    <a:pt x="1371600" y="576072"/>
                  </a:lnTo>
                  <a:lnTo>
                    <a:pt x="1374635" y="579120"/>
                  </a:lnTo>
                  <a:lnTo>
                    <a:pt x="1389443" y="599605"/>
                  </a:lnTo>
                  <a:lnTo>
                    <a:pt x="1368539" y="585228"/>
                  </a:lnTo>
                  <a:lnTo>
                    <a:pt x="1365491" y="582180"/>
                  </a:lnTo>
                  <a:lnTo>
                    <a:pt x="1362443" y="583704"/>
                  </a:lnTo>
                  <a:lnTo>
                    <a:pt x="1361084" y="586422"/>
                  </a:lnTo>
                  <a:lnTo>
                    <a:pt x="547103" y="0"/>
                  </a:lnTo>
                  <a:lnTo>
                    <a:pt x="539483" y="10668"/>
                  </a:lnTo>
                  <a:lnTo>
                    <a:pt x="1389494" y="621982"/>
                  </a:lnTo>
                  <a:lnTo>
                    <a:pt x="4559" y="12192"/>
                  </a:lnTo>
                  <a:lnTo>
                    <a:pt x="0" y="24396"/>
                  </a:lnTo>
                  <a:lnTo>
                    <a:pt x="1385493" y="633615"/>
                  </a:lnTo>
                  <a:lnTo>
                    <a:pt x="1345679" y="629412"/>
                  </a:lnTo>
                  <a:lnTo>
                    <a:pt x="1341107" y="629412"/>
                  </a:lnTo>
                  <a:lnTo>
                    <a:pt x="1338059" y="632460"/>
                  </a:lnTo>
                  <a:lnTo>
                    <a:pt x="1338059" y="640080"/>
                  </a:lnTo>
                  <a:lnTo>
                    <a:pt x="1341107" y="643128"/>
                  </a:lnTo>
                  <a:lnTo>
                    <a:pt x="1344155" y="643128"/>
                  </a:lnTo>
                  <a:lnTo>
                    <a:pt x="1382306" y="646658"/>
                  </a:lnTo>
                  <a:lnTo>
                    <a:pt x="1342644" y="650748"/>
                  </a:lnTo>
                  <a:lnTo>
                    <a:pt x="1424520" y="650748"/>
                  </a:lnTo>
                  <a:lnTo>
                    <a:pt x="1423936" y="650494"/>
                  </a:lnTo>
                  <a:lnTo>
                    <a:pt x="1426438" y="650735"/>
                  </a:lnTo>
                  <a:lnTo>
                    <a:pt x="1426705" y="650748"/>
                  </a:lnTo>
                  <a:lnTo>
                    <a:pt x="1443189" y="652272"/>
                  </a:lnTo>
                  <a:lnTo>
                    <a:pt x="1444066" y="643140"/>
                  </a:lnTo>
                  <a:lnTo>
                    <a:pt x="1452359" y="553224"/>
                  </a:lnTo>
                  <a:lnTo>
                    <a:pt x="1452359" y="5501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2" name="Google Shape;212;p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860804" y="2965703"/>
              <a:ext cx="501395" cy="265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3" name="Google Shape;213;p1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436875" y="2965703"/>
              <a:ext cx="495300" cy="3139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4" name="Google Shape;214;p1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012948" y="2965703"/>
              <a:ext cx="487679" cy="265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" name="Google Shape;215;p1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618488" y="3886199"/>
              <a:ext cx="2098547" cy="15468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6" name="Google Shape;216;p11"/>
          <p:cNvSpPr txBox="1"/>
          <p:nvPr/>
        </p:nvSpPr>
        <p:spPr>
          <a:xfrm>
            <a:off x="2471888" y="3611156"/>
            <a:ext cx="1075344" cy="109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975" rIns="0" bIns="0" anchor="t" anchorCtr="0">
            <a:spAutoFit/>
          </a:bodyPr>
          <a:lstStyle/>
          <a:p>
            <a:pPr marL="840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P(class1)	P(class2)	P(class3)</a:t>
            </a:r>
            <a:endParaRPr sz="66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1"/>
          <p:cNvSpPr txBox="1"/>
          <p:nvPr/>
        </p:nvSpPr>
        <p:spPr>
          <a:xfrm>
            <a:off x="2748238" y="3282431"/>
            <a:ext cx="521074" cy="191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400" rIns="0" bIns="0" anchor="t" anchorCtr="0">
            <a:spAutoFit/>
          </a:bodyPr>
          <a:lstStyle/>
          <a:p>
            <a:pPr marL="840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9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Softmax</a:t>
            </a:r>
            <a:endParaRPr sz="119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p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170691" y="3564143"/>
            <a:ext cx="221876" cy="216834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1"/>
          <p:cNvSpPr txBox="1"/>
          <p:nvPr/>
        </p:nvSpPr>
        <p:spPr>
          <a:xfrm>
            <a:off x="8534400" y="4781550"/>
            <a:ext cx="3048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840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0" name="Google Shape;220;p11"/>
          <p:cNvSpPr txBox="1"/>
          <p:nvPr/>
        </p:nvSpPr>
        <p:spPr>
          <a:xfrm>
            <a:off x="116762" y="466722"/>
            <a:ext cx="63051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 dirty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Optimization: Gradient Descent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"/>
          <p:cNvSpPr txBox="1"/>
          <p:nvPr/>
        </p:nvSpPr>
        <p:spPr>
          <a:xfrm>
            <a:off x="8545930" y="4835790"/>
            <a:ext cx="116205" cy="138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13</a:t>
            </a:r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26" name="Google Shape;226;p13"/>
          <p:cNvGrpSpPr/>
          <p:nvPr/>
        </p:nvGrpSpPr>
        <p:grpSpPr>
          <a:xfrm>
            <a:off x="0" y="0"/>
            <a:ext cx="9144000" cy="5093970"/>
            <a:chOff x="0" y="0"/>
            <a:chExt cx="9144000" cy="5093970"/>
          </a:xfrm>
        </p:grpSpPr>
        <p:sp>
          <p:nvSpPr>
            <p:cNvPr id="227" name="Google Shape;227;p13"/>
            <p:cNvSpPr/>
            <p:nvPr/>
          </p:nvSpPr>
          <p:spPr>
            <a:xfrm>
              <a:off x="0" y="0"/>
              <a:ext cx="9144000" cy="5093970"/>
            </a:xfrm>
            <a:custGeom>
              <a:avLst/>
              <a:gdLst/>
              <a:ahLst/>
              <a:cxnLst/>
              <a:rect l="l" t="t" r="r" b="b"/>
              <a:pathLst>
                <a:path w="9144000" h="5093970" extrusionOk="0">
                  <a:moveTo>
                    <a:pt x="0" y="5093849"/>
                  </a:moveTo>
                  <a:lnTo>
                    <a:pt x="9144000" y="5093849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5093849"/>
                  </a:lnTo>
                  <a:close/>
                </a:path>
              </a:pathLst>
            </a:custGeom>
            <a:solidFill>
              <a:srgbClr val="CB50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3"/>
            <p:cNvSpPr/>
            <p:nvPr/>
          </p:nvSpPr>
          <p:spPr>
            <a:xfrm>
              <a:off x="0" y="0"/>
              <a:ext cx="9144000" cy="5093970"/>
            </a:xfrm>
            <a:custGeom>
              <a:avLst/>
              <a:gdLst/>
              <a:ahLst/>
              <a:cxnLst/>
              <a:rect l="l" t="t" r="r" b="b"/>
              <a:pathLst>
                <a:path w="9144000" h="5093970" extrusionOk="0">
                  <a:moveTo>
                    <a:pt x="9143999" y="0"/>
                  </a:moveTo>
                  <a:lnTo>
                    <a:pt x="9143999" y="5093849"/>
                  </a:lnTo>
                  <a:lnTo>
                    <a:pt x="0" y="5093849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9" name="Google Shape;229;p13"/>
          <p:cNvSpPr txBox="1">
            <a:spLocks noGrp="1"/>
          </p:cNvSpPr>
          <p:nvPr>
            <p:ph type="title"/>
          </p:nvPr>
        </p:nvSpPr>
        <p:spPr>
          <a:xfrm>
            <a:off x="397300" y="468343"/>
            <a:ext cx="31686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Backpropagation</a:t>
            </a:r>
            <a:endParaRPr dirty="0"/>
          </a:p>
        </p:txBody>
      </p:sp>
      <p:sp>
        <p:nvSpPr>
          <p:cNvPr id="230" name="Google Shape;230;p13"/>
          <p:cNvSpPr txBox="1"/>
          <p:nvPr/>
        </p:nvSpPr>
        <p:spPr>
          <a:xfrm>
            <a:off x="397300" y="1016856"/>
            <a:ext cx="383730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Chain Rule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endParaRPr sz="29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5080" lvl="0" indent="0" algn="l" rtl="0">
              <a:lnSpc>
                <a:spcPct val="117857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input </a:t>
            </a:r>
            <a:r>
              <a:rPr lang="en-US" sz="1400" i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target </a:t>
            </a:r>
            <a:r>
              <a:rPr lang="en-US" sz="1400" i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and parameters </a:t>
            </a:r>
            <a:r>
              <a:rPr lang="en-US" sz="1400" i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our loss  is of the form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3"/>
          <p:cNvSpPr txBox="1"/>
          <p:nvPr/>
        </p:nvSpPr>
        <p:spPr>
          <a:xfrm>
            <a:off x="397300" y="2758937"/>
            <a:ext cx="3689985" cy="448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18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compute the gradient of </a:t>
            </a:r>
            <a:r>
              <a:rPr lang="en-US" sz="1400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 </a:t>
            </a: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with respect to </a:t>
            </a:r>
            <a:r>
              <a:rPr lang="en-US" sz="1400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18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 need the chain rule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3"/>
          <p:cNvSpPr txBox="1"/>
          <p:nvPr/>
        </p:nvSpPr>
        <p:spPr>
          <a:xfrm>
            <a:off x="397300" y="4225787"/>
            <a:ext cx="3650615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given </a:t>
            </a:r>
            <a:r>
              <a:rPr lang="en-US" sz="1400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 </a:t>
            </a: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is single-valued, </a:t>
            </a:r>
            <a:r>
              <a:rPr lang="en-US" sz="1400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 </a:t>
            </a: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single parameter.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3" name="Google Shape;233;p13"/>
          <p:cNvGrpSpPr/>
          <p:nvPr/>
        </p:nvGrpSpPr>
        <p:grpSpPr>
          <a:xfrm>
            <a:off x="1172974" y="2273753"/>
            <a:ext cx="2317499" cy="1833710"/>
            <a:chOff x="1172974" y="2273753"/>
            <a:chExt cx="2317499" cy="1833710"/>
          </a:xfrm>
        </p:grpSpPr>
        <p:pic>
          <p:nvPicPr>
            <p:cNvPr id="234" name="Google Shape;234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383798" y="2273753"/>
              <a:ext cx="1895842" cy="3530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Google Shape;235;p1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172974" y="3339800"/>
              <a:ext cx="2317499" cy="7676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6" name="Google Shape;236;p13"/>
          <p:cNvSpPr txBox="1"/>
          <p:nvPr/>
        </p:nvSpPr>
        <p:spPr>
          <a:xfrm>
            <a:off x="4888812" y="1711187"/>
            <a:ext cx="2780030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lang="en-US" sz="1400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 </a:t>
            </a: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is a vector of parameters, then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3"/>
          <p:cNvSpPr txBox="1"/>
          <p:nvPr/>
        </p:nvSpPr>
        <p:spPr>
          <a:xfrm>
            <a:off x="4888812" y="2758937"/>
            <a:ext cx="3462654" cy="448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0" bIns="0" anchor="t" anchorCtr="0">
            <a:spAutoFit/>
          </a:bodyPr>
          <a:lstStyle/>
          <a:p>
            <a:pPr marL="12700" marR="5080" lvl="0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lang="en-US" sz="1400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 </a:t>
            </a: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is vector-valued with </a:t>
            </a:r>
            <a:r>
              <a:rPr lang="en-US" sz="1400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 </a:t>
            </a: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values and </a:t>
            </a:r>
            <a:r>
              <a:rPr lang="en-US" sz="1400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 </a:t>
            </a: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is a  vector of </a:t>
            </a:r>
            <a:r>
              <a:rPr lang="en-US" sz="1400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 </a:t>
            </a: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parameters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94550" y="2204450"/>
            <a:ext cx="2126250" cy="491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325462" y="3339800"/>
            <a:ext cx="2864425" cy="963174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3"/>
          <p:cNvSpPr txBox="1"/>
          <p:nvPr/>
        </p:nvSpPr>
        <p:spPr>
          <a:xfrm>
            <a:off x="8534400" y="4781551"/>
            <a:ext cx="3048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840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fld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g285b06081fa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377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6"/>
          <p:cNvSpPr txBox="1">
            <a:spLocks noGrp="1"/>
          </p:cNvSpPr>
          <p:nvPr>
            <p:ph type="title"/>
          </p:nvPr>
        </p:nvSpPr>
        <p:spPr>
          <a:xfrm>
            <a:off x="2057341" y="1058645"/>
            <a:ext cx="5027939" cy="415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975" rIns="0" bIns="0" anchor="t" anchorCtr="0">
            <a:spAutoFit/>
          </a:bodyPr>
          <a:lstStyle/>
          <a:p>
            <a:pPr marL="840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47" b="0">
                <a:latin typeface="Calibri"/>
                <a:ea typeface="Calibri"/>
                <a:cs typeface="Calibri"/>
                <a:sym typeface="Calibri"/>
              </a:rPr>
              <a:t>Spotting Underfitting and Overfitting</a:t>
            </a:r>
            <a:endParaRPr sz="2647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2" name="Google Shape;252;p16"/>
          <p:cNvGrpSpPr/>
          <p:nvPr/>
        </p:nvGrpSpPr>
        <p:grpSpPr>
          <a:xfrm>
            <a:off x="2222127" y="1812327"/>
            <a:ext cx="1246793" cy="759759"/>
            <a:chOff x="1478280" y="2738627"/>
            <a:chExt cx="1884043" cy="1148080"/>
          </a:xfrm>
        </p:grpSpPr>
        <p:sp>
          <p:nvSpPr>
            <p:cNvPr id="253" name="Google Shape;253;p16"/>
            <p:cNvSpPr/>
            <p:nvPr/>
          </p:nvSpPr>
          <p:spPr>
            <a:xfrm>
              <a:off x="1478280" y="2738627"/>
              <a:ext cx="38100" cy="1148080"/>
            </a:xfrm>
            <a:custGeom>
              <a:avLst/>
              <a:gdLst/>
              <a:ahLst/>
              <a:cxnLst/>
              <a:rect l="l" t="t" r="r" b="b"/>
              <a:pathLst>
                <a:path w="38100" h="1148079" extrusionOk="0">
                  <a:moveTo>
                    <a:pt x="38099" y="0"/>
                  </a:moveTo>
                  <a:lnTo>
                    <a:pt x="38099" y="1147572"/>
                  </a:lnTo>
                  <a:lnTo>
                    <a:pt x="0" y="1147572"/>
                  </a:lnTo>
                  <a:lnTo>
                    <a:pt x="0" y="0"/>
                  </a:lnTo>
                  <a:lnTo>
                    <a:pt x="380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1534668" y="3005327"/>
              <a:ext cx="1812289" cy="220979"/>
            </a:xfrm>
            <a:custGeom>
              <a:avLst/>
              <a:gdLst/>
              <a:ahLst/>
              <a:cxnLst/>
              <a:rect l="l" t="t" r="r" b="b"/>
              <a:pathLst>
                <a:path w="1812289" h="220980" extrusionOk="0">
                  <a:moveTo>
                    <a:pt x="1392935" y="220980"/>
                  </a:moveTo>
                  <a:lnTo>
                    <a:pt x="1089659" y="220980"/>
                  </a:lnTo>
                  <a:lnTo>
                    <a:pt x="1046988" y="219456"/>
                  </a:lnTo>
                  <a:lnTo>
                    <a:pt x="1004316" y="219456"/>
                  </a:lnTo>
                  <a:lnTo>
                    <a:pt x="961643" y="217931"/>
                  </a:lnTo>
                  <a:lnTo>
                    <a:pt x="920495" y="217931"/>
                  </a:lnTo>
                  <a:lnTo>
                    <a:pt x="765047" y="211836"/>
                  </a:lnTo>
                  <a:lnTo>
                    <a:pt x="729995" y="210311"/>
                  </a:lnTo>
                  <a:lnTo>
                    <a:pt x="696468" y="207264"/>
                  </a:lnTo>
                  <a:lnTo>
                    <a:pt x="665988" y="205740"/>
                  </a:lnTo>
                  <a:lnTo>
                    <a:pt x="579120" y="196595"/>
                  </a:lnTo>
                  <a:lnTo>
                    <a:pt x="472440" y="178307"/>
                  </a:lnTo>
                  <a:lnTo>
                    <a:pt x="422148" y="167640"/>
                  </a:lnTo>
                  <a:lnTo>
                    <a:pt x="373380" y="155448"/>
                  </a:lnTo>
                  <a:lnTo>
                    <a:pt x="327659" y="143256"/>
                  </a:lnTo>
                  <a:lnTo>
                    <a:pt x="283463" y="131064"/>
                  </a:lnTo>
                  <a:lnTo>
                    <a:pt x="242316" y="118872"/>
                  </a:lnTo>
                  <a:lnTo>
                    <a:pt x="222504" y="111252"/>
                  </a:lnTo>
                  <a:lnTo>
                    <a:pt x="202692" y="105155"/>
                  </a:lnTo>
                  <a:lnTo>
                    <a:pt x="166116" y="92964"/>
                  </a:lnTo>
                  <a:lnTo>
                    <a:pt x="149352" y="86868"/>
                  </a:lnTo>
                  <a:lnTo>
                    <a:pt x="131064" y="80772"/>
                  </a:lnTo>
                  <a:lnTo>
                    <a:pt x="115824" y="74676"/>
                  </a:lnTo>
                  <a:lnTo>
                    <a:pt x="100584" y="70104"/>
                  </a:lnTo>
                  <a:lnTo>
                    <a:pt x="85344" y="64008"/>
                  </a:lnTo>
                  <a:lnTo>
                    <a:pt x="70104" y="59436"/>
                  </a:lnTo>
                  <a:lnTo>
                    <a:pt x="57912" y="54864"/>
                  </a:lnTo>
                  <a:lnTo>
                    <a:pt x="44196" y="50292"/>
                  </a:lnTo>
                  <a:lnTo>
                    <a:pt x="32004" y="45719"/>
                  </a:lnTo>
                  <a:lnTo>
                    <a:pt x="0" y="36576"/>
                  </a:lnTo>
                  <a:lnTo>
                    <a:pt x="10668" y="0"/>
                  </a:lnTo>
                  <a:lnTo>
                    <a:pt x="32004" y="6096"/>
                  </a:lnTo>
                  <a:lnTo>
                    <a:pt x="44196" y="9144"/>
                  </a:lnTo>
                  <a:lnTo>
                    <a:pt x="56388" y="13716"/>
                  </a:lnTo>
                  <a:lnTo>
                    <a:pt x="83820" y="22859"/>
                  </a:lnTo>
                  <a:lnTo>
                    <a:pt x="97536" y="28956"/>
                  </a:lnTo>
                  <a:lnTo>
                    <a:pt x="112776" y="33528"/>
                  </a:lnTo>
                  <a:lnTo>
                    <a:pt x="128016" y="39624"/>
                  </a:lnTo>
                  <a:lnTo>
                    <a:pt x="144780" y="45719"/>
                  </a:lnTo>
                  <a:lnTo>
                    <a:pt x="161544" y="50292"/>
                  </a:lnTo>
                  <a:lnTo>
                    <a:pt x="178308" y="56387"/>
                  </a:lnTo>
                  <a:lnTo>
                    <a:pt x="214884" y="68580"/>
                  </a:lnTo>
                  <a:lnTo>
                    <a:pt x="234696" y="76200"/>
                  </a:lnTo>
                  <a:lnTo>
                    <a:pt x="274320" y="88391"/>
                  </a:lnTo>
                  <a:lnTo>
                    <a:pt x="338328" y="106679"/>
                  </a:lnTo>
                  <a:lnTo>
                    <a:pt x="384048" y="118872"/>
                  </a:lnTo>
                  <a:lnTo>
                    <a:pt x="431292" y="131064"/>
                  </a:lnTo>
                  <a:lnTo>
                    <a:pt x="480059" y="141732"/>
                  </a:lnTo>
                  <a:lnTo>
                    <a:pt x="531876" y="150876"/>
                  </a:lnTo>
                  <a:lnTo>
                    <a:pt x="585216" y="158495"/>
                  </a:lnTo>
                  <a:lnTo>
                    <a:pt x="640080" y="164592"/>
                  </a:lnTo>
                  <a:lnTo>
                    <a:pt x="699516" y="170688"/>
                  </a:lnTo>
                  <a:lnTo>
                    <a:pt x="841247" y="176783"/>
                  </a:lnTo>
                  <a:lnTo>
                    <a:pt x="920495" y="179831"/>
                  </a:lnTo>
                  <a:lnTo>
                    <a:pt x="963168" y="179831"/>
                  </a:lnTo>
                  <a:lnTo>
                    <a:pt x="1004316" y="181356"/>
                  </a:lnTo>
                  <a:lnTo>
                    <a:pt x="1046988" y="181356"/>
                  </a:lnTo>
                  <a:lnTo>
                    <a:pt x="1089659" y="182880"/>
                  </a:lnTo>
                  <a:lnTo>
                    <a:pt x="1392935" y="182880"/>
                  </a:lnTo>
                  <a:lnTo>
                    <a:pt x="1434084" y="181356"/>
                  </a:lnTo>
                  <a:lnTo>
                    <a:pt x="1588008" y="181356"/>
                  </a:lnTo>
                  <a:lnTo>
                    <a:pt x="1623059" y="179831"/>
                  </a:lnTo>
                  <a:lnTo>
                    <a:pt x="1812035" y="179831"/>
                  </a:lnTo>
                  <a:lnTo>
                    <a:pt x="1812035" y="217931"/>
                  </a:lnTo>
                  <a:lnTo>
                    <a:pt x="1623059" y="217931"/>
                  </a:lnTo>
                  <a:lnTo>
                    <a:pt x="1588008" y="219456"/>
                  </a:lnTo>
                  <a:lnTo>
                    <a:pt x="1434084" y="219456"/>
                  </a:lnTo>
                  <a:lnTo>
                    <a:pt x="1392935" y="22098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1546859" y="3026664"/>
              <a:ext cx="1815464" cy="262255"/>
            </a:xfrm>
            <a:custGeom>
              <a:avLst/>
              <a:gdLst/>
              <a:ahLst/>
              <a:cxnLst/>
              <a:rect l="l" t="t" r="r" b="b"/>
              <a:pathLst>
                <a:path w="1815464" h="262254" extrusionOk="0">
                  <a:moveTo>
                    <a:pt x="1815084" y="262128"/>
                  </a:moveTo>
                  <a:lnTo>
                    <a:pt x="1804415" y="260604"/>
                  </a:lnTo>
                  <a:lnTo>
                    <a:pt x="1335023" y="260604"/>
                  </a:lnTo>
                  <a:lnTo>
                    <a:pt x="1286255" y="259080"/>
                  </a:lnTo>
                  <a:lnTo>
                    <a:pt x="1188720" y="259080"/>
                  </a:lnTo>
                  <a:lnTo>
                    <a:pt x="990599" y="256031"/>
                  </a:lnTo>
                  <a:lnTo>
                    <a:pt x="941832" y="256031"/>
                  </a:lnTo>
                  <a:lnTo>
                    <a:pt x="714755" y="248411"/>
                  </a:lnTo>
                  <a:lnTo>
                    <a:pt x="673607" y="245364"/>
                  </a:lnTo>
                  <a:lnTo>
                    <a:pt x="633984" y="243840"/>
                  </a:lnTo>
                  <a:lnTo>
                    <a:pt x="595883" y="240792"/>
                  </a:lnTo>
                  <a:lnTo>
                    <a:pt x="544068" y="236219"/>
                  </a:lnTo>
                  <a:lnTo>
                    <a:pt x="498348" y="231648"/>
                  </a:lnTo>
                  <a:lnTo>
                    <a:pt x="470915" y="227076"/>
                  </a:lnTo>
                  <a:lnTo>
                    <a:pt x="443483" y="224028"/>
                  </a:lnTo>
                  <a:lnTo>
                    <a:pt x="417576" y="217931"/>
                  </a:lnTo>
                  <a:lnTo>
                    <a:pt x="391668" y="213359"/>
                  </a:lnTo>
                  <a:lnTo>
                    <a:pt x="323087" y="195072"/>
                  </a:lnTo>
                  <a:lnTo>
                    <a:pt x="301751" y="188976"/>
                  </a:lnTo>
                  <a:lnTo>
                    <a:pt x="281939" y="181356"/>
                  </a:lnTo>
                  <a:lnTo>
                    <a:pt x="262127" y="175260"/>
                  </a:lnTo>
                  <a:lnTo>
                    <a:pt x="193547" y="144779"/>
                  </a:lnTo>
                  <a:lnTo>
                    <a:pt x="135635" y="114300"/>
                  </a:lnTo>
                  <a:lnTo>
                    <a:pt x="111251" y="99060"/>
                  </a:lnTo>
                  <a:lnTo>
                    <a:pt x="88391" y="85344"/>
                  </a:lnTo>
                  <a:lnTo>
                    <a:pt x="67055" y="71628"/>
                  </a:lnTo>
                  <a:lnTo>
                    <a:pt x="48767" y="60960"/>
                  </a:lnTo>
                  <a:lnTo>
                    <a:pt x="32003" y="50292"/>
                  </a:lnTo>
                  <a:lnTo>
                    <a:pt x="16763" y="41148"/>
                  </a:lnTo>
                  <a:lnTo>
                    <a:pt x="0" y="35052"/>
                  </a:lnTo>
                  <a:lnTo>
                    <a:pt x="16763" y="0"/>
                  </a:lnTo>
                  <a:lnTo>
                    <a:pt x="32003" y="6096"/>
                  </a:lnTo>
                  <a:lnTo>
                    <a:pt x="68579" y="27432"/>
                  </a:lnTo>
                  <a:lnTo>
                    <a:pt x="88391" y="39624"/>
                  </a:lnTo>
                  <a:lnTo>
                    <a:pt x="108203" y="53339"/>
                  </a:lnTo>
                  <a:lnTo>
                    <a:pt x="131063" y="67056"/>
                  </a:lnTo>
                  <a:lnTo>
                    <a:pt x="155447" y="82296"/>
                  </a:lnTo>
                  <a:lnTo>
                    <a:pt x="167639" y="88391"/>
                  </a:lnTo>
                  <a:lnTo>
                    <a:pt x="195071" y="103632"/>
                  </a:lnTo>
                  <a:lnTo>
                    <a:pt x="225551" y="118872"/>
                  </a:lnTo>
                  <a:lnTo>
                    <a:pt x="242315" y="124968"/>
                  </a:lnTo>
                  <a:lnTo>
                    <a:pt x="259080" y="132588"/>
                  </a:lnTo>
                  <a:lnTo>
                    <a:pt x="313944" y="152400"/>
                  </a:lnTo>
                  <a:lnTo>
                    <a:pt x="377951" y="170688"/>
                  </a:lnTo>
                  <a:lnTo>
                    <a:pt x="449579" y="185928"/>
                  </a:lnTo>
                  <a:lnTo>
                    <a:pt x="502920" y="193548"/>
                  </a:lnTo>
                  <a:lnTo>
                    <a:pt x="548640" y="198119"/>
                  </a:lnTo>
                  <a:lnTo>
                    <a:pt x="598931" y="202692"/>
                  </a:lnTo>
                  <a:lnTo>
                    <a:pt x="675132" y="207264"/>
                  </a:lnTo>
                  <a:lnTo>
                    <a:pt x="716280" y="210311"/>
                  </a:lnTo>
                  <a:lnTo>
                    <a:pt x="943355" y="217931"/>
                  </a:lnTo>
                  <a:lnTo>
                    <a:pt x="992124" y="217931"/>
                  </a:lnTo>
                  <a:lnTo>
                    <a:pt x="1188720" y="220980"/>
                  </a:lnTo>
                  <a:lnTo>
                    <a:pt x="1286255" y="220980"/>
                  </a:lnTo>
                  <a:lnTo>
                    <a:pt x="1335023" y="222504"/>
                  </a:lnTo>
                  <a:lnTo>
                    <a:pt x="1804415" y="222504"/>
                  </a:lnTo>
                  <a:lnTo>
                    <a:pt x="1815084" y="224028"/>
                  </a:lnTo>
                  <a:lnTo>
                    <a:pt x="1815084" y="26212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6" name="Google Shape;256;p16"/>
          <p:cNvSpPr txBox="1"/>
          <p:nvPr/>
        </p:nvSpPr>
        <p:spPr>
          <a:xfrm rot="-5400000">
            <a:off x="2002958" y="2383513"/>
            <a:ext cx="221456" cy="12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8405" marR="0" lvl="0" indent="0" algn="l" rtl="0">
              <a:lnSpc>
                <a:spcPct val="1024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2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Loss</a:t>
            </a:r>
            <a:endParaRPr sz="92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6"/>
          <p:cNvSpPr/>
          <p:nvPr/>
        </p:nvSpPr>
        <p:spPr>
          <a:xfrm>
            <a:off x="2069838" y="2070511"/>
            <a:ext cx="75640" cy="229020"/>
          </a:xfrm>
          <a:custGeom>
            <a:avLst/>
            <a:gdLst/>
            <a:ahLst/>
            <a:cxnLst/>
            <a:rect l="l" t="t" r="r" b="b"/>
            <a:pathLst>
              <a:path w="114300" h="346075" extrusionOk="0">
                <a:moveTo>
                  <a:pt x="38100" y="114300"/>
                </a:moveTo>
                <a:lnTo>
                  <a:pt x="0" y="114300"/>
                </a:lnTo>
                <a:lnTo>
                  <a:pt x="57912" y="0"/>
                </a:lnTo>
                <a:lnTo>
                  <a:pt x="104526" y="94488"/>
                </a:lnTo>
                <a:lnTo>
                  <a:pt x="38100" y="94488"/>
                </a:lnTo>
                <a:lnTo>
                  <a:pt x="38100" y="114300"/>
                </a:lnTo>
                <a:close/>
              </a:path>
              <a:path w="114300" h="346075" extrusionOk="0">
                <a:moveTo>
                  <a:pt x="76200" y="345948"/>
                </a:moveTo>
                <a:lnTo>
                  <a:pt x="38100" y="345948"/>
                </a:lnTo>
                <a:lnTo>
                  <a:pt x="38100" y="94488"/>
                </a:lnTo>
                <a:lnTo>
                  <a:pt x="76200" y="94488"/>
                </a:lnTo>
                <a:lnTo>
                  <a:pt x="76200" y="345948"/>
                </a:lnTo>
                <a:close/>
              </a:path>
              <a:path w="114300" h="346075" extrusionOk="0">
                <a:moveTo>
                  <a:pt x="114300" y="114300"/>
                </a:moveTo>
                <a:lnTo>
                  <a:pt x="76200" y="114300"/>
                </a:lnTo>
                <a:lnTo>
                  <a:pt x="76200" y="94488"/>
                </a:lnTo>
                <a:lnTo>
                  <a:pt x="104526" y="94488"/>
                </a:lnTo>
                <a:lnTo>
                  <a:pt x="114300" y="1143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9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6"/>
          <p:cNvSpPr txBox="1"/>
          <p:nvPr/>
        </p:nvSpPr>
        <p:spPr>
          <a:xfrm>
            <a:off x="2892492" y="1950145"/>
            <a:ext cx="487456" cy="384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25" rIns="0" bIns="0" anchor="t" anchorCtr="0">
            <a:spAutoFit/>
          </a:bodyPr>
          <a:lstStyle/>
          <a:p>
            <a:pPr marL="840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2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validation</a:t>
            </a:r>
            <a:endParaRPr sz="92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6389" marR="0" lvl="0" indent="0" algn="l" rtl="0">
              <a:spcBef>
                <a:spcPts val="688"/>
              </a:spcBef>
              <a:spcAft>
                <a:spcPts val="0"/>
              </a:spcAft>
              <a:buNone/>
            </a:pPr>
            <a:r>
              <a:rPr lang="en-US" sz="92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</a:t>
            </a:r>
            <a:endParaRPr sz="92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9" name="Google Shape;259;p16"/>
          <p:cNvGrpSpPr/>
          <p:nvPr/>
        </p:nvGrpSpPr>
        <p:grpSpPr>
          <a:xfrm>
            <a:off x="3976968" y="1812327"/>
            <a:ext cx="122031" cy="1378829"/>
            <a:chOff x="4130040" y="2738627"/>
            <a:chExt cx="184403" cy="2083563"/>
          </a:xfrm>
        </p:grpSpPr>
        <p:sp>
          <p:nvSpPr>
            <p:cNvPr id="260" name="Google Shape;260;p16"/>
            <p:cNvSpPr/>
            <p:nvPr/>
          </p:nvSpPr>
          <p:spPr>
            <a:xfrm>
              <a:off x="4130040" y="2738627"/>
              <a:ext cx="38100" cy="1148080"/>
            </a:xfrm>
            <a:custGeom>
              <a:avLst/>
              <a:gdLst/>
              <a:ahLst/>
              <a:cxnLst/>
              <a:rect l="l" t="t" r="r" b="b"/>
              <a:pathLst>
                <a:path w="38100" h="1148079" extrusionOk="0">
                  <a:moveTo>
                    <a:pt x="38099" y="0"/>
                  </a:moveTo>
                  <a:lnTo>
                    <a:pt x="38099" y="1147572"/>
                  </a:lnTo>
                  <a:lnTo>
                    <a:pt x="0" y="1147572"/>
                  </a:lnTo>
                  <a:lnTo>
                    <a:pt x="0" y="0"/>
                  </a:lnTo>
                  <a:lnTo>
                    <a:pt x="380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4169663" y="3031235"/>
              <a:ext cx="135255" cy="855344"/>
            </a:xfrm>
            <a:custGeom>
              <a:avLst/>
              <a:gdLst/>
              <a:ahLst/>
              <a:cxnLst/>
              <a:rect l="l" t="t" r="r" b="b"/>
              <a:pathLst>
                <a:path w="135254" h="855345" extrusionOk="0">
                  <a:moveTo>
                    <a:pt x="134739" y="854963"/>
                  </a:moveTo>
                  <a:lnTo>
                    <a:pt x="95742" y="854963"/>
                  </a:lnTo>
                  <a:lnTo>
                    <a:pt x="94487" y="848868"/>
                  </a:lnTo>
                  <a:lnTo>
                    <a:pt x="85343" y="795527"/>
                  </a:lnTo>
                  <a:lnTo>
                    <a:pt x="77723" y="742188"/>
                  </a:lnTo>
                  <a:lnTo>
                    <a:pt x="70103" y="687324"/>
                  </a:lnTo>
                  <a:lnTo>
                    <a:pt x="57911" y="580644"/>
                  </a:lnTo>
                  <a:lnTo>
                    <a:pt x="51815" y="528828"/>
                  </a:lnTo>
                  <a:lnTo>
                    <a:pt x="47243" y="477012"/>
                  </a:lnTo>
                  <a:lnTo>
                    <a:pt x="38099" y="376428"/>
                  </a:lnTo>
                  <a:lnTo>
                    <a:pt x="35051" y="329184"/>
                  </a:lnTo>
                  <a:lnTo>
                    <a:pt x="30479" y="281940"/>
                  </a:lnTo>
                  <a:lnTo>
                    <a:pt x="24383" y="196595"/>
                  </a:lnTo>
                  <a:lnTo>
                    <a:pt x="21335" y="176783"/>
                  </a:lnTo>
                  <a:lnTo>
                    <a:pt x="19811" y="156972"/>
                  </a:lnTo>
                  <a:lnTo>
                    <a:pt x="16763" y="120396"/>
                  </a:lnTo>
                  <a:lnTo>
                    <a:pt x="15239" y="103632"/>
                  </a:lnTo>
                  <a:lnTo>
                    <a:pt x="12191" y="88392"/>
                  </a:lnTo>
                  <a:lnTo>
                    <a:pt x="10667" y="71628"/>
                  </a:lnTo>
                  <a:lnTo>
                    <a:pt x="9143" y="57912"/>
                  </a:lnTo>
                  <a:lnTo>
                    <a:pt x="6095" y="44196"/>
                  </a:lnTo>
                  <a:lnTo>
                    <a:pt x="4571" y="30480"/>
                  </a:lnTo>
                  <a:lnTo>
                    <a:pt x="1523" y="19812"/>
                  </a:lnTo>
                  <a:lnTo>
                    <a:pt x="0" y="7620"/>
                  </a:lnTo>
                  <a:lnTo>
                    <a:pt x="36575" y="0"/>
                  </a:lnTo>
                  <a:lnTo>
                    <a:pt x="39623" y="10668"/>
                  </a:lnTo>
                  <a:lnTo>
                    <a:pt x="41147" y="24384"/>
                  </a:lnTo>
                  <a:lnTo>
                    <a:pt x="44195" y="36576"/>
                  </a:lnTo>
                  <a:lnTo>
                    <a:pt x="45719" y="51816"/>
                  </a:lnTo>
                  <a:lnTo>
                    <a:pt x="48767" y="67056"/>
                  </a:lnTo>
                  <a:lnTo>
                    <a:pt x="50291" y="82296"/>
                  </a:lnTo>
                  <a:lnTo>
                    <a:pt x="51815" y="99060"/>
                  </a:lnTo>
                  <a:lnTo>
                    <a:pt x="54863" y="117348"/>
                  </a:lnTo>
                  <a:lnTo>
                    <a:pt x="57911" y="153924"/>
                  </a:lnTo>
                  <a:lnTo>
                    <a:pt x="60959" y="193548"/>
                  </a:lnTo>
                  <a:lnTo>
                    <a:pt x="64007" y="214883"/>
                  </a:lnTo>
                  <a:lnTo>
                    <a:pt x="65531" y="234695"/>
                  </a:lnTo>
                  <a:lnTo>
                    <a:pt x="68579" y="278892"/>
                  </a:lnTo>
                  <a:lnTo>
                    <a:pt x="73151" y="326136"/>
                  </a:lnTo>
                  <a:lnTo>
                    <a:pt x="76199" y="373380"/>
                  </a:lnTo>
                  <a:lnTo>
                    <a:pt x="80771" y="422148"/>
                  </a:lnTo>
                  <a:lnTo>
                    <a:pt x="85343" y="473963"/>
                  </a:lnTo>
                  <a:lnTo>
                    <a:pt x="89915" y="524256"/>
                  </a:lnTo>
                  <a:lnTo>
                    <a:pt x="96011" y="577596"/>
                  </a:lnTo>
                  <a:lnTo>
                    <a:pt x="102107" y="629412"/>
                  </a:lnTo>
                  <a:lnTo>
                    <a:pt x="108203" y="682752"/>
                  </a:lnTo>
                  <a:lnTo>
                    <a:pt x="123443" y="789431"/>
                  </a:lnTo>
                  <a:lnTo>
                    <a:pt x="132587" y="842772"/>
                  </a:lnTo>
                  <a:lnTo>
                    <a:pt x="134739" y="854963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4169663" y="3019043"/>
              <a:ext cx="144780" cy="867410"/>
            </a:xfrm>
            <a:custGeom>
              <a:avLst/>
              <a:gdLst/>
              <a:ahLst/>
              <a:cxnLst/>
              <a:rect l="l" t="t" r="r" b="b"/>
              <a:pathLst>
                <a:path w="144779" h="867410" extrusionOk="0">
                  <a:moveTo>
                    <a:pt x="144732" y="867155"/>
                  </a:moveTo>
                  <a:lnTo>
                    <a:pt x="106448" y="867155"/>
                  </a:lnTo>
                  <a:lnTo>
                    <a:pt x="94487" y="810768"/>
                  </a:lnTo>
                  <a:lnTo>
                    <a:pt x="85343" y="760475"/>
                  </a:lnTo>
                  <a:lnTo>
                    <a:pt x="70103" y="656844"/>
                  </a:lnTo>
                  <a:lnTo>
                    <a:pt x="51815" y="505968"/>
                  </a:lnTo>
                  <a:lnTo>
                    <a:pt x="47243" y="455676"/>
                  </a:lnTo>
                  <a:lnTo>
                    <a:pt x="42671" y="406908"/>
                  </a:lnTo>
                  <a:lnTo>
                    <a:pt x="38099" y="361187"/>
                  </a:lnTo>
                  <a:lnTo>
                    <a:pt x="35051" y="315467"/>
                  </a:lnTo>
                  <a:lnTo>
                    <a:pt x="30479" y="271272"/>
                  </a:lnTo>
                  <a:lnTo>
                    <a:pt x="27431" y="228600"/>
                  </a:lnTo>
                  <a:lnTo>
                    <a:pt x="24383" y="188976"/>
                  </a:lnTo>
                  <a:lnTo>
                    <a:pt x="21335" y="170688"/>
                  </a:lnTo>
                  <a:lnTo>
                    <a:pt x="19811" y="150876"/>
                  </a:lnTo>
                  <a:lnTo>
                    <a:pt x="15239" y="100584"/>
                  </a:lnTo>
                  <a:lnTo>
                    <a:pt x="12191" y="85344"/>
                  </a:lnTo>
                  <a:lnTo>
                    <a:pt x="10667" y="70104"/>
                  </a:lnTo>
                  <a:lnTo>
                    <a:pt x="9143" y="56388"/>
                  </a:lnTo>
                  <a:lnTo>
                    <a:pt x="6095" y="42672"/>
                  </a:lnTo>
                  <a:lnTo>
                    <a:pt x="4571" y="30480"/>
                  </a:lnTo>
                  <a:lnTo>
                    <a:pt x="1523" y="19812"/>
                  </a:lnTo>
                  <a:lnTo>
                    <a:pt x="0" y="9144"/>
                  </a:lnTo>
                  <a:lnTo>
                    <a:pt x="36575" y="0"/>
                  </a:lnTo>
                  <a:lnTo>
                    <a:pt x="39623" y="10668"/>
                  </a:lnTo>
                  <a:lnTo>
                    <a:pt x="41147" y="22860"/>
                  </a:lnTo>
                  <a:lnTo>
                    <a:pt x="44195" y="36576"/>
                  </a:lnTo>
                  <a:lnTo>
                    <a:pt x="45719" y="50292"/>
                  </a:lnTo>
                  <a:lnTo>
                    <a:pt x="48767" y="64008"/>
                  </a:lnTo>
                  <a:lnTo>
                    <a:pt x="50291" y="79248"/>
                  </a:lnTo>
                  <a:lnTo>
                    <a:pt x="51815" y="96012"/>
                  </a:lnTo>
                  <a:lnTo>
                    <a:pt x="54863" y="112776"/>
                  </a:lnTo>
                  <a:lnTo>
                    <a:pt x="56387" y="129540"/>
                  </a:lnTo>
                  <a:lnTo>
                    <a:pt x="59435" y="166116"/>
                  </a:lnTo>
                  <a:lnTo>
                    <a:pt x="60959" y="185928"/>
                  </a:lnTo>
                  <a:lnTo>
                    <a:pt x="64007" y="205740"/>
                  </a:lnTo>
                  <a:lnTo>
                    <a:pt x="65531" y="225552"/>
                  </a:lnTo>
                  <a:lnTo>
                    <a:pt x="68579" y="268224"/>
                  </a:lnTo>
                  <a:lnTo>
                    <a:pt x="73151" y="310895"/>
                  </a:lnTo>
                  <a:lnTo>
                    <a:pt x="76199" y="356616"/>
                  </a:lnTo>
                  <a:lnTo>
                    <a:pt x="80771" y="403860"/>
                  </a:lnTo>
                  <a:lnTo>
                    <a:pt x="89915" y="501396"/>
                  </a:lnTo>
                  <a:lnTo>
                    <a:pt x="108203" y="652272"/>
                  </a:lnTo>
                  <a:lnTo>
                    <a:pt x="115823" y="704088"/>
                  </a:lnTo>
                  <a:lnTo>
                    <a:pt x="123443" y="754379"/>
                  </a:lnTo>
                  <a:lnTo>
                    <a:pt x="132587" y="804672"/>
                  </a:lnTo>
                  <a:lnTo>
                    <a:pt x="141731" y="853440"/>
                  </a:lnTo>
                  <a:lnTo>
                    <a:pt x="144732" y="867155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4130040" y="3886200"/>
              <a:ext cx="38100" cy="935990"/>
            </a:xfrm>
            <a:custGeom>
              <a:avLst/>
              <a:gdLst/>
              <a:ahLst/>
              <a:cxnLst/>
              <a:rect l="l" t="t" r="r" b="b"/>
              <a:pathLst>
                <a:path w="38100" h="935989" extrusionOk="0">
                  <a:moveTo>
                    <a:pt x="0" y="0"/>
                  </a:moveTo>
                  <a:lnTo>
                    <a:pt x="38099" y="0"/>
                  </a:lnTo>
                  <a:lnTo>
                    <a:pt x="38099" y="935736"/>
                  </a:lnTo>
                  <a:lnTo>
                    <a:pt x="0" y="9357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4" name="Google Shape;264;p16"/>
          <p:cNvSpPr txBox="1"/>
          <p:nvPr/>
        </p:nvSpPr>
        <p:spPr>
          <a:xfrm rot="-5400000">
            <a:off x="3757835" y="2383513"/>
            <a:ext cx="221456" cy="12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8405" marR="0" lvl="0" indent="0" algn="l" rtl="0">
              <a:lnSpc>
                <a:spcPct val="1024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2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Loss</a:t>
            </a:r>
            <a:endParaRPr sz="92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6"/>
          <p:cNvSpPr/>
          <p:nvPr/>
        </p:nvSpPr>
        <p:spPr>
          <a:xfrm>
            <a:off x="3824679" y="2070511"/>
            <a:ext cx="75640" cy="229020"/>
          </a:xfrm>
          <a:custGeom>
            <a:avLst/>
            <a:gdLst/>
            <a:ahLst/>
            <a:cxnLst/>
            <a:rect l="l" t="t" r="r" b="b"/>
            <a:pathLst>
              <a:path w="114300" h="346075" extrusionOk="0">
                <a:moveTo>
                  <a:pt x="38100" y="114300"/>
                </a:moveTo>
                <a:lnTo>
                  <a:pt x="0" y="114300"/>
                </a:lnTo>
                <a:lnTo>
                  <a:pt x="57912" y="0"/>
                </a:lnTo>
                <a:lnTo>
                  <a:pt x="104526" y="94488"/>
                </a:lnTo>
                <a:lnTo>
                  <a:pt x="38100" y="94488"/>
                </a:lnTo>
                <a:lnTo>
                  <a:pt x="38100" y="114300"/>
                </a:lnTo>
                <a:close/>
              </a:path>
              <a:path w="114300" h="346075" extrusionOk="0">
                <a:moveTo>
                  <a:pt x="76200" y="345948"/>
                </a:moveTo>
                <a:lnTo>
                  <a:pt x="38100" y="345948"/>
                </a:lnTo>
                <a:lnTo>
                  <a:pt x="38100" y="94488"/>
                </a:lnTo>
                <a:lnTo>
                  <a:pt x="76200" y="94488"/>
                </a:lnTo>
                <a:lnTo>
                  <a:pt x="76200" y="345948"/>
                </a:lnTo>
                <a:close/>
              </a:path>
              <a:path w="114300" h="346075" extrusionOk="0">
                <a:moveTo>
                  <a:pt x="114300" y="114300"/>
                </a:moveTo>
                <a:lnTo>
                  <a:pt x="76200" y="114300"/>
                </a:lnTo>
                <a:lnTo>
                  <a:pt x="76200" y="94488"/>
                </a:lnTo>
                <a:lnTo>
                  <a:pt x="104526" y="94488"/>
                </a:lnTo>
                <a:lnTo>
                  <a:pt x="114300" y="1143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9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6" name="Google Shape;266;p16"/>
          <p:cNvGrpSpPr/>
          <p:nvPr/>
        </p:nvGrpSpPr>
        <p:grpSpPr>
          <a:xfrm>
            <a:off x="5838713" y="1815353"/>
            <a:ext cx="306089" cy="1377903"/>
            <a:chOff x="6943344" y="2743200"/>
            <a:chExt cx="462534" cy="2082164"/>
          </a:xfrm>
        </p:grpSpPr>
        <p:sp>
          <p:nvSpPr>
            <p:cNvPr id="267" name="Google Shape;267;p16"/>
            <p:cNvSpPr/>
            <p:nvPr/>
          </p:nvSpPr>
          <p:spPr>
            <a:xfrm>
              <a:off x="6943344" y="2743200"/>
              <a:ext cx="38100" cy="1143000"/>
            </a:xfrm>
            <a:custGeom>
              <a:avLst/>
              <a:gdLst/>
              <a:ahLst/>
              <a:cxnLst/>
              <a:rect l="l" t="t" r="r" b="b"/>
              <a:pathLst>
                <a:path w="38100" h="1143000" extrusionOk="0">
                  <a:moveTo>
                    <a:pt x="38099" y="0"/>
                  </a:moveTo>
                  <a:lnTo>
                    <a:pt x="38099" y="1142999"/>
                  </a:lnTo>
                  <a:lnTo>
                    <a:pt x="0" y="1142999"/>
                  </a:lnTo>
                  <a:lnTo>
                    <a:pt x="0" y="0"/>
                  </a:lnTo>
                  <a:lnTo>
                    <a:pt x="380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6981443" y="2884931"/>
              <a:ext cx="147955" cy="1001394"/>
            </a:xfrm>
            <a:custGeom>
              <a:avLst/>
              <a:gdLst/>
              <a:ahLst/>
              <a:cxnLst/>
              <a:rect l="l" t="t" r="r" b="b"/>
              <a:pathLst>
                <a:path w="147954" h="1001395" extrusionOk="0">
                  <a:moveTo>
                    <a:pt x="147580" y="1001268"/>
                  </a:moveTo>
                  <a:lnTo>
                    <a:pt x="108780" y="1001268"/>
                  </a:lnTo>
                  <a:lnTo>
                    <a:pt x="105156" y="984504"/>
                  </a:lnTo>
                  <a:lnTo>
                    <a:pt x="86868" y="868679"/>
                  </a:lnTo>
                  <a:lnTo>
                    <a:pt x="79248" y="810768"/>
                  </a:lnTo>
                  <a:lnTo>
                    <a:pt x="71628" y="751331"/>
                  </a:lnTo>
                  <a:lnTo>
                    <a:pt x="64008" y="693420"/>
                  </a:lnTo>
                  <a:lnTo>
                    <a:pt x="59436" y="635508"/>
                  </a:lnTo>
                  <a:lnTo>
                    <a:pt x="53340" y="577596"/>
                  </a:lnTo>
                  <a:lnTo>
                    <a:pt x="44196" y="464820"/>
                  </a:lnTo>
                  <a:lnTo>
                    <a:pt x="35052" y="358139"/>
                  </a:lnTo>
                  <a:lnTo>
                    <a:pt x="32004" y="307848"/>
                  </a:lnTo>
                  <a:lnTo>
                    <a:pt x="30480" y="283464"/>
                  </a:lnTo>
                  <a:lnTo>
                    <a:pt x="28956" y="260604"/>
                  </a:lnTo>
                  <a:lnTo>
                    <a:pt x="25908" y="236219"/>
                  </a:lnTo>
                  <a:lnTo>
                    <a:pt x="24384" y="214883"/>
                  </a:lnTo>
                  <a:lnTo>
                    <a:pt x="22860" y="192024"/>
                  </a:lnTo>
                  <a:lnTo>
                    <a:pt x="21336" y="170688"/>
                  </a:lnTo>
                  <a:lnTo>
                    <a:pt x="18288" y="131064"/>
                  </a:lnTo>
                  <a:lnTo>
                    <a:pt x="15240" y="112776"/>
                  </a:lnTo>
                  <a:lnTo>
                    <a:pt x="13716" y="94488"/>
                  </a:lnTo>
                  <a:lnTo>
                    <a:pt x="12192" y="77724"/>
                  </a:lnTo>
                  <a:lnTo>
                    <a:pt x="9144" y="60960"/>
                  </a:lnTo>
                  <a:lnTo>
                    <a:pt x="7620" y="47244"/>
                  </a:lnTo>
                  <a:lnTo>
                    <a:pt x="6096" y="32004"/>
                  </a:lnTo>
                  <a:lnTo>
                    <a:pt x="0" y="7620"/>
                  </a:lnTo>
                  <a:lnTo>
                    <a:pt x="38100" y="0"/>
                  </a:lnTo>
                  <a:lnTo>
                    <a:pt x="41148" y="12192"/>
                  </a:lnTo>
                  <a:lnTo>
                    <a:pt x="42672" y="25908"/>
                  </a:lnTo>
                  <a:lnTo>
                    <a:pt x="45720" y="41148"/>
                  </a:lnTo>
                  <a:lnTo>
                    <a:pt x="47244" y="56388"/>
                  </a:lnTo>
                  <a:lnTo>
                    <a:pt x="48768" y="73152"/>
                  </a:lnTo>
                  <a:lnTo>
                    <a:pt x="51816" y="89916"/>
                  </a:lnTo>
                  <a:lnTo>
                    <a:pt x="53340" y="108204"/>
                  </a:lnTo>
                  <a:lnTo>
                    <a:pt x="54864" y="128016"/>
                  </a:lnTo>
                  <a:lnTo>
                    <a:pt x="57912" y="147828"/>
                  </a:lnTo>
                  <a:lnTo>
                    <a:pt x="59436" y="167640"/>
                  </a:lnTo>
                  <a:lnTo>
                    <a:pt x="60960" y="188976"/>
                  </a:lnTo>
                  <a:lnTo>
                    <a:pt x="64008" y="234695"/>
                  </a:lnTo>
                  <a:lnTo>
                    <a:pt x="67056" y="257556"/>
                  </a:lnTo>
                  <a:lnTo>
                    <a:pt x="68580" y="280416"/>
                  </a:lnTo>
                  <a:lnTo>
                    <a:pt x="70104" y="304800"/>
                  </a:lnTo>
                  <a:lnTo>
                    <a:pt x="73152" y="356616"/>
                  </a:lnTo>
                  <a:lnTo>
                    <a:pt x="77724" y="408432"/>
                  </a:lnTo>
                  <a:lnTo>
                    <a:pt x="82296" y="461772"/>
                  </a:lnTo>
                  <a:lnTo>
                    <a:pt x="96012" y="630935"/>
                  </a:lnTo>
                  <a:lnTo>
                    <a:pt x="102108" y="688848"/>
                  </a:lnTo>
                  <a:lnTo>
                    <a:pt x="109728" y="746760"/>
                  </a:lnTo>
                  <a:lnTo>
                    <a:pt x="115824" y="806196"/>
                  </a:lnTo>
                  <a:lnTo>
                    <a:pt x="134112" y="922020"/>
                  </a:lnTo>
                  <a:lnTo>
                    <a:pt x="143256" y="978408"/>
                  </a:lnTo>
                  <a:lnTo>
                    <a:pt x="147580" y="100126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6998208" y="2886456"/>
              <a:ext cx="407670" cy="1000125"/>
            </a:xfrm>
            <a:custGeom>
              <a:avLst/>
              <a:gdLst/>
              <a:ahLst/>
              <a:cxnLst/>
              <a:rect l="l" t="t" r="r" b="b"/>
              <a:pathLst>
                <a:path w="407670" h="1000125" extrusionOk="0">
                  <a:moveTo>
                    <a:pt x="407045" y="999744"/>
                  </a:moveTo>
                  <a:lnTo>
                    <a:pt x="364373" y="999744"/>
                  </a:lnTo>
                  <a:lnTo>
                    <a:pt x="358139" y="986027"/>
                  </a:lnTo>
                  <a:lnTo>
                    <a:pt x="348995" y="967739"/>
                  </a:lnTo>
                  <a:lnTo>
                    <a:pt x="339851" y="947927"/>
                  </a:lnTo>
                  <a:lnTo>
                    <a:pt x="329183" y="928115"/>
                  </a:lnTo>
                  <a:lnTo>
                    <a:pt x="318515" y="905255"/>
                  </a:lnTo>
                  <a:lnTo>
                    <a:pt x="309371" y="880871"/>
                  </a:lnTo>
                  <a:lnTo>
                    <a:pt x="297179" y="854963"/>
                  </a:lnTo>
                  <a:lnTo>
                    <a:pt x="275843" y="797051"/>
                  </a:lnTo>
                  <a:lnTo>
                    <a:pt x="251459" y="736091"/>
                  </a:lnTo>
                  <a:lnTo>
                    <a:pt x="239267" y="704087"/>
                  </a:lnTo>
                  <a:lnTo>
                    <a:pt x="227075" y="670559"/>
                  </a:lnTo>
                  <a:lnTo>
                    <a:pt x="214883" y="635507"/>
                  </a:lnTo>
                  <a:lnTo>
                    <a:pt x="202691" y="601979"/>
                  </a:lnTo>
                  <a:lnTo>
                    <a:pt x="176783" y="531875"/>
                  </a:lnTo>
                  <a:lnTo>
                    <a:pt x="152399" y="460247"/>
                  </a:lnTo>
                  <a:lnTo>
                    <a:pt x="128015" y="390143"/>
                  </a:lnTo>
                  <a:lnTo>
                    <a:pt x="117347" y="356615"/>
                  </a:lnTo>
                  <a:lnTo>
                    <a:pt x="105155" y="323087"/>
                  </a:lnTo>
                  <a:lnTo>
                    <a:pt x="94487" y="289559"/>
                  </a:lnTo>
                  <a:lnTo>
                    <a:pt x="73151" y="225551"/>
                  </a:lnTo>
                  <a:lnTo>
                    <a:pt x="62483" y="195071"/>
                  </a:lnTo>
                  <a:lnTo>
                    <a:pt x="53339" y="166115"/>
                  </a:lnTo>
                  <a:lnTo>
                    <a:pt x="35051" y="114299"/>
                  </a:lnTo>
                  <a:lnTo>
                    <a:pt x="25907" y="89915"/>
                  </a:lnTo>
                  <a:lnTo>
                    <a:pt x="18287" y="67055"/>
                  </a:lnTo>
                  <a:lnTo>
                    <a:pt x="12191" y="47243"/>
                  </a:lnTo>
                  <a:lnTo>
                    <a:pt x="6095" y="28955"/>
                  </a:lnTo>
                  <a:lnTo>
                    <a:pt x="0" y="13718"/>
                  </a:lnTo>
                  <a:lnTo>
                    <a:pt x="35050" y="0"/>
                  </a:lnTo>
                  <a:lnTo>
                    <a:pt x="38099" y="7619"/>
                  </a:lnTo>
                  <a:lnTo>
                    <a:pt x="47243" y="35051"/>
                  </a:lnTo>
                  <a:lnTo>
                    <a:pt x="54863" y="54863"/>
                  </a:lnTo>
                  <a:lnTo>
                    <a:pt x="62483" y="77723"/>
                  </a:lnTo>
                  <a:lnTo>
                    <a:pt x="70103" y="102107"/>
                  </a:lnTo>
                  <a:lnTo>
                    <a:pt x="88391" y="153923"/>
                  </a:lnTo>
                  <a:lnTo>
                    <a:pt x="99059" y="182879"/>
                  </a:lnTo>
                  <a:lnTo>
                    <a:pt x="108203" y="213359"/>
                  </a:lnTo>
                  <a:lnTo>
                    <a:pt x="129539" y="277367"/>
                  </a:lnTo>
                  <a:lnTo>
                    <a:pt x="141731" y="310895"/>
                  </a:lnTo>
                  <a:lnTo>
                    <a:pt x="152399" y="344423"/>
                  </a:lnTo>
                  <a:lnTo>
                    <a:pt x="164591" y="377951"/>
                  </a:lnTo>
                  <a:lnTo>
                    <a:pt x="249935" y="623315"/>
                  </a:lnTo>
                  <a:lnTo>
                    <a:pt x="274319" y="690371"/>
                  </a:lnTo>
                  <a:lnTo>
                    <a:pt x="298703" y="754379"/>
                  </a:lnTo>
                  <a:lnTo>
                    <a:pt x="310895" y="783335"/>
                  </a:lnTo>
                  <a:lnTo>
                    <a:pt x="321563" y="812291"/>
                  </a:lnTo>
                  <a:lnTo>
                    <a:pt x="333755" y="839723"/>
                  </a:lnTo>
                  <a:lnTo>
                    <a:pt x="344423" y="865631"/>
                  </a:lnTo>
                  <a:lnTo>
                    <a:pt x="353567" y="890015"/>
                  </a:lnTo>
                  <a:lnTo>
                    <a:pt x="364235" y="911351"/>
                  </a:lnTo>
                  <a:lnTo>
                    <a:pt x="373379" y="932687"/>
                  </a:lnTo>
                  <a:lnTo>
                    <a:pt x="391667" y="969263"/>
                  </a:lnTo>
                  <a:lnTo>
                    <a:pt x="400811" y="986027"/>
                  </a:lnTo>
                  <a:lnTo>
                    <a:pt x="407045" y="999744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6943344" y="3886199"/>
              <a:ext cx="38100" cy="939165"/>
            </a:xfrm>
            <a:custGeom>
              <a:avLst/>
              <a:gdLst/>
              <a:ahLst/>
              <a:cxnLst/>
              <a:rect l="l" t="t" r="r" b="b"/>
              <a:pathLst>
                <a:path w="38100" h="939164" extrusionOk="0">
                  <a:moveTo>
                    <a:pt x="0" y="0"/>
                  </a:moveTo>
                  <a:lnTo>
                    <a:pt x="38099" y="0"/>
                  </a:lnTo>
                  <a:lnTo>
                    <a:pt x="38099" y="938784"/>
                  </a:lnTo>
                  <a:lnTo>
                    <a:pt x="0" y="9387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1" name="Google Shape;271;p16"/>
          <p:cNvSpPr txBox="1"/>
          <p:nvPr/>
        </p:nvSpPr>
        <p:spPr>
          <a:xfrm rot="-5400000">
            <a:off x="5619583" y="2386509"/>
            <a:ext cx="221456" cy="12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8405" marR="0" lvl="0" indent="0" algn="l" rtl="0">
              <a:lnSpc>
                <a:spcPct val="1024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2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Loss</a:t>
            </a:r>
            <a:endParaRPr sz="92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6"/>
          <p:cNvSpPr/>
          <p:nvPr/>
        </p:nvSpPr>
        <p:spPr>
          <a:xfrm>
            <a:off x="5686424" y="2072528"/>
            <a:ext cx="75640" cy="229020"/>
          </a:xfrm>
          <a:custGeom>
            <a:avLst/>
            <a:gdLst/>
            <a:ahLst/>
            <a:cxnLst/>
            <a:rect l="l" t="t" r="r" b="b"/>
            <a:pathLst>
              <a:path w="114300" h="346075" extrusionOk="0">
                <a:moveTo>
                  <a:pt x="38100" y="114300"/>
                </a:moveTo>
                <a:lnTo>
                  <a:pt x="0" y="114300"/>
                </a:lnTo>
                <a:lnTo>
                  <a:pt x="56388" y="0"/>
                </a:lnTo>
                <a:lnTo>
                  <a:pt x="105034" y="96012"/>
                </a:lnTo>
                <a:lnTo>
                  <a:pt x="38100" y="96012"/>
                </a:lnTo>
                <a:lnTo>
                  <a:pt x="38100" y="114300"/>
                </a:lnTo>
                <a:close/>
              </a:path>
              <a:path w="114300" h="346075" extrusionOk="0">
                <a:moveTo>
                  <a:pt x="76200" y="345948"/>
                </a:moveTo>
                <a:lnTo>
                  <a:pt x="38100" y="345948"/>
                </a:lnTo>
                <a:lnTo>
                  <a:pt x="38100" y="96012"/>
                </a:lnTo>
                <a:lnTo>
                  <a:pt x="76200" y="96012"/>
                </a:lnTo>
                <a:lnTo>
                  <a:pt x="76200" y="345948"/>
                </a:lnTo>
                <a:close/>
              </a:path>
              <a:path w="114300" h="346075" extrusionOk="0">
                <a:moveTo>
                  <a:pt x="114300" y="114300"/>
                </a:moveTo>
                <a:lnTo>
                  <a:pt x="76200" y="114300"/>
                </a:lnTo>
                <a:lnTo>
                  <a:pt x="76200" y="96012"/>
                </a:lnTo>
                <a:lnTo>
                  <a:pt x="105034" y="96012"/>
                </a:lnTo>
                <a:lnTo>
                  <a:pt x="114300" y="1143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9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6"/>
          <p:cNvSpPr/>
          <p:nvPr/>
        </p:nvSpPr>
        <p:spPr>
          <a:xfrm>
            <a:off x="2185820" y="2571750"/>
            <a:ext cx="1372861" cy="619405"/>
          </a:xfrm>
          <a:custGeom>
            <a:avLst/>
            <a:gdLst/>
            <a:ahLst/>
            <a:cxnLst/>
            <a:rect l="l" t="t" r="r" b="b"/>
            <a:pathLst>
              <a:path w="2074545" h="935989" extrusionOk="0">
                <a:moveTo>
                  <a:pt x="2074164" y="789444"/>
                </a:moveTo>
                <a:lnTo>
                  <a:pt x="92964" y="789444"/>
                </a:lnTo>
                <a:lnTo>
                  <a:pt x="92964" y="0"/>
                </a:lnTo>
                <a:lnTo>
                  <a:pt x="54864" y="0"/>
                </a:lnTo>
                <a:lnTo>
                  <a:pt x="54864" y="789444"/>
                </a:lnTo>
                <a:lnTo>
                  <a:pt x="0" y="789444"/>
                </a:lnTo>
                <a:lnTo>
                  <a:pt x="0" y="827544"/>
                </a:lnTo>
                <a:lnTo>
                  <a:pt x="54864" y="827544"/>
                </a:lnTo>
                <a:lnTo>
                  <a:pt x="54864" y="935748"/>
                </a:lnTo>
                <a:lnTo>
                  <a:pt x="92964" y="935748"/>
                </a:lnTo>
                <a:lnTo>
                  <a:pt x="92964" y="827544"/>
                </a:lnTo>
                <a:lnTo>
                  <a:pt x="2074164" y="827544"/>
                </a:lnTo>
                <a:lnTo>
                  <a:pt x="2074164" y="7894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9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6"/>
          <p:cNvSpPr txBox="1"/>
          <p:nvPr/>
        </p:nvSpPr>
        <p:spPr>
          <a:xfrm>
            <a:off x="2625211" y="3113995"/>
            <a:ext cx="690002" cy="151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25" rIns="0" bIns="0" anchor="t" anchorCtr="0">
            <a:spAutoFit/>
          </a:bodyPr>
          <a:lstStyle/>
          <a:p>
            <a:pPr marL="840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2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(epochs)</a:t>
            </a:r>
            <a:endParaRPr sz="92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6"/>
          <p:cNvSpPr/>
          <p:nvPr/>
        </p:nvSpPr>
        <p:spPr>
          <a:xfrm>
            <a:off x="3343610" y="3163757"/>
            <a:ext cx="230281" cy="75640"/>
          </a:xfrm>
          <a:custGeom>
            <a:avLst/>
            <a:gdLst/>
            <a:ahLst/>
            <a:cxnLst/>
            <a:rect l="l" t="t" r="r" b="b"/>
            <a:pathLst>
              <a:path w="347979" h="114300" extrusionOk="0">
                <a:moveTo>
                  <a:pt x="233172" y="114300"/>
                </a:moveTo>
                <a:lnTo>
                  <a:pt x="233172" y="0"/>
                </a:lnTo>
                <a:lnTo>
                  <a:pt x="310401" y="38100"/>
                </a:lnTo>
                <a:lnTo>
                  <a:pt x="251460" y="38100"/>
                </a:lnTo>
                <a:lnTo>
                  <a:pt x="251460" y="76200"/>
                </a:lnTo>
                <a:lnTo>
                  <a:pt x="308369" y="76200"/>
                </a:lnTo>
                <a:lnTo>
                  <a:pt x="233172" y="114300"/>
                </a:lnTo>
                <a:close/>
              </a:path>
              <a:path w="347979" h="114300" extrusionOk="0">
                <a:moveTo>
                  <a:pt x="233172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233172" y="38100"/>
                </a:lnTo>
                <a:lnTo>
                  <a:pt x="233172" y="76200"/>
                </a:lnTo>
                <a:close/>
              </a:path>
              <a:path w="347979" h="114300" extrusionOk="0">
                <a:moveTo>
                  <a:pt x="308369" y="76200"/>
                </a:moveTo>
                <a:lnTo>
                  <a:pt x="251460" y="76200"/>
                </a:lnTo>
                <a:lnTo>
                  <a:pt x="251460" y="38100"/>
                </a:lnTo>
                <a:lnTo>
                  <a:pt x="310401" y="38100"/>
                </a:lnTo>
                <a:lnTo>
                  <a:pt x="347472" y="56388"/>
                </a:lnTo>
                <a:lnTo>
                  <a:pt x="308369" y="76200"/>
                </a:lnTo>
                <a:close/>
              </a:path>
            </a:pathLst>
          </a:custGeom>
          <a:solidFill>
            <a:srgbClr val="1F497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9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6"/>
          <p:cNvSpPr txBox="1"/>
          <p:nvPr/>
        </p:nvSpPr>
        <p:spPr>
          <a:xfrm>
            <a:off x="2100788" y="2986951"/>
            <a:ext cx="76900" cy="151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25" rIns="0" bIns="0" anchor="t" anchorCtr="0">
            <a:spAutoFit/>
          </a:bodyPr>
          <a:lstStyle/>
          <a:p>
            <a:pPr marL="840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2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92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6"/>
          <p:cNvSpPr txBox="1"/>
          <p:nvPr/>
        </p:nvSpPr>
        <p:spPr>
          <a:xfrm>
            <a:off x="4380029" y="3113995"/>
            <a:ext cx="690002" cy="151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25" rIns="0" bIns="0" anchor="t" anchorCtr="0">
            <a:spAutoFit/>
          </a:bodyPr>
          <a:lstStyle/>
          <a:p>
            <a:pPr marL="840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2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(epochs)</a:t>
            </a:r>
            <a:endParaRPr sz="92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6"/>
          <p:cNvSpPr/>
          <p:nvPr/>
        </p:nvSpPr>
        <p:spPr>
          <a:xfrm>
            <a:off x="5098453" y="3163757"/>
            <a:ext cx="229020" cy="75640"/>
          </a:xfrm>
          <a:custGeom>
            <a:avLst/>
            <a:gdLst/>
            <a:ahLst/>
            <a:cxnLst/>
            <a:rect l="l" t="t" r="r" b="b"/>
            <a:pathLst>
              <a:path w="346075" h="114300" extrusionOk="0">
                <a:moveTo>
                  <a:pt x="231648" y="114300"/>
                </a:moveTo>
                <a:lnTo>
                  <a:pt x="231648" y="0"/>
                </a:lnTo>
                <a:lnTo>
                  <a:pt x="308877" y="38100"/>
                </a:lnTo>
                <a:lnTo>
                  <a:pt x="251460" y="38100"/>
                </a:lnTo>
                <a:lnTo>
                  <a:pt x="251460" y="76200"/>
                </a:lnTo>
                <a:lnTo>
                  <a:pt x="306845" y="76200"/>
                </a:lnTo>
                <a:lnTo>
                  <a:pt x="231648" y="114300"/>
                </a:lnTo>
                <a:close/>
              </a:path>
              <a:path w="346075" h="114300" extrusionOk="0">
                <a:moveTo>
                  <a:pt x="231648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231648" y="38100"/>
                </a:lnTo>
                <a:lnTo>
                  <a:pt x="231648" y="76200"/>
                </a:lnTo>
                <a:close/>
              </a:path>
              <a:path w="346075" h="114300" extrusionOk="0">
                <a:moveTo>
                  <a:pt x="306845" y="76200"/>
                </a:moveTo>
                <a:lnTo>
                  <a:pt x="251460" y="76200"/>
                </a:lnTo>
                <a:lnTo>
                  <a:pt x="251460" y="38100"/>
                </a:lnTo>
                <a:lnTo>
                  <a:pt x="308877" y="38100"/>
                </a:lnTo>
                <a:lnTo>
                  <a:pt x="345948" y="56388"/>
                </a:lnTo>
                <a:lnTo>
                  <a:pt x="306845" y="762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9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16"/>
          <p:cNvSpPr txBox="1"/>
          <p:nvPr/>
        </p:nvSpPr>
        <p:spPr>
          <a:xfrm>
            <a:off x="3854627" y="2986951"/>
            <a:ext cx="76900" cy="151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25" rIns="0" bIns="0" anchor="t" anchorCtr="0">
            <a:spAutoFit/>
          </a:bodyPr>
          <a:lstStyle/>
          <a:p>
            <a:pPr marL="840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2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92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6"/>
          <p:cNvSpPr txBox="1"/>
          <p:nvPr/>
        </p:nvSpPr>
        <p:spPr>
          <a:xfrm>
            <a:off x="3996824" y="2941549"/>
            <a:ext cx="385342" cy="151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25" rIns="0" bIns="0" anchor="t" anchorCtr="0">
            <a:spAutoFit/>
          </a:bodyPr>
          <a:lstStyle/>
          <a:p>
            <a:pPr marL="840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2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</a:t>
            </a:r>
            <a:endParaRPr sz="92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6"/>
          <p:cNvSpPr txBox="1"/>
          <p:nvPr/>
        </p:nvSpPr>
        <p:spPr>
          <a:xfrm>
            <a:off x="4607960" y="2826605"/>
            <a:ext cx="487456" cy="151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25" rIns="0" bIns="0" anchor="t" anchorCtr="0">
            <a:spAutoFit/>
          </a:bodyPr>
          <a:lstStyle/>
          <a:p>
            <a:pPr marL="840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2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validation</a:t>
            </a:r>
            <a:endParaRPr sz="92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2" name="Google Shape;282;p16"/>
          <p:cNvGrpSpPr/>
          <p:nvPr/>
        </p:nvGrpSpPr>
        <p:grpSpPr>
          <a:xfrm>
            <a:off x="3939652" y="2571749"/>
            <a:ext cx="1372861" cy="547632"/>
            <a:chOff x="4073652" y="3886199"/>
            <a:chExt cx="2074545" cy="827533"/>
          </a:xfrm>
        </p:grpSpPr>
        <p:sp>
          <p:nvSpPr>
            <p:cNvPr id="283" name="Google Shape;283;p16"/>
            <p:cNvSpPr/>
            <p:nvPr/>
          </p:nvSpPr>
          <p:spPr>
            <a:xfrm>
              <a:off x="4265407" y="3886199"/>
              <a:ext cx="1701164" cy="763905"/>
            </a:xfrm>
            <a:custGeom>
              <a:avLst/>
              <a:gdLst/>
              <a:ahLst/>
              <a:cxnLst/>
              <a:rect l="l" t="t" r="r" b="b"/>
              <a:pathLst>
                <a:path w="1701164" h="763904" extrusionOk="0">
                  <a:moveTo>
                    <a:pt x="1696481" y="763524"/>
                  </a:moveTo>
                  <a:lnTo>
                    <a:pt x="1659904" y="758952"/>
                  </a:lnTo>
                  <a:lnTo>
                    <a:pt x="1644665" y="758952"/>
                  </a:lnTo>
                  <a:lnTo>
                    <a:pt x="1629425" y="757428"/>
                  </a:lnTo>
                  <a:lnTo>
                    <a:pt x="1612661" y="757428"/>
                  </a:lnTo>
                  <a:lnTo>
                    <a:pt x="1595896" y="755904"/>
                  </a:lnTo>
                  <a:lnTo>
                    <a:pt x="1560845" y="755904"/>
                  </a:lnTo>
                  <a:lnTo>
                    <a:pt x="1541033" y="754380"/>
                  </a:lnTo>
                  <a:lnTo>
                    <a:pt x="1263665" y="754380"/>
                  </a:lnTo>
                  <a:lnTo>
                    <a:pt x="1210325" y="752856"/>
                  </a:lnTo>
                  <a:lnTo>
                    <a:pt x="1156985" y="752856"/>
                  </a:lnTo>
                  <a:lnTo>
                    <a:pt x="1047257" y="749808"/>
                  </a:lnTo>
                  <a:lnTo>
                    <a:pt x="879617" y="740664"/>
                  </a:lnTo>
                  <a:lnTo>
                    <a:pt x="824753" y="736092"/>
                  </a:lnTo>
                  <a:lnTo>
                    <a:pt x="715025" y="723900"/>
                  </a:lnTo>
                  <a:lnTo>
                    <a:pt x="661685" y="716280"/>
                  </a:lnTo>
                  <a:lnTo>
                    <a:pt x="609869" y="707136"/>
                  </a:lnTo>
                  <a:lnTo>
                    <a:pt x="559577" y="696468"/>
                  </a:lnTo>
                  <a:lnTo>
                    <a:pt x="510809" y="684276"/>
                  </a:lnTo>
                  <a:lnTo>
                    <a:pt x="463565" y="672084"/>
                  </a:lnTo>
                  <a:lnTo>
                    <a:pt x="417845" y="656844"/>
                  </a:lnTo>
                  <a:lnTo>
                    <a:pt x="396509" y="647700"/>
                  </a:lnTo>
                  <a:lnTo>
                    <a:pt x="375173" y="640080"/>
                  </a:lnTo>
                  <a:lnTo>
                    <a:pt x="355361" y="630936"/>
                  </a:lnTo>
                  <a:lnTo>
                    <a:pt x="335549" y="620268"/>
                  </a:lnTo>
                  <a:lnTo>
                    <a:pt x="317261" y="611124"/>
                  </a:lnTo>
                  <a:lnTo>
                    <a:pt x="280685" y="589788"/>
                  </a:lnTo>
                  <a:lnTo>
                    <a:pt x="248681" y="565404"/>
                  </a:lnTo>
                  <a:lnTo>
                    <a:pt x="218201" y="537972"/>
                  </a:lnTo>
                  <a:lnTo>
                    <a:pt x="192293" y="509016"/>
                  </a:lnTo>
                  <a:lnTo>
                    <a:pt x="178577" y="492252"/>
                  </a:lnTo>
                  <a:lnTo>
                    <a:pt x="154193" y="457200"/>
                  </a:lnTo>
                  <a:lnTo>
                    <a:pt x="132857" y="420624"/>
                  </a:lnTo>
                  <a:lnTo>
                    <a:pt x="111521" y="381000"/>
                  </a:lnTo>
                  <a:lnTo>
                    <a:pt x="93233" y="338328"/>
                  </a:lnTo>
                  <a:lnTo>
                    <a:pt x="76469" y="294132"/>
                  </a:lnTo>
                  <a:lnTo>
                    <a:pt x="59705" y="246888"/>
                  </a:lnTo>
                  <a:lnTo>
                    <a:pt x="32273" y="149352"/>
                  </a:lnTo>
                  <a:lnTo>
                    <a:pt x="20081" y="97536"/>
                  </a:lnTo>
                  <a:lnTo>
                    <a:pt x="0" y="0"/>
                  </a:lnTo>
                  <a:lnTo>
                    <a:pt x="38996" y="0"/>
                  </a:lnTo>
                  <a:lnTo>
                    <a:pt x="45989" y="39624"/>
                  </a:lnTo>
                  <a:lnTo>
                    <a:pt x="56657" y="89916"/>
                  </a:lnTo>
                  <a:lnTo>
                    <a:pt x="68849" y="140208"/>
                  </a:lnTo>
                  <a:lnTo>
                    <a:pt x="82565" y="188976"/>
                  </a:lnTo>
                  <a:lnTo>
                    <a:pt x="96281" y="236220"/>
                  </a:lnTo>
                  <a:lnTo>
                    <a:pt x="111521" y="280416"/>
                  </a:lnTo>
                  <a:lnTo>
                    <a:pt x="128285" y="324612"/>
                  </a:lnTo>
                  <a:lnTo>
                    <a:pt x="155717" y="384048"/>
                  </a:lnTo>
                  <a:lnTo>
                    <a:pt x="177053" y="420624"/>
                  </a:lnTo>
                  <a:lnTo>
                    <a:pt x="198389" y="454152"/>
                  </a:lnTo>
                  <a:lnTo>
                    <a:pt x="245633" y="512064"/>
                  </a:lnTo>
                  <a:lnTo>
                    <a:pt x="286781" y="547116"/>
                  </a:lnTo>
                  <a:lnTo>
                    <a:pt x="318785" y="568452"/>
                  </a:lnTo>
                  <a:lnTo>
                    <a:pt x="372125" y="595884"/>
                  </a:lnTo>
                  <a:lnTo>
                    <a:pt x="431561" y="620268"/>
                  </a:lnTo>
                  <a:lnTo>
                    <a:pt x="475757" y="635508"/>
                  </a:lnTo>
                  <a:lnTo>
                    <a:pt x="521477" y="647700"/>
                  </a:lnTo>
                  <a:lnTo>
                    <a:pt x="568721" y="659892"/>
                  </a:lnTo>
                  <a:lnTo>
                    <a:pt x="617489" y="669036"/>
                  </a:lnTo>
                  <a:lnTo>
                    <a:pt x="669305" y="678180"/>
                  </a:lnTo>
                  <a:lnTo>
                    <a:pt x="721121" y="685800"/>
                  </a:lnTo>
                  <a:lnTo>
                    <a:pt x="829325" y="697992"/>
                  </a:lnTo>
                  <a:lnTo>
                    <a:pt x="882664" y="702564"/>
                  </a:lnTo>
                  <a:lnTo>
                    <a:pt x="1048781" y="711708"/>
                  </a:lnTo>
                  <a:lnTo>
                    <a:pt x="1158508" y="714756"/>
                  </a:lnTo>
                  <a:lnTo>
                    <a:pt x="1211849" y="714756"/>
                  </a:lnTo>
                  <a:lnTo>
                    <a:pt x="1263665" y="716280"/>
                  </a:lnTo>
                  <a:lnTo>
                    <a:pt x="1541033" y="716280"/>
                  </a:lnTo>
                  <a:lnTo>
                    <a:pt x="1560845" y="717804"/>
                  </a:lnTo>
                  <a:lnTo>
                    <a:pt x="1597421" y="717804"/>
                  </a:lnTo>
                  <a:lnTo>
                    <a:pt x="1614184" y="719328"/>
                  </a:lnTo>
                  <a:lnTo>
                    <a:pt x="1630949" y="719328"/>
                  </a:lnTo>
                  <a:lnTo>
                    <a:pt x="1647712" y="720852"/>
                  </a:lnTo>
                  <a:lnTo>
                    <a:pt x="1661429" y="720852"/>
                  </a:lnTo>
                  <a:lnTo>
                    <a:pt x="1688861" y="723900"/>
                  </a:lnTo>
                  <a:lnTo>
                    <a:pt x="1701053" y="725424"/>
                  </a:lnTo>
                  <a:lnTo>
                    <a:pt x="1696481" y="763524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4276113" y="3886199"/>
              <a:ext cx="1690370" cy="678180"/>
            </a:xfrm>
            <a:custGeom>
              <a:avLst/>
              <a:gdLst/>
              <a:ahLst/>
              <a:cxnLst/>
              <a:rect l="l" t="t" r="r" b="b"/>
              <a:pathLst>
                <a:path w="1690370" h="678179" extrusionOk="0">
                  <a:moveTo>
                    <a:pt x="1685775" y="678180"/>
                  </a:moveTo>
                  <a:lnTo>
                    <a:pt x="1673582" y="676656"/>
                  </a:lnTo>
                  <a:lnTo>
                    <a:pt x="1661390" y="676656"/>
                  </a:lnTo>
                  <a:lnTo>
                    <a:pt x="1649198" y="675132"/>
                  </a:lnTo>
                  <a:lnTo>
                    <a:pt x="1633959" y="673608"/>
                  </a:lnTo>
                  <a:lnTo>
                    <a:pt x="1618718" y="673608"/>
                  </a:lnTo>
                  <a:lnTo>
                    <a:pt x="1603478" y="672084"/>
                  </a:lnTo>
                  <a:lnTo>
                    <a:pt x="1568426" y="672084"/>
                  </a:lnTo>
                  <a:lnTo>
                    <a:pt x="1550139" y="670560"/>
                  </a:lnTo>
                  <a:lnTo>
                    <a:pt x="1303251" y="670560"/>
                  </a:lnTo>
                  <a:lnTo>
                    <a:pt x="1252959" y="669036"/>
                  </a:lnTo>
                  <a:lnTo>
                    <a:pt x="1146278" y="669036"/>
                  </a:lnTo>
                  <a:lnTo>
                    <a:pt x="1036551" y="665988"/>
                  </a:lnTo>
                  <a:lnTo>
                    <a:pt x="868910" y="656844"/>
                  </a:lnTo>
                  <a:lnTo>
                    <a:pt x="759182" y="647700"/>
                  </a:lnTo>
                  <a:lnTo>
                    <a:pt x="704318" y="641604"/>
                  </a:lnTo>
                  <a:lnTo>
                    <a:pt x="652502" y="633984"/>
                  </a:lnTo>
                  <a:lnTo>
                    <a:pt x="599162" y="624840"/>
                  </a:lnTo>
                  <a:lnTo>
                    <a:pt x="548870" y="614172"/>
                  </a:lnTo>
                  <a:lnTo>
                    <a:pt x="500102" y="603504"/>
                  </a:lnTo>
                  <a:lnTo>
                    <a:pt x="452858" y="591312"/>
                  </a:lnTo>
                  <a:lnTo>
                    <a:pt x="408663" y="576072"/>
                  </a:lnTo>
                  <a:lnTo>
                    <a:pt x="385802" y="568452"/>
                  </a:lnTo>
                  <a:lnTo>
                    <a:pt x="344654" y="551688"/>
                  </a:lnTo>
                  <a:lnTo>
                    <a:pt x="306554" y="533400"/>
                  </a:lnTo>
                  <a:lnTo>
                    <a:pt x="269978" y="512064"/>
                  </a:lnTo>
                  <a:lnTo>
                    <a:pt x="222734" y="477012"/>
                  </a:lnTo>
                  <a:lnTo>
                    <a:pt x="193778" y="451104"/>
                  </a:lnTo>
                  <a:lnTo>
                    <a:pt x="181586" y="435864"/>
                  </a:lnTo>
                  <a:lnTo>
                    <a:pt x="167870" y="420624"/>
                  </a:lnTo>
                  <a:lnTo>
                    <a:pt x="155678" y="403860"/>
                  </a:lnTo>
                  <a:lnTo>
                    <a:pt x="145010" y="387096"/>
                  </a:lnTo>
                  <a:lnTo>
                    <a:pt x="132818" y="370332"/>
                  </a:lnTo>
                  <a:lnTo>
                    <a:pt x="122150" y="352044"/>
                  </a:lnTo>
                  <a:lnTo>
                    <a:pt x="111482" y="332232"/>
                  </a:lnTo>
                  <a:lnTo>
                    <a:pt x="100814" y="313944"/>
                  </a:lnTo>
                  <a:lnTo>
                    <a:pt x="91670" y="292608"/>
                  </a:lnTo>
                  <a:lnTo>
                    <a:pt x="82526" y="272796"/>
                  </a:lnTo>
                  <a:lnTo>
                    <a:pt x="65762" y="230124"/>
                  </a:lnTo>
                  <a:lnTo>
                    <a:pt x="48998" y="185928"/>
                  </a:lnTo>
                  <a:lnTo>
                    <a:pt x="35282" y="140208"/>
                  </a:lnTo>
                  <a:lnTo>
                    <a:pt x="21566" y="92964"/>
                  </a:lnTo>
                  <a:lnTo>
                    <a:pt x="9374" y="44196"/>
                  </a:lnTo>
                  <a:lnTo>
                    <a:pt x="0" y="0"/>
                  </a:lnTo>
                  <a:lnTo>
                    <a:pt x="38283" y="0"/>
                  </a:lnTo>
                  <a:lnTo>
                    <a:pt x="45950" y="35052"/>
                  </a:lnTo>
                  <a:lnTo>
                    <a:pt x="58142" y="83820"/>
                  </a:lnTo>
                  <a:lnTo>
                    <a:pt x="71858" y="129540"/>
                  </a:lnTo>
                  <a:lnTo>
                    <a:pt x="85574" y="173736"/>
                  </a:lnTo>
                  <a:lnTo>
                    <a:pt x="100814" y="217932"/>
                  </a:lnTo>
                  <a:lnTo>
                    <a:pt x="117578" y="257556"/>
                  </a:lnTo>
                  <a:lnTo>
                    <a:pt x="135866" y="297180"/>
                  </a:lnTo>
                  <a:lnTo>
                    <a:pt x="155678" y="333756"/>
                  </a:lnTo>
                  <a:lnTo>
                    <a:pt x="164822" y="350520"/>
                  </a:lnTo>
                  <a:lnTo>
                    <a:pt x="177014" y="367284"/>
                  </a:lnTo>
                  <a:lnTo>
                    <a:pt x="198350" y="397764"/>
                  </a:lnTo>
                  <a:lnTo>
                    <a:pt x="222734" y="425196"/>
                  </a:lnTo>
                  <a:lnTo>
                    <a:pt x="234926" y="437388"/>
                  </a:lnTo>
                  <a:lnTo>
                    <a:pt x="248642" y="449580"/>
                  </a:lnTo>
                  <a:lnTo>
                    <a:pt x="276074" y="470916"/>
                  </a:lnTo>
                  <a:lnTo>
                    <a:pt x="291314" y="480060"/>
                  </a:lnTo>
                  <a:lnTo>
                    <a:pt x="308078" y="490728"/>
                  </a:lnTo>
                  <a:lnTo>
                    <a:pt x="324842" y="499872"/>
                  </a:lnTo>
                  <a:lnTo>
                    <a:pt x="343130" y="509016"/>
                  </a:lnTo>
                  <a:lnTo>
                    <a:pt x="361418" y="516636"/>
                  </a:lnTo>
                  <a:lnTo>
                    <a:pt x="379706" y="525780"/>
                  </a:lnTo>
                  <a:lnTo>
                    <a:pt x="401042" y="533400"/>
                  </a:lnTo>
                  <a:lnTo>
                    <a:pt x="420854" y="541020"/>
                  </a:lnTo>
                  <a:lnTo>
                    <a:pt x="442190" y="547116"/>
                  </a:lnTo>
                  <a:lnTo>
                    <a:pt x="509246" y="566928"/>
                  </a:lnTo>
                  <a:lnTo>
                    <a:pt x="558014" y="577596"/>
                  </a:lnTo>
                  <a:lnTo>
                    <a:pt x="606782" y="586740"/>
                  </a:lnTo>
                  <a:lnTo>
                    <a:pt x="658599" y="595884"/>
                  </a:lnTo>
                  <a:lnTo>
                    <a:pt x="710414" y="603504"/>
                  </a:lnTo>
                  <a:lnTo>
                    <a:pt x="763754" y="609600"/>
                  </a:lnTo>
                  <a:lnTo>
                    <a:pt x="871958" y="618744"/>
                  </a:lnTo>
                  <a:lnTo>
                    <a:pt x="1038074" y="627888"/>
                  </a:lnTo>
                  <a:lnTo>
                    <a:pt x="1147802" y="630936"/>
                  </a:lnTo>
                  <a:lnTo>
                    <a:pt x="1252959" y="630936"/>
                  </a:lnTo>
                  <a:lnTo>
                    <a:pt x="1303251" y="632460"/>
                  </a:lnTo>
                  <a:lnTo>
                    <a:pt x="1550139" y="632460"/>
                  </a:lnTo>
                  <a:lnTo>
                    <a:pt x="1568426" y="633984"/>
                  </a:lnTo>
                  <a:lnTo>
                    <a:pt x="1603478" y="633984"/>
                  </a:lnTo>
                  <a:lnTo>
                    <a:pt x="1620243" y="635508"/>
                  </a:lnTo>
                  <a:lnTo>
                    <a:pt x="1635482" y="635508"/>
                  </a:lnTo>
                  <a:lnTo>
                    <a:pt x="1678155" y="640080"/>
                  </a:lnTo>
                  <a:lnTo>
                    <a:pt x="1690347" y="641604"/>
                  </a:lnTo>
                  <a:lnTo>
                    <a:pt x="1685775" y="67818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4073652" y="4675632"/>
              <a:ext cx="2074545" cy="38100"/>
            </a:xfrm>
            <a:custGeom>
              <a:avLst/>
              <a:gdLst/>
              <a:ahLst/>
              <a:cxnLst/>
              <a:rect l="l" t="t" r="r" b="b"/>
              <a:pathLst>
                <a:path w="2074545" h="38100" extrusionOk="0">
                  <a:moveTo>
                    <a:pt x="2074164" y="38100"/>
                  </a:moveTo>
                  <a:lnTo>
                    <a:pt x="0" y="38100"/>
                  </a:lnTo>
                  <a:lnTo>
                    <a:pt x="0" y="0"/>
                  </a:lnTo>
                  <a:lnTo>
                    <a:pt x="2074164" y="0"/>
                  </a:lnTo>
                  <a:lnTo>
                    <a:pt x="2074164" y="381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6" name="Google Shape;286;p16"/>
          <p:cNvSpPr txBox="1"/>
          <p:nvPr/>
        </p:nvSpPr>
        <p:spPr>
          <a:xfrm>
            <a:off x="6240790" y="3116011"/>
            <a:ext cx="690002" cy="151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25" rIns="0" bIns="0" anchor="t" anchorCtr="0">
            <a:spAutoFit/>
          </a:bodyPr>
          <a:lstStyle/>
          <a:p>
            <a:pPr marL="840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2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(epochs)</a:t>
            </a:r>
            <a:endParaRPr sz="92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6"/>
          <p:cNvSpPr/>
          <p:nvPr/>
        </p:nvSpPr>
        <p:spPr>
          <a:xfrm>
            <a:off x="6960198" y="3165773"/>
            <a:ext cx="229020" cy="75640"/>
          </a:xfrm>
          <a:custGeom>
            <a:avLst/>
            <a:gdLst/>
            <a:ahLst/>
            <a:cxnLst/>
            <a:rect l="l" t="t" r="r" b="b"/>
            <a:pathLst>
              <a:path w="346075" h="114300" extrusionOk="0">
                <a:moveTo>
                  <a:pt x="231648" y="114300"/>
                </a:moveTo>
                <a:lnTo>
                  <a:pt x="231648" y="0"/>
                </a:lnTo>
                <a:lnTo>
                  <a:pt x="306845" y="38100"/>
                </a:lnTo>
                <a:lnTo>
                  <a:pt x="251460" y="38100"/>
                </a:lnTo>
                <a:lnTo>
                  <a:pt x="251460" y="76200"/>
                </a:lnTo>
                <a:lnTo>
                  <a:pt x="308877" y="76200"/>
                </a:lnTo>
                <a:lnTo>
                  <a:pt x="231648" y="114300"/>
                </a:lnTo>
                <a:close/>
              </a:path>
              <a:path w="346075" h="114300" extrusionOk="0">
                <a:moveTo>
                  <a:pt x="231648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231648" y="38100"/>
                </a:lnTo>
                <a:lnTo>
                  <a:pt x="231648" y="76200"/>
                </a:lnTo>
                <a:close/>
              </a:path>
              <a:path w="346075" h="114300" extrusionOk="0">
                <a:moveTo>
                  <a:pt x="308877" y="76200"/>
                </a:moveTo>
                <a:lnTo>
                  <a:pt x="251460" y="76200"/>
                </a:lnTo>
                <a:lnTo>
                  <a:pt x="251460" y="38100"/>
                </a:lnTo>
                <a:lnTo>
                  <a:pt x="306845" y="38100"/>
                </a:lnTo>
                <a:lnTo>
                  <a:pt x="345948" y="57912"/>
                </a:lnTo>
                <a:lnTo>
                  <a:pt x="308877" y="762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9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6"/>
          <p:cNvSpPr txBox="1"/>
          <p:nvPr/>
        </p:nvSpPr>
        <p:spPr>
          <a:xfrm>
            <a:off x="5716339" y="2988967"/>
            <a:ext cx="76900" cy="151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25" rIns="0" bIns="0" anchor="t" anchorCtr="0">
            <a:spAutoFit/>
          </a:bodyPr>
          <a:lstStyle/>
          <a:p>
            <a:pPr marL="840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2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92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6"/>
          <p:cNvSpPr txBox="1"/>
          <p:nvPr/>
        </p:nvSpPr>
        <p:spPr>
          <a:xfrm>
            <a:off x="6545365" y="2903234"/>
            <a:ext cx="385342" cy="151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25" rIns="0" bIns="0" anchor="t" anchorCtr="0">
            <a:spAutoFit/>
          </a:bodyPr>
          <a:lstStyle/>
          <a:p>
            <a:pPr marL="840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2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</a:t>
            </a:r>
            <a:endParaRPr sz="92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6"/>
          <p:cNvSpPr txBox="1"/>
          <p:nvPr/>
        </p:nvSpPr>
        <p:spPr>
          <a:xfrm>
            <a:off x="6475756" y="2560303"/>
            <a:ext cx="487456" cy="151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25" rIns="0" bIns="0" anchor="t" anchorCtr="0">
            <a:spAutoFit/>
          </a:bodyPr>
          <a:lstStyle/>
          <a:p>
            <a:pPr marL="840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2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validation</a:t>
            </a:r>
            <a:endParaRPr sz="92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1" name="Google Shape;291;p16"/>
          <p:cNvGrpSpPr/>
          <p:nvPr/>
        </p:nvGrpSpPr>
        <p:grpSpPr>
          <a:xfrm>
            <a:off x="5807449" y="2571750"/>
            <a:ext cx="1372861" cy="547632"/>
            <a:chOff x="6896100" y="3886200"/>
            <a:chExt cx="2074545" cy="827532"/>
          </a:xfrm>
        </p:grpSpPr>
        <p:sp>
          <p:nvSpPr>
            <p:cNvPr id="292" name="Google Shape;292;p16"/>
            <p:cNvSpPr/>
            <p:nvPr/>
          </p:nvSpPr>
          <p:spPr>
            <a:xfrm>
              <a:off x="7090224" y="3886200"/>
              <a:ext cx="1689735" cy="768350"/>
            </a:xfrm>
            <a:custGeom>
              <a:avLst/>
              <a:gdLst/>
              <a:ahLst/>
              <a:cxnLst/>
              <a:rect l="l" t="t" r="r" b="b"/>
              <a:pathLst>
                <a:path w="1689734" h="768350" extrusionOk="0">
                  <a:moveTo>
                    <a:pt x="1683443" y="768095"/>
                  </a:moveTo>
                  <a:lnTo>
                    <a:pt x="1672775" y="765047"/>
                  </a:lnTo>
                  <a:lnTo>
                    <a:pt x="1660583" y="765047"/>
                  </a:lnTo>
                  <a:lnTo>
                    <a:pt x="1633151" y="761999"/>
                  </a:lnTo>
                  <a:lnTo>
                    <a:pt x="1617911" y="760476"/>
                  </a:lnTo>
                  <a:lnTo>
                    <a:pt x="1601147" y="760476"/>
                  </a:lnTo>
                  <a:lnTo>
                    <a:pt x="1584383" y="758951"/>
                  </a:lnTo>
                  <a:lnTo>
                    <a:pt x="1547807" y="758951"/>
                  </a:lnTo>
                  <a:lnTo>
                    <a:pt x="1529519" y="757427"/>
                  </a:lnTo>
                  <a:lnTo>
                    <a:pt x="1250627" y="757427"/>
                  </a:lnTo>
                  <a:lnTo>
                    <a:pt x="1198811" y="755903"/>
                  </a:lnTo>
                  <a:lnTo>
                    <a:pt x="1145471" y="755903"/>
                  </a:lnTo>
                  <a:lnTo>
                    <a:pt x="1035743" y="752855"/>
                  </a:lnTo>
                  <a:lnTo>
                    <a:pt x="924491" y="746759"/>
                  </a:lnTo>
                  <a:lnTo>
                    <a:pt x="813239" y="737615"/>
                  </a:lnTo>
                  <a:lnTo>
                    <a:pt x="756851" y="731519"/>
                  </a:lnTo>
                  <a:lnTo>
                    <a:pt x="703511" y="723899"/>
                  </a:lnTo>
                  <a:lnTo>
                    <a:pt x="650171" y="714755"/>
                  </a:lnTo>
                  <a:lnTo>
                    <a:pt x="598355" y="705611"/>
                  </a:lnTo>
                  <a:lnTo>
                    <a:pt x="546539" y="693419"/>
                  </a:lnTo>
                  <a:lnTo>
                    <a:pt x="497771" y="681227"/>
                  </a:lnTo>
                  <a:lnTo>
                    <a:pt x="450527" y="665987"/>
                  </a:lnTo>
                  <a:lnTo>
                    <a:pt x="406331" y="649223"/>
                  </a:lnTo>
                  <a:lnTo>
                    <a:pt x="384995" y="641603"/>
                  </a:lnTo>
                  <a:lnTo>
                    <a:pt x="363659" y="630935"/>
                  </a:lnTo>
                  <a:lnTo>
                    <a:pt x="342323" y="621791"/>
                  </a:lnTo>
                  <a:lnTo>
                    <a:pt x="322511" y="611123"/>
                  </a:lnTo>
                  <a:lnTo>
                    <a:pt x="267647" y="576072"/>
                  </a:lnTo>
                  <a:lnTo>
                    <a:pt x="235643" y="550164"/>
                  </a:lnTo>
                  <a:lnTo>
                    <a:pt x="220403" y="534923"/>
                  </a:lnTo>
                  <a:lnTo>
                    <a:pt x="205163" y="521207"/>
                  </a:lnTo>
                  <a:lnTo>
                    <a:pt x="191447" y="504443"/>
                  </a:lnTo>
                  <a:lnTo>
                    <a:pt x="179255" y="487680"/>
                  </a:lnTo>
                  <a:lnTo>
                    <a:pt x="165539" y="470915"/>
                  </a:lnTo>
                  <a:lnTo>
                    <a:pt x="153347" y="452627"/>
                  </a:lnTo>
                  <a:lnTo>
                    <a:pt x="142679" y="432815"/>
                  </a:lnTo>
                  <a:lnTo>
                    <a:pt x="130487" y="413003"/>
                  </a:lnTo>
                  <a:lnTo>
                    <a:pt x="109151" y="370331"/>
                  </a:lnTo>
                  <a:lnTo>
                    <a:pt x="100007" y="348995"/>
                  </a:lnTo>
                  <a:lnTo>
                    <a:pt x="89339" y="326135"/>
                  </a:lnTo>
                  <a:lnTo>
                    <a:pt x="80195" y="301751"/>
                  </a:lnTo>
                  <a:lnTo>
                    <a:pt x="72575" y="278891"/>
                  </a:lnTo>
                  <a:lnTo>
                    <a:pt x="63431" y="252983"/>
                  </a:lnTo>
                  <a:lnTo>
                    <a:pt x="48191" y="202691"/>
                  </a:lnTo>
                  <a:lnTo>
                    <a:pt x="32951" y="150875"/>
                  </a:lnTo>
                  <a:lnTo>
                    <a:pt x="19235" y="96011"/>
                  </a:lnTo>
                  <a:lnTo>
                    <a:pt x="8567" y="39623"/>
                  </a:lnTo>
                  <a:lnTo>
                    <a:pt x="0" y="0"/>
                  </a:lnTo>
                  <a:lnTo>
                    <a:pt x="38800" y="0"/>
                  </a:lnTo>
                  <a:lnTo>
                    <a:pt x="45143" y="33527"/>
                  </a:lnTo>
                  <a:lnTo>
                    <a:pt x="57335" y="88391"/>
                  </a:lnTo>
                  <a:lnTo>
                    <a:pt x="69527" y="141731"/>
                  </a:lnTo>
                  <a:lnTo>
                    <a:pt x="100007" y="242315"/>
                  </a:lnTo>
                  <a:lnTo>
                    <a:pt x="116771" y="289559"/>
                  </a:lnTo>
                  <a:lnTo>
                    <a:pt x="144203" y="355091"/>
                  </a:lnTo>
                  <a:lnTo>
                    <a:pt x="154871" y="374903"/>
                  </a:lnTo>
                  <a:lnTo>
                    <a:pt x="164015" y="394715"/>
                  </a:lnTo>
                  <a:lnTo>
                    <a:pt x="174683" y="414527"/>
                  </a:lnTo>
                  <a:lnTo>
                    <a:pt x="186875" y="432815"/>
                  </a:lnTo>
                  <a:lnTo>
                    <a:pt x="197543" y="449580"/>
                  </a:lnTo>
                  <a:lnTo>
                    <a:pt x="221927" y="481583"/>
                  </a:lnTo>
                  <a:lnTo>
                    <a:pt x="261551" y="522731"/>
                  </a:lnTo>
                  <a:lnTo>
                    <a:pt x="292031" y="545591"/>
                  </a:lnTo>
                  <a:lnTo>
                    <a:pt x="307271" y="557783"/>
                  </a:lnTo>
                  <a:lnTo>
                    <a:pt x="324035" y="568451"/>
                  </a:lnTo>
                  <a:lnTo>
                    <a:pt x="342323" y="577595"/>
                  </a:lnTo>
                  <a:lnTo>
                    <a:pt x="360611" y="588264"/>
                  </a:lnTo>
                  <a:lnTo>
                    <a:pt x="400235" y="606551"/>
                  </a:lnTo>
                  <a:lnTo>
                    <a:pt x="420047" y="614172"/>
                  </a:lnTo>
                  <a:lnTo>
                    <a:pt x="441383" y="623315"/>
                  </a:lnTo>
                  <a:lnTo>
                    <a:pt x="509963" y="644651"/>
                  </a:lnTo>
                  <a:lnTo>
                    <a:pt x="557207" y="656843"/>
                  </a:lnTo>
                  <a:lnTo>
                    <a:pt x="605975" y="667511"/>
                  </a:lnTo>
                  <a:lnTo>
                    <a:pt x="657791" y="678180"/>
                  </a:lnTo>
                  <a:lnTo>
                    <a:pt x="709607" y="685799"/>
                  </a:lnTo>
                  <a:lnTo>
                    <a:pt x="762947" y="693419"/>
                  </a:lnTo>
                  <a:lnTo>
                    <a:pt x="816287" y="699515"/>
                  </a:lnTo>
                  <a:lnTo>
                    <a:pt x="926015" y="708659"/>
                  </a:lnTo>
                  <a:lnTo>
                    <a:pt x="1037267" y="714755"/>
                  </a:lnTo>
                  <a:lnTo>
                    <a:pt x="1145471" y="717803"/>
                  </a:lnTo>
                  <a:lnTo>
                    <a:pt x="1198811" y="717803"/>
                  </a:lnTo>
                  <a:lnTo>
                    <a:pt x="1252151" y="719327"/>
                  </a:lnTo>
                  <a:lnTo>
                    <a:pt x="1529519" y="719327"/>
                  </a:lnTo>
                  <a:lnTo>
                    <a:pt x="1549331" y="720851"/>
                  </a:lnTo>
                  <a:lnTo>
                    <a:pt x="1585907" y="720851"/>
                  </a:lnTo>
                  <a:lnTo>
                    <a:pt x="1602671" y="722376"/>
                  </a:lnTo>
                  <a:lnTo>
                    <a:pt x="1619435" y="722376"/>
                  </a:lnTo>
                  <a:lnTo>
                    <a:pt x="1649915" y="725423"/>
                  </a:lnTo>
                  <a:lnTo>
                    <a:pt x="1677347" y="728472"/>
                  </a:lnTo>
                  <a:lnTo>
                    <a:pt x="1689539" y="729995"/>
                  </a:lnTo>
                  <a:lnTo>
                    <a:pt x="1683443" y="768095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7362582" y="3886200"/>
              <a:ext cx="1393190" cy="288290"/>
            </a:xfrm>
            <a:custGeom>
              <a:avLst/>
              <a:gdLst/>
              <a:ahLst/>
              <a:cxnLst/>
              <a:rect l="l" t="t" r="r" b="b"/>
              <a:pathLst>
                <a:path w="1393190" h="288289" extrusionOk="0">
                  <a:moveTo>
                    <a:pt x="391529" y="288035"/>
                  </a:moveTo>
                  <a:lnTo>
                    <a:pt x="361049" y="288035"/>
                  </a:lnTo>
                  <a:lnTo>
                    <a:pt x="330569" y="284987"/>
                  </a:lnTo>
                  <a:lnTo>
                    <a:pt x="275705" y="275843"/>
                  </a:lnTo>
                  <a:lnTo>
                    <a:pt x="225413" y="257555"/>
                  </a:lnTo>
                  <a:lnTo>
                    <a:pt x="162929" y="225551"/>
                  </a:lnTo>
                  <a:lnTo>
                    <a:pt x="129401" y="198119"/>
                  </a:lnTo>
                  <a:lnTo>
                    <a:pt x="98921" y="166115"/>
                  </a:lnTo>
                  <a:lnTo>
                    <a:pt x="77585" y="137159"/>
                  </a:lnTo>
                  <a:lnTo>
                    <a:pt x="62345" y="115823"/>
                  </a:lnTo>
                  <a:lnTo>
                    <a:pt x="56249" y="103631"/>
                  </a:lnTo>
                  <a:lnTo>
                    <a:pt x="41009" y="79247"/>
                  </a:lnTo>
                  <a:lnTo>
                    <a:pt x="33389" y="65531"/>
                  </a:lnTo>
                  <a:lnTo>
                    <a:pt x="25769" y="50291"/>
                  </a:lnTo>
                  <a:lnTo>
                    <a:pt x="18149" y="36575"/>
                  </a:lnTo>
                  <a:lnTo>
                    <a:pt x="10529" y="19811"/>
                  </a:lnTo>
                  <a:lnTo>
                    <a:pt x="1385" y="3047"/>
                  </a:lnTo>
                  <a:lnTo>
                    <a:pt x="0" y="0"/>
                  </a:lnTo>
                  <a:lnTo>
                    <a:pt x="42672" y="0"/>
                  </a:lnTo>
                  <a:lnTo>
                    <a:pt x="44057" y="3047"/>
                  </a:lnTo>
                  <a:lnTo>
                    <a:pt x="59297" y="33527"/>
                  </a:lnTo>
                  <a:lnTo>
                    <a:pt x="74537" y="60959"/>
                  </a:lnTo>
                  <a:lnTo>
                    <a:pt x="82157" y="73151"/>
                  </a:lnTo>
                  <a:lnTo>
                    <a:pt x="88253" y="85343"/>
                  </a:lnTo>
                  <a:lnTo>
                    <a:pt x="95873" y="96011"/>
                  </a:lnTo>
                  <a:lnTo>
                    <a:pt x="101969" y="106679"/>
                  </a:lnTo>
                  <a:lnTo>
                    <a:pt x="108065" y="115823"/>
                  </a:lnTo>
                  <a:lnTo>
                    <a:pt x="115685" y="124967"/>
                  </a:lnTo>
                  <a:lnTo>
                    <a:pt x="129401" y="143255"/>
                  </a:lnTo>
                  <a:lnTo>
                    <a:pt x="141593" y="158495"/>
                  </a:lnTo>
                  <a:lnTo>
                    <a:pt x="185789" y="193547"/>
                  </a:lnTo>
                  <a:lnTo>
                    <a:pt x="220841" y="213359"/>
                  </a:lnTo>
                  <a:lnTo>
                    <a:pt x="263513" y="231647"/>
                  </a:lnTo>
                  <a:lnTo>
                    <a:pt x="274181" y="236219"/>
                  </a:lnTo>
                  <a:lnTo>
                    <a:pt x="286373" y="239267"/>
                  </a:lnTo>
                  <a:lnTo>
                    <a:pt x="297041" y="242315"/>
                  </a:lnTo>
                  <a:lnTo>
                    <a:pt x="310757" y="243839"/>
                  </a:lnTo>
                  <a:lnTo>
                    <a:pt x="336665" y="248411"/>
                  </a:lnTo>
                  <a:lnTo>
                    <a:pt x="362573" y="249935"/>
                  </a:lnTo>
                  <a:lnTo>
                    <a:pt x="391529" y="249935"/>
                  </a:lnTo>
                  <a:lnTo>
                    <a:pt x="450965" y="246887"/>
                  </a:lnTo>
                  <a:lnTo>
                    <a:pt x="482969" y="243839"/>
                  </a:lnTo>
                  <a:lnTo>
                    <a:pt x="514973" y="239267"/>
                  </a:lnTo>
                  <a:lnTo>
                    <a:pt x="548501" y="234695"/>
                  </a:lnTo>
                  <a:lnTo>
                    <a:pt x="617081" y="227075"/>
                  </a:lnTo>
                  <a:lnTo>
                    <a:pt x="652133" y="222503"/>
                  </a:lnTo>
                  <a:lnTo>
                    <a:pt x="723761" y="216407"/>
                  </a:lnTo>
                  <a:lnTo>
                    <a:pt x="758813" y="214883"/>
                  </a:lnTo>
                  <a:lnTo>
                    <a:pt x="796913" y="214883"/>
                  </a:lnTo>
                  <a:lnTo>
                    <a:pt x="816725" y="213359"/>
                  </a:lnTo>
                  <a:lnTo>
                    <a:pt x="857873" y="213359"/>
                  </a:lnTo>
                  <a:lnTo>
                    <a:pt x="879209" y="211835"/>
                  </a:lnTo>
                  <a:lnTo>
                    <a:pt x="923405" y="211835"/>
                  </a:lnTo>
                  <a:lnTo>
                    <a:pt x="1014845" y="208787"/>
                  </a:lnTo>
                  <a:lnTo>
                    <a:pt x="1062089" y="208787"/>
                  </a:lnTo>
                  <a:lnTo>
                    <a:pt x="1196201" y="204215"/>
                  </a:lnTo>
                  <a:lnTo>
                    <a:pt x="1257161" y="204215"/>
                  </a:lnTo>
                  <a:lnTo>
                    <a:pt x="1275449" y="202691"/>
                  </a:lnTo>
                  <a:lnTo>
                    <a:pt x="1310501" y="202691"/>
                  </a:lnTo>
                  <a:lnTo>
                    <a:pt x="1327265" y="201167"/>
                  </a:lnTo>
                  <a:lnTo>
                    <a:pt x="1382129" y="201167"/>
                  </a:lnTo>
                  <a:lnTo>
                    <a:pt x="1392797" y="199643"/>
                  </a:lnTo>
                  <a:lnTo>
                    <a:pt x="1392797" y="237743"/>
                  </a:lnTo>
                  <a:lnTo>
                    <a:pt x="1382129" y="239267"/>
                  </a:lnTo>
                  <a:lnTo>
                    <a:pt x="1327265" y="239267"/>
                  </a:lnTo>
                  <a:lnTo>
                    <a:pt x="1312025" y="240791"/>
                  </a:lnTo>
                  <a:lnTo>
                    <a:pt x="1276973" y="240791"/>
                  </a:lnTo>
                  <a:lnTo>
                    <a:pt x="1257161" y="242315"/>
                  </a:lnTo>
                  <a:lnTo>
                    <a:pt x="1196201" y="242315"/>
                  </a:lnTo>
                  <a:lnTo>
                    <a:pt x="1062089" y="246887"/>
                  </a:lnTo>
                  <a:lnTo>
                    <a:pt x="1016369" y="246887"/>
                  </a:lnTo>
                  <a:lnTo>
                    <a:pt x="924929" y="249935"/>
                  </a:lnTo>
                  <a:lnTo>
                    <a:pt x="880733" y="249935"/>
                  </a:lnTo>
                  <a:lnTo>
                    <a:pt x="859397" y="251459"/>
                  </a:lnTo>
                  <a:lnTo>
                    <a:pt x="818249" y="251459"/>
                  </a:lnTo>
                  <a:lnTo>
                    <a:pt x="798437" y="252983"/>
                  </a:lnTo>
                  <a:lnTo>
                    <a:pt x="760337" y="252983"/>
                  </a:lnTo>
                  <a:lnTo>
                    <a:pt x="726809" y="254507"/>
                  </a:lnTo>
                  <a:lnTo>
                    <a:pt x="656705" y="260603"/>
                  </a:lnTo>
                  <a:lnTo>
                    <a:pt x="621653" y="265175"/>
                  </a:lnTo>
                  <a:lnTo>
                    <a:pt x="553073" y="272795"/>
                  </a:lnTo>
                  <a:lnTo>
                    <a:pt x="486017" y="281939"/>
                  </a:lnTo>
                  <a:lnTo>
                    <a:pt x="454013" y="284987"/>
                  </a:lnTo>
                  <a:lnTo>
                    <a:pt x="391529" y="288035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6896100" y="4675632"/>
              <a:ext cx="2074545" cy="38100"/>
            </a:xfrm>
            <a:custGeom>
              <a:avLst/>
              <a:gdLst/>
              <a:ahLst/>
              <a:cxnLst/>
              <a:rect l="l" t="t" r="r" b="b"/>
              <a:pathLst>
                <a:path w="2074545" h="38100" extrusionOk="0">
                  <a:moveTo>
                    <a:pt x="2074164" y="38100"/>
                  </a:moveTo>
                  <a:lnTo>
                    <a:pt x="0" y="38100"/>
                  </a:lnTo>
                  <a:lnTo>
                    <a:pt x="0" y="0"/>
                  </a:lnTo>
                  <a:lnTo>
                    <a:pt x="2074164" y="0"/>
                  </a:lnTo>
                  <a:lnTo>
                    <a:pt x="2074164" y="381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5" name="Google Shape;295;p16"/>
          <p:cNvSpPr txBox="1"/>
          <p:nvPr/>
        </p:nvSpPr>
        <p:spPr>
          <a:xfrm>
            <a:off x="2189511" y="3362059"/>
            <a:ext cx="1393031" cy="741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400" rIns="0" bIns="0" anchor="t" anchorCtr="0">
            <a:spAutoFit/>
          </a:bodyPr>
          <a:lstStyle/>
          <a:p>
            <a:pPr marL="8405" marR="3362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91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Underfit</a:t>
            </a:r>
            <a:r>
              <a:rPr lang="en-US" sz="11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Model  performs poorly on  training and validation  data</a:t>
            </a:r>
            <a:endParaRPr sz="119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6"/>
          <p:cNvSpPr txBox="1"/>
          <p:nvPr/>
        </p:nvSpPr>
        <p:spPr>
          <a:xfrm>
            <a:off x="3985848" y="3362059"/>
            <a:ext cx="1317812" cy="826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400" rIns="0" bIns="0" anchor="t" anchorCtr="0">
            <a:spAutoFit/>
          </a:bodyPr>
          <a:lstStyle/>
          <a:p>
            <a:pPr marL="8405" marR="3362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91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fit</a:t>
            </a:r>
            <a:r>
              <a:rPr lang="en-US" sz="11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Model  generalizes well from  training to validation  data</a:t>
            </a:r>
            <a:endParaRPr sz="119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2616" marR="0" lvl="0" indent="0" algn="l" rtl="0">
              <a:lnSpc>
                <a:spcPct val="7292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9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6"/>
          <p:cNvSpPr txBox="1"/>
          <p:nvPr/>
        </p:nvSpPr>
        <p:spPr>
          <a:xfrm>
            <a:off x="5776847" y="3362059"/>
            <a:ext cx="1456905" cy="741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400" rIns="0" bIns="0" anchor="t" anchorCtr="0">
            <a:spAutoFit/>
          </a:bodyPr>
          <a:lstStyle/>
          <a:p>
            <a:pPr marL="8405" marR="3362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91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Overfit</a:t>
            </a:r>
            <a:r>
              <a:rPr lang="en-US" sz="11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Model predicts  training data well but  fails to generalize to  validation data</a:t>
            </a:r>
            <a:endParaRPr sz="119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6"/>
          <p:cNvSpPr txBox="1"/>
          <p:nvPr/>
        </p:nvSpPr>
        <p:spPr>
          <a:xfrm>
            <a:off x="397299" y="468343"/>
            <a:ext cx="79848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 i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How To Measure Model Performance contd.</a:t>
            </a:r>
            <a:endParaRPr/>
          </a:p>
        </p:txBody>
      </p:sp>
      <p:sp>
        <p:nvSpPr>
          <p:cNvPr id="299" name="Google Shape;299;p16"/>
          <p:cNvSpPr txBox="1"/>
          <p:nvPr/>
        </p:nvSpPr>
        <p:spPr>
          <a:xfrm>
            <a:off x="8534400" y="4781550"/>
            <a:ext cx="2286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840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13</a:t>
            </a:fld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>
            <a:spLocks noGrp="1"/>
          </p:cNvSpPr>
          <p:nvPr>
            <p:ph type="title"/>
          </p:nvPr>
        </p:nvSpPr>
        <p:spPr>
          <a:xfrm>
            <a:off x="2057341" y="1058645"/>
            <a:ext cx="5027939" cy="415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975" rIns="0" bIns="0" anchor="t" anchorCtr="0">
            <a:spAutoFit/>
          </a:bodyPr>
          <a:lstStyle/>
          <a:p>
            <a:pPr marL="840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47" b="0">
                <a:latin typeface="Calibri"/>
                <a:ea typeface="Calibri"/>
                <a:cs typeface="Calibri"/>
                <a:sym typeface="Calibri"/>
              </a:rPr>
              <a:t>Spotting Underfitting and Overfitting</a:t>
            </a:r>
            <a:endParaRPr sz="2647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7"/>
          <p:cNvSpPr/>
          <p:nvPr/>
        </p:nvSpPr>
        <p:spPr>
          <a:xfrm>
            <a:off x="2222127" y="1812327"/>
            <a:ext cx="1780054" cy="759759"/>
          </a:xfrm>
          <a:custGeom>
            <a:avLst/>
            <a:gdLst/>
            <a:ahLst/>
            <a:cxnLst/>
            <a:rect l="l" t="t" r="r" b="b"/>
            <a:pathLst>
              <a:path w="2689860" h="1148079" extrusionOk="0">
                <a:moveTo>
                  <a:pt x="38100" y="0"/>
                </a:moveTo>
                <a:lnTo>
                  <a:pt x="0" y="0"/>
                </a:lnTo>
                <a:lnTo>
                  <a:pt x="0" y="1147572"/>
                </a:lnTo>
                <a:lnTo>
                  <a:pt x="38100" y="1147572"/>
                </a:lnTo>
                <a:lnTo>
                  <a:pt x="38100" y="0"/>
                </a:lnTo>
                <a:close/>
              </a:path>
              <a:path w="2689860" h="1148079" extrusionOk="0">
                <a:moveTo>
                  <a:pt x="2689860" y="0"/>
                </a:moveTo>
                <a:lnTo>
                  <a:pt x="2651760" y="0"/>
                </a:lnTo>
                <a:lnTo>
                  <a:pt x="2651760" y="1147572"/>
                </a:lnTo>
                <a:lnTo>
                  <a:pt x="2689860" y="1147572"/>
                </a:lnTo>
                <a:lnTo>
                  <a:pt x="268986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9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7"/>
          <p:cNvSpPr/>
          <p:nvPr/>
        </p:nvSpPr>
        <p:spPr>
          <a:xfrm>
            <a:off x="2069838" y="2070511"/>
            <a:ext cx="75640" cy="229020"/>
          </a:xfrm>
          <a:custGeom>
            <a:avLst/>
            <a:gdLst/>
            <a:ahLst/>
            <a:cxnLst/>
            <a:rect l="l" t="t" r="r" b="b"/>
            <a:pathLst>
              <a:path w="114300" h="346075" extrusionOk="0">
                <a:moveTo>
                  <a:pt x="38100" y="114300"/>
                </a:moveTo>
                <a:lnTo>
                  <a:pt x="0" y="114300"/>
                </a:lnTo>
                <a:lnTo>
                  <a:pt x="57912" y="0"/>
                </a:lnTo>
                <a:lnTo>
                  <a:pt x="104526" y="94488"/>
                </a:lnTo>
                <a:lnTo>
                  <a:pt x="38100" y="94488"/>
                </a:lnTo>
                <a:lnTo>
                  <a:pt x="38100" y="114300"/>
                </a:lnTo>
                <a:close/>
              </a:path>
              <a:path w="114300" h="346075" extrusionOk="0">
                <a:moveTo>
                  <a:pt x="76200" y="345948"/>
                </a:moveTo>
                <a:lnTo>
                  <a:pt x="38100" y="345948"/>
                </a:lnTo>
                <a:lnTo>
                  <a:pt x="38100" y="94488"/>
                </a:lnTo>
                <a:lnTo>
                  <a:pt x="76200" y="94488"/>
                </a:lnTo>
                <a:lnTo>
                  <a:pt x="76200" y="345948"/>
                </a:lnTo>
                <a:close/>
              </a:path>
              <a:path w="114300" h="346075" extrusionOk="0">
                <a:moveTo>
                  <a:pt x="114300" y="114300"/>
                </a:moveTo>
                <a:lnTo>
                  <a:pt x="76200" y="114300"/>
                </a:lnTo>
                <a:lnTo>
                  <a:pt x="76200" y="94488"/>
                </a:lnTo>
                <a:lnTo>
                  <a:pt x="104526" y="94488"/>
                </a:lnTo>
                <a:lnTo>
                  <a:pt x="114300" y="1143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9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1897056" y="1799883"/>
            <a:ext cx="279447" cy="151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25" rIns="0" bIns="0" anchor="t" anchorCtr="0">
            <a:spAutoFit/>
          </a:bodyPr>
          <a:lstStyle/>
          <a:p>
            <a:pPr marL="840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2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100%</a:t>
            </a:r>
            <a:endParaRPr sz="92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17"/>
          <p:cNvSpPr/>
          <p:nvPr/>
        </p:nvSpPr>
        <p:spPr>
          <a:xfrm>
            <a:off x="3824679" y="2070511"/>
            <a:ext cx="75640" cy="229020"/>
          </a:xfrm>
          <a:custGeom>
            <a:avLst/>
            <a:gdLst/>
            <a:ahLst/>
            <a:cxnLst/>
            <a:rect l="l" t="t" r="r" b="b"/>
            <a:pathLst>
              <a:path w="114300" h="346075" extrusionOk="0">
                <a:moveTo>
                  <a:pt x="38100" y="114300"/>
                </a:moveTo>
                <a:lnTo>
                  <a:pt x="0" y="114300"/>
                </a:lnTo>
                <a:lnTo>
                  <a:pt x="57912" y="0"/>
                </a:lnTo>
                <a:lnTo>
                  <a:pt x="104526" y="94488"/>
                </a:lnTo>
                <a:lnTo>
                  <a:pt x="38100" y="94488"/>
                </a:lnTo>
                <a:lnTo>
                  <a:pt x="38100" y="114300"/>
                </a:lnTo>
                <a:close/>
              </a:path>
              <a:path w="114300" h="346075" extrusionOk="0">
                <a:moveTo>
                  <a:pt x="76200" y="345948"/>
                </a:moveTo>
                <a:lnTo>
                  <a:pt x="38100" y="345948"/>
                </a:lnTo>
                <a:lnTo>
                  <a:pt x="38100" y="94488"/>
                </a:lnTo>
                <a:lnTo>
                  <a:pt x="76200" y="94488"/>
                </a:lnTo>
                <a:lnTo>
                  <a:pt x="76200" y="345948"/>
                </a:lnTo>
                <a:close/>
              </a:path>
              <a:path w="114300" h="346075" extrusionOk="0">
                <a:moveTo>
                  <a:pt x="114300" y="114300"/>
                </a:moveTo>
                <a:lnTo>
                  <a:pt x="76200" y="114300"/>
                </a:lnTo>
                <a:lnTo>
                  <a:pt x="76200" y="94488"/>
                </a:lnTo>
                <a:lnTo>
                  <a:pt x="104526" y="94488"/>
                </a:lnTo>
                <a:lnTo>
                  <a:pt x="114300" y="1143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9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7"/>
          <p:cNvSpPr txBox="1"/>
          <p:nvPr/>
        </p:nvSpPr>
        <p:spPr>
          <a:xfrm>
            <a:off x="3650895" y="1799883"/>
            <a:ext cx="279447" cy="151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25" rIns="0" bIns="0" anchor="t" anchorCtr="0">
            <a:spAutoFit/>
          </a:bodyPr>
          <a:lstStyle/>
          <a:p>
            <a:pPr marL="840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2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100%</a:t>
            </a:r>
            <a:endParaRPr sz="92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17"/>
          <p:cNvSpPr txBox="1"/>
          <p:nvPr/>
        </p:nvSpPr>
        <p:spPr>
          <a:xfrm>
            <a:off x="4623112" y="1805275"/>
            <a:ext cx="494179" cy="38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400" rIns="0" bIns="0" anchor="t" anchorCtr="0">
            <a:spAutoFit/>
          </a:bodyPr>
          <a:lstStyle/>
          <a:p>
            <a:pPr marL="15129" marR="3362" lvl="0" indent="-7144" algn="l" rtl="0">
              <a:lnSpc>
                <a:spcPct val="13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2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 validation</a:t>
            </a:r>
            <a:endParaRPr sz="92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1" name="Google Shape;311;p17"/>
          <p:cNvGrpSpPr/>
          <p:nvPr/>
        </p:nvGrpSpPr>
        <p:grpSpPr>
          <a:xfrm>
            <a:off x="4055200" y="1815353"/>
            <a:ext cx="1808726" cy="756733"/>
            <a:chOff x="4248258" y="2743200"/>
            <a:chExt cx="2733186" cy="1143507"/>
          </a:xfrm>
        </p:grpSpPr>
        <p:sp>
          <p:nvSpPr>
            <p:cNvPr id="312" name="Google Shape;312;p17"/>
            <p:cNvSpPr/>
            <p:nvPr/>
          </p:nvSpPr>
          <p:spPr>
            <a:xfrm>
              <a:off x="4248258" y="3015996"/>
              <a:ext cx="1718310" cy="870585"/>
            </a:xfrm>
            <a:custGeom>
              <a:avLst/>
              <a:gdLst/>
              <a:ahLst/>
              <a:cxnLst/>
              <a:rect l="l" t="t" r="r" b="b"/>
              <a:pathLst>
                <a:path w="1718310" h="870585" extrusionOk="0">
                  <a:moveTo>
                    <a:pt x="38970" y="870203"/>
                  </a:moveTo>
                  <a:lnTo>
                    <a:pt x="0" y="870203"/>
                  </a:lnTo>
                  <a:lnTo>
                    <a:pt x="6749" y="822959"/>
                  </a:lnTo>
                  <a:lnTo>
                    <a:pt x="15893" y="769619"/>
                  </a:lnTo>
                  <a:lnTo>
                    <a:pt x="37229" y="665987"/>
                  </a:lnTo>
                  <a:lnTo>
                    <a:pt x="49421" y="614171"/>
                  </a:lnTo>
                  <a:lnTo>
                    <a:pt x="76853" y="516635"/>
                  </a:lnTo>
                  <a:lnTo>
                    <a:pt x="93617" y="469391"/>
                  </a:lnTo>
                  <a:lnTo>
                    <a:pt x="110381" y="425195"/>
                  </a:lnTo>
                  <a:lnTo>
                    <a:pt x="128669" y="382523"/>
                  </a:lnTo>
                  <a:lnTo>
                    <a:pt x="160673" y="323087"/>
                  </a:lnTo>
                  <a:lnTo>
                    <a:pt x="195725" y="271271"/>
                  </a:lnTo>
                  <a:lnTo>
                    <a:pt x="209441" y="254508"/>
                  </a:lnTo>
                  <a:lnTo>
                    <a:pt x="221633" y="239267"/>
                  </a:lnTo>
                  <a:lnTo>
                    <a:pt x="235349" y="225551"/>
                  </a:lnTo>
                  <a:lnTo>
                    <a:pt x="265829" y="198119"/>
                  </a:lnTo>
                  <a:lnTo>
                    <a:pt x="281069" y="185927"/>
                  </a:lnTo>
                  <a:lnTo>
                    <a:pt x="297833" y="175259"/>
                  </a:lnTo>
                  <a:lnTo>
                    <a:pt x="316121" y="163067"/>
                  </a:lnTo>
                  <a:lnTo>
                    <a:pt x="334409" y="152399"/>
                  </a:lnTo>
                  <a:lnTo>
                    <a:pt x="352697" y="143255"/>
                  </a:lnTo>
                  <a:lnTo>
                    <a:pt x="372509" y="132587"/>
                  </a:lnTo>
                  <a:lnTo>
                    <a:pt x="392321" y="123443"/>
                  </a:lnTo>
                  <a:lnTo>
                    <a:pt x="413657" y="115823"/>
                  </a:lnTo>
                  <a:lnTo>
                    <a:pt x="434993" y="106679"/>
                  </a:lnTo>
                  <a:lnTo>
                    <a:pt x="457853" y="99059"/>
                  </a:lnTo>
                  <a:lnTo>
                    <a:pt x="480713" y="92963"/>
                  </a:lnTo>
                  <a:lnTo>
                    <a:pt x="527957" y="79247"/>
                  </a:lnTo>
                  <a:lnTo>
                    <a:pt x="576725" y="67055"/>
                  </a:lnTo>
                  <a:lnTo>
                    <a:pt x="627017" y="56387"/>
                  </a:lnTo>
                  <a:lnTo>
                    <a:pt x="678833" y="47243"/>
                  </a:lnTo>
                  <a:lnTo>
                    <a:pt x="732173" y="39623"/>
                  </a:lnTo>
                  <a:lnTo>
                    <a:pt x="841901" y="27431"/>
                  </a:lnTo>
                  <a:lnTo>
                    <a:pt x="896765" y="22859"/>
                  </a:lnTo>
                  <a:lnTo>
                    <a:pt x="1064405" y="13716"/>
                  </a:lnTo>
                  <a:lnTo>
                    <a:pt x="1174133" y="10667"/>
                  </a:lnTo>
                  <a:lnTo>
                    <a:pt x="1227473" y="10667"/>
                  </a:lnTo>
                  <a:lnTo>
                    <a:pt x="1280813" y="9143"/>
                  </a:lnTo>
                  <a:lnTo>
                    <a:pt x="1538369" y="9143"/>
                  </a:lnTo>
                  <a:lnTo>
                    <a:pt x="1558181" y="7619"/>
                  </a:lnTo>
                  <a:lnTo>
                    <a:pt x="1613045" y="7619"/>
                  </a:lnTo>
                  <a:lnTo>
                    <a:pt x="1629809" y="6095"/>
                  </a:lnTo>
                  <a:lnTo>
                    <a:pt x="1646573" y="6095"/>
                  </a:lnTo>
                  <a:lnTo>
                    <a:pt x="1677053" y="3047"/>
                  </a:lnTo>
                  <a:lnTo>
                    <a:pt x="1689245" y="3047"/>
                  </a:lnTo>
                  <a:lnTo>
                    <a:pt x="1713629" y="0"/>
                  </a:lnTo>
                  <a:lnTo>
                    <a:pt x="1718201" y="38099"/>
                  </a:lnTo>
                  <a:lnTo>
                    <a:pt x="1692293" y="41147"/>
                  </a:lnTo>
                  <a:lnTo>
                    <a:pt x="1678577" y="41147"/>
                  </a:lnTo>
                  <a:lnTo>
                    <a:pt x="1664861" y="42671"/>
                  </a:lnTo>
                  <a:lnTo>
                    <a:pt x="1648097" y="44195"/>
                  </a:lnTo>
                  <a:lnTo>
                    <a:pt x="1631333" y="44195"/>
                  </a:lnTo>
                  <a:lnTo>
                    <a:pt x="1614569" y="45719"/>
                  </a:lnTo>
                  <a:lnTo>
                    <a:pt x="1558181" y="45719"/>
                  </a:lnTo>
                  <a:lnTo>
                    <a:pt x="1538369" y="47243"/>
                  </a:lnTo>
                  <a:lnTo>
                    <a:pt x="1280813" y="47243"/>
                  </a:lnTo>
                  <a:lnTo>
                    <a:pt x="1228997" y="48767"/>
                  </a:lnTo>
                  <a:lnTo>
                    <a:pt x="1175657" y="48767"/>
                  </a:lnTo>
                  <a:lnTo>
                    <a:pt x="1065929" y="51816"/>
                  </a:lnTo>
                  <a:lnTo>
                    <a:pt x="899813" y="60959"/>
                  </a:lnTo>
                  <a:lnTo>
                    <a:pt x="846473" y="65531"/>
                  </a:lnTo>
                  <a:lnTo>
                    <a:pt x="738269" y="77723"/>
                  </a:lnTo>
                  <a:lnTo>
                    <a:pt x="686453" y="85343"/>
                  </a:lnTo>
                  <a:lnTo>
                    <a:pt x="634637" y="94487"/>
                  </a:lnTo>
                  <a:lnTo>
                    <a:pt x="585869" y="103631"/>
                  </a:lnTo>
                  <a:lnTo>
                    <a:pt x="538625" y="115823"/>
                  </a:lnTo>
                  <a:lnTo>
                    <a:pt x="492905" y="128016"/>
                  </a:lnTo>
                  <a:lnTo>
                    <a:pt x="448709" y="143255"/>
                  </a:lnTo>
                  <a:lnTo>
                    <a:pt x="409085" y="158495"/>
                  </a:lnTo>
                  <a:lnTo>
                    <a:pt x="352697" y="185927"/>
                  </a:lnTo>
                  <a:lnTo>
                    <a:pt x="319169" y="205739"/>
                  </a:lnTo>
                  <a:lnTo>
                    <a:pt x="262781" y="251459"/>
                  </a:lnTo>
                  <a:lnTo>
                    <a:pt x="238397" y="278891"/>
                  </a:lnTo>
                  <a:lnTo>
                    <a:pt x="226205" y="292608"/>
                  </a:lnTo>
                  <a:lnTo>
                    <a:pt x="194201" y="342899"/>
                  </a:lnTo>
                  <a:lnTo>
                    <a:pt x="172865" y="379475"/>
                  </a:lnTo>
                  <a:lnTo>
                    <a:pt x="145433" y="438911"/>
                  </a:lnTo>
                  <a:lnTo>
                    <a:pt x="128669" y="483107"/>
                  </a:lnTo>
                  <a:lnTo>
                    <a:pt x="113429" y="527303"/>
                  </a:lnTo>
                  <a:lnTo>
                    <a:pt x="99713" y="574547"/>
                  </a:lnTo>
                  <a:lnTo>
                    <a:pt x="85997" y="623315"/>
                  </a:lnTo>
                  <a:lnTo>
                    <a:pt x="73805" y="673607"/>
                  </a:lnTo>
                  <a:lnTo>
                    <a:pt x="63137" y="723899"/>
                  </a:lnTo>
                  <a:lnTo>
                    <a:pt x="53993" y="775715"/>
                  </a:lnTo>
                  <a:lnTo>
                    <a:pt x="44849" y="829055"/>
                  </a:lnTo>
                  <a:lnTo>
                    <a:pt x="38970" y="870203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4253439" y="3089147"/>
              <a:ext cx="1713230" cy="797560"/>
            </a:xfrm>
            <a:custGeom>
              <a:avLst/>
              <a:gdLst/>
              <a:ahLst/>
              <a:cxnLst/>
              <a:rect l="l" t="t" r="r" b="b"/>
              <a:pathLst>
                <a:path w="1713229" h="797560" extrusionOk="0">
                  <a:moveTo>
                    <a:pt x="38976" y="797051"/>
                  </a:moveTo>
                  <a:lnTo>
                    <a:pt x="0" y="797051"/>
                  </a:lnTo>
                  <a:lnTo>
                    <a:pt x="1568" y="786384"/>
                  </a:lnTo>
                  <a:lnTo>
                    <a:pt x="10712" y="734568"/>
                  </a:lnTo>
                  <a:lnTo>
                    <a:pt x="21380" y="684276"/>
                  </a:lnTo>
                  <a:lnTo>
                    <a:pt x="32048" y="635508"/>
                  </a:lnTo>
                  <a:lnTo>
                    <a:pt x="44240" y="586740"/>
                  </a:lnTo>
                  <a:lnTo>
                    <a:pt x="57956" y="539495"/>
                  </a:lnTo>
                  <a:lnTo>
                    <a:pt x="71672" y="493776"/>
                  </a:lnTo>
                  <a:lnTo>
                    <a:pt x="88436" y="449580"/>
                  </a:lnTo>
                  <a:lnTo>
                    <a:pt x="105200" y="406908"/>
                  </a:lnTo>
                  <a:lnTo>
                    <a:pt x="123488" y="365760"/>
                  </a:lnTo>
                  <a:lnTo>
                    <a:pt x="155492" y="309371"/>
                  </a:lnTo>
                  <a:lnTo>
                    <a:pt x="167684" y="291083"/>
                  </a:lnTo>
                  <a:lnTo>
                    <a:pt x="178352" y="274320"/>
                  </a:lnTo>
                  <a:lnTo>
                    <a:pt x="190544" y="259079"/>
                  </a:lnTo>
                  <a:lnTo>
                    <a:pt x="204260" y="243840"/>
                  </a:lnTo>
                  <a:lnTo>
                    <a:pt x="216452" y="228599"/>
                  </a:lnTo>
                  <a:lnTo>
                    <a:pt x="231692" y="214883"/>
                  </a:lnTo>
                  <a:lnTo>
                    <a:pt x="245408" y="201167"/>
                  </a:lnTo>
                  <a:lnTo>
                    <a:pt x="260648" y="188975"/>
                  </a:lnTo>
                  <a:lnTo>
                    <a:pt x="275888" y="178308"/>
                  </a:lnTo>
                  <a:lnTo>
                    <a:pt x="292652" y="166116"/>
                  </a:lnTo>
                  <a:lnTo>
                    <a:pt x="310940" y="155448"/>
                  </a:lnTo>
                  <a:lnTo>
                    <a:pt x="329228" y="146303"/>
                  </a:lnTo>
                  <a:lnTo>
                    <a:pt x="347516" y="135636"/>
                  </a:lnTo>
                  <a:lnTo>
                    <a:pt x="367328" y="126491"/>
                  </a:lnTo>
                  <a:lnTo>
                    <a:pt x="388664" y="118871"/>
                  </a:lnTo>
                  <a:lnTo>
                    <a:pt x="408476" y="109728"/>
                  </a:lnTo>
                  <a:lnTo>
                    <a:pt x="431336" y="102108"/>
                  </a:lnTo>
                  <a:lnTo>
                    <a:pt x="475532" y="88391"/>
                  </a:lnTo>
                  <a:lnTo>
                    <a:pt x="522776" y="76199"/>
                  </a:lnTo>
                  <a:lnTo>
                    <a:pt x="571544" y="64008"/>
                  </a:lnTo>
                  <a:lnTo>
                    <a:pt x="621836" y="54864"/>
                  </a:lnTo>
                  <a:lnTo>
                    <a:pt x="673652" y="45720"/>
                  </a:lnTo>
                  <a:lnTo>
                    <a:pt x="726992" y="38099"/>
                  </a:lnTo>
                  <a:lnTo>
                    <a:pt x="836720" y="25908"/>
                  </a:lnTo>
                  <a:lnTo>
                    <a:pt x="891584" y="22860"/>
                  </a:lnTo>
                  <a:lnTo>
                    <a:pt x="947972" y="18287"/>
                  </a:lnTo>
                  <a:lnTo>
                    <a:pt x="1004360" y="15240"/>
                  </a:lnTo>
                  <a:lnTo>
                    <a:pt x="1168952" y="10667"/>
                  </a:lnTo>
                  <a:lnTo>
                    <a:pt x="1222292" y="10667"/>
                  </a:lnTo>
                  <a:lnTo>
                    <a:pt x="1275632" y="9144"/>
                  </a:lnTo>
                  <a:lnTo>
                    <a:pt x="1533188" y="9144"/>
                  </a:lnTo>
                  <a:lnTo>
                    <a:pt x="1553000" y="7620"/>
                  </a:lnTo>
                  <a:lnTo>
                    <a:pt x="1607864" y="7620"/>
                  </a:lnTo>
                  <a:lnTo>
                    <a:pt x="1624628" y="6095"/>
                  </a:lnTo>
                  <a:lnTo>
                    <a:pt x="1641392" y="6095"/>
                  </a:lnTo>
                  <a:lnTo>
                    <a:pt x="1656632" y="4571"/>
                  </a:lnTo>
                  <a:lnTo>
                    <a:pt x="1671872" y="4571"/>
                  </a:lnTo>
                  <a:lnTo>
                    <a:pt x="1697780" y="1524"/>
                  </a:lnTo>
                  <a:lnTo>
                    <a:pt x="1708448" y="0"/>
                  </a:lnTo>
                  <a:lnTo>
                    <a:pt x="1713020" y="38099"/>
                  </a:lnTo>
                  <a:lnTo>
                    <a:pt x="1673396" y="42671"/>
                  </a:lnTo>
                  <a:lnTo>
                    <a:pt x="1659680" y="42671"/>
                  </a:lnTo>
                  <a:lnTo>
                    <a:pt x="1642916" y="44195"/>
                  </a:lnTo>
                  <a:lnTo>
                    <a:pt x="1626152" y="44195"/>
                  </a:lnTo>
                  <a:lnTo>
                    <a:pt x="1609388" y="45720"/>
                  </a:lnTo>
                  <a:lnTo>
                    <a:pt x="1553000" y="45720"/>
                  </a:lnTo>
                  <a:lnTo>
                    <a:pt x="1533188" y="47244"/>
                  </a:lnTo>
                  <a:lnTo>
                    <a:pt x="1275632" y="47244"/>
                  </a:lnTo>
                  <a:lnTo>
                    <a:pt x="1223816" y="48767"/>
                  </a:lnTo>
                  <a:lnTo>
                    <a:pt x="1170476" y="48767"/>
                  </a:lnTo>
                  <a:lnTo>
                    <a:pt x="1005884" y="53340"/>
                  </a:lnTo>
                  <a:lnTo>
                    <a:pt x="894632" y="59436"/>
                  </a:lnTo>
                  <a:lnTo>
                    <a:pt x="839768" y="64008"/>
                  </a:lnTo>
                  <a:lnTo>
                    <a:pt x="733088" y="76199"/>
                  </a:lnTo>
                  <a:lnTo>
                    <a:pt x="629456" y="91440"/>
                  </a:lnTo>
                  <a:lnTo>
                    <a:pt x="531920" y="112775"/>
                  </a:lnTo>
                  <a:lnTo>
                    <a:pt x="487724" y="124967"/>
                  </a:lnTo>
                  <a:lnTo>
                    <a:pt x="464864" y="131064"/>
                  </a:lnTo>
                  <a:lnTo>
                    <a:pt x="443528" y="138683"/>
                  </a:lnTo>
                  <a:lnTo>
                    <a:pt x="423716" y="146303"/>
                  </a:lnTo>
                  <a:lnTo>
                    <a:pt x="402380" y="153924"/>
                  </a:lnTo>
                  <a:lnTo>
                    <a:pt x="347516" y="179832"/>
                  </a:lnTo>
                  <a:lnTo>
                    <a:pt x="313988" y="198120"/>
                  </a:lnTo>
                  <a:lnTo>
                    <a:pt x="271316" y="230124"/>
                  </a:lnTo>
                  <a:lnTo>
                    <a:pt x="257600" y="240791"/>
                  </a:lnTo>
                  <a:lnTo>
                    <a:pt x="245408" y="254508"/>
                  </a:lnTo>
                  <a:lnTo>
                    <a:pt x="233216" y="266699"/>
                  </a:lnTo>
                  <a:lnTo>
                    <a:pt x="221024" y="281940"/>
                  </a:lnTo>
                  <a:lnTo>
                    <a:pt x="178352" y="345947"/>
                  </a:lnTo>
                  <a:lnTo>
                    <a:pt x="149396" y="400812"/>
                  </a:lnTo>
                  <a:lnTo>
                    <a:pt x="123488" y="461772"/>
                  </a:lnTo>
                  <a:lnTo>
                    <a:pt x="108248" y="504443"/>
                  </a:lnTo>
                  <a:lnTo>
                    <a:pt x="80816" y="595884"/>
                  </a:lnTo>
                  <a:lnTo>
                    <a:pt x="68624" y="643128"/>
                  </a:lnTo>
                  <a:lnTo>
                    <a:pt x="57956" y="691895"/>
                  </a:lnTo>
                  <a:lnTo>
                    <a:pt x="39668" y="792480"/>
                  </a:lnTo>
                  <a:lnTo>
                    <a:pt x="38976" y="797051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17"/>
            <p:cNvSpPr/>
            <p:nvPr/>
          </p:nvSpPr>
          <p:spPr>
            <a:xfrm>
              <a:off x="6943344" y="2743200"/>
              <a:ext cx="38100" cy="1143000"/>
            </a:xfrm>
            <a:custGeom>
              <a:avLst/>
              <a:gdLst/>
              <a:ahLst/>
              <a:cxnLst/>
              <a:rect l="l" t="t" r="r" b="b"/>
              <a:pathLst>
                <a:path w="38100" h="1143000" extrusionOk="0">
                  <a:moveTo>
                    <a:pt x="38099" y="0"/>
                  </a:moveTo>
                  <a:lnTo>
                    <a:pt x="38099" y="1142999"/>
                  </a:lnTo>
                  <a:lnTo>
                    <a:pt x="0" y="1142999"/>
                  </a:lnTo>
                  <a:lnTo>
                    <a:pt x="0" y="0"/>
                  </a:lnTo>
                  <a:lnTo>
                    <a:pt x="380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5" name="Google Shape;315;p17"/>
          <p:cNvSpPr/>
          <p:nvPr/>
        </p:nvSpPr>
        <p:spPr>
          <a:xfrm>
            <a:off x="5686424" y="2072528"/>
            <a:ext cx="75640" cy="229020"/>
          </a:xfrm>
          <a:custGeom>
            <a:avLst/>
            <a:gdLst/>
            <a:ahLst/>
            <a:cxnLst/>
            <a:rect l="l" t="t" r="r" b="b"/>
            <a:pathLst>
              <a:path w="114300" h="346075" extrusionOk="0">
                <a:moveTo>
                  <a:pt x="38100" y="114300"/>
                </a:moveTo>
                <a:lnTo>
                  <a:pt x="0" y="114300"/>
                </a:lnTo>
                <a:lnTo>
                  <a:pt x="56388" y="0"/>
                </a:lnTo>
                <a:lnTo>
                  <a:pt x="105034" y="96012"/>
                </a:lnTo>
                <a:lnTo>
                  <a:pt x="38100" y="96012"/>
                </a:lnTo>
                <a:lnTo>
                  <a:pt x="38100" y="114300"/>
                </a:lnTo>
                <a:close/>
              </a:path>
              <a:path w="114300" h="346075" extrusionOk="0">
                <a:moveTo>
                  <a:pt x="76200" y="345948"/>
                </a:moveTo>
                <a:lnTo>
                  <a:pt x="38100" y="345948"/>
                </a:lnTo>
                <a:lnTo>
                  <a:pt x="38100" y="96012"/>
                </a:lnTo>
                <a:lnTo>
                  <a:pt x="76200" y="96012"/>
                </a:lnTo>
                <a:lnTo>
                  <a:pt x="76200" y="345948"/>
                </a:lnTo>
                <a:close/>
              </a:path>
              <a:path w="114300" h="346075" extrusionOk="0">
                <a:moveTo>
                  <a:pt x="114300" y="114300"/>
                </a:moveTo>
                <a:lnTo>
                  <a:pt x="76200" y="114300"/>
                </a:lnTo>
                <a:lnTo>
                  <a:pt x="76200" y="96012"/>
                </a:lnTo>
                <a:lnTo>
                  <a:pt x="105034" y="96012"/>
                </a:lnTo>
                <a:lnTo>
                  <a:pt x="114300" y="1143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9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7"/>
          <p:cNvSpPr txBox="1"/>
          <p:nvPr/>
        </p:nvSpPr>
        <p:spPr>
          <a:xfrm>
            <a:off x="5512664" y="1801899"/>
            <a:ext cx="279447" cy="151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25" rIns="0" bIns="0" anchor="t" anchorCtr="0">
            <a:spAutoFit/>
          </a:bodyPr>
          <a:lstStyle/>
          <a:p>
            <a:pPr marL="840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2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100%</a:t>
            </a:r>
            <a:endParaRPr sz="92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17"/>
          <p:cNvSpPr txBox="1"/>
          <p:nvPr/>
        </p:nvSpPr>
        <p:spPr>
          <a:xfrm>
            <a:off x="6484868" y="1759551"/>
            <a:ext cx="385342" cy="151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25" rIns="0" bIns="0" anchor="t" anchorCtr="0">
            <a:spAutoFit/>
          </a:bodyPr>
          <a:lstStyle/>
          <a:p>
            <a:pPr marL="840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2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</a:t>
            </a:r>
            <a:endParaRPr sz="92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17"/>
          <p:cNvSpPr txBox="1"/>
          <p:nvPr/>
        </p:nvSpPr>
        <p:spPr>
          <a:xfrm>
            <a:off x="6490917" y="2238631"/>
            <a:ext cx="487456" cy="151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25" rIns="0" bIns="0" anchor="t" anchorCtr="0">
            <a:spAutoFit/>
          </a:bodyPr>
          <a:lstStyle/>
          <a:p>
            <a:pPr marL="840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2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validation</a:t>
            </a:r>
            <a:endParaRPr sz="92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9" name="Google Shape;319;p17"/>
          <p:cNvGrpSpPr/>
          <p:nvPr/>
        </p:nvGrpSpPr>
        <p:grpSpPr>
          <a:xfrm>
            <a:off x="1546412" y="1899060"/>
            <a:ext cx="6051176" cy="2375424"/>
            <a:chOff x="457200" y="2869691"/>
            <a:chExt cx="9144000" cy="3589529"/>
          </a:xfrm>
        </p:grpSpPr>
        <p:sp>
          <p:nvSpPr>
            <p:cNvPr id="320" name="Google Shape;320;p17"/>
            <p:cNvSpPr/>
            <p:nvPr/>
          </p:nvSpPr>
          <p:spPr>
            <a:xfrm>
              <a:off x="7053072" y="2869691"/>
              <a:ext cx="1727200" cy="1016635"/>
            </a:xfrm>
            <a:custGeom>
              <a:avLst/>
              <a:gdLst/>
              <a:ahLst/>
              <a:cxnLst/>
              <a:rect l="l" t="t" r="r" b="b"/>
              <a:pathLst>
                <a:path w="1727200" h="1016635" extrusionOk="0">
                  <a:moveTo>
                    <a:pt x="38581" y="1016507"/>
                  </a:moveTo>
                  <a:lnTo>
                    <a:pt x="0" y="1016507"/>
                  </a:lnTo>
                  <a:lnTo>
                    <a:pt x="7619" y="958596"/>
                  </a:lnTo>
                  <a:lnTo>
                    <a:pt x="15239" y="899160"/>
                  </a:lnTo>
                  <a:lnTo>
                    <a:pt x="33527" y="783336"/>
                  </a:lnTo>
                  <a:lnTo>
                    <a:pt x="45719" y="726948"/>
                  </a:lnTo>
                  <a:lnTo>
                    <a:pt x="56387" y="670560"/>
                  </a:lnTo>
                  <a:lnTo>
                    <a:pt x="70103" y="617220"/>
                  </a:lnTo>
                  <a:lnTo>
                    <a:pt x="85343" y="563880"/>
                  </a:lnTo>
                  <a:lnTo>
                    <a:pt x="100583" y="513588"/>
                  </a:lnTo>
                  <a:lnTo>
                    <a:pt x="109727" y="489204"/>
                  </a:lnTo>
                  <a:lnTo>
                    <a:pt x="117347" y="464820"/>
                  </a:lnTo>
                  <a:lnTo>
                    <a:pt x="126491" y="440436"/>
                  </a:lnTo>
                  <a:lnTo>
                    <a:pt x="137159" y="417576"/>
                  </a:lnTo>
                  <a:lnTo>
                    <a:pt x="146303" y="396240"/>
                  </a:lnTo>
                  <a:lnTo>
                    <a:pt x="167639" y="353568"/>
                  </a:lnTo>
                  <a:lnTo>
                    <a:pt x="179831" y="333756"/>
                  </a:lnTo>
                  <a:lnTo>
                    <a:pt x="190499" y="313944"/>
                  </a:lnTo>
                  <a:lnTo>
                    <a:pt x="202691" y="295656"/>
                  </a:lnTo>
                  <a:lnTo>
                    <a:pt x="216407" y="278892"/>
                  </a:lnTo>
                  <a:lnTo>
                    <a:pt x="228599" y="262128"/>
                  </a:lnTo>
                  <a:lnTo>
                    <a:pt x="242315" y="245364"/>
                  </a:lnTo>
                  <a:lnTo>
                    <a:pt x="257555" y="231648"/>
                  </a:lnTo>
                  <a:lnTo>
                    <a:pt x="272795" y="216408"/>
                  </a:lnTo>
                  <a:lnTo>
                    <a:pt x="288035" y="204216"/>
                  </a:lnTo>
                  <a:lnTo>
                    <a:pt x="304799" y="190500"/>
                  </a:lnTo>
                  <a:lnTo>
                    <a:pt x="323087" y="178308"/>
                  </a:lnTo>
                  <a:lnTo>
                    <a:pt x="341375" y="167640"/>
                  </a:lnTo>
                  <a:lnTo>
                    <a:pt x="359663" y="155448"/>
                  </a:lnTo>
                  <a:lnTo>
                    <a:pt x="379475" y="144780"/>
                  </a:lnTo>
                  <a:lnTo>
                    <a:pt x="464819" y="108204"/>
                  </a:lnTo>
                  <a:lnTo>
                    <a:pt x="534923" y="86868"/>
                  </a:lnTo>
                  <a:lnTo>
                    <a:pt x="583692" y="73152"/>
                  </a:lnTo>
                  <a:lnTo>
                    <a:pt x="687323" y="51816"/>
                  </a:lnTo>
                  <a:lnTo>
                    <a:pt x="740663" y="42672"/>
                  </a:lnTo>
                  <a:lnTo>
                    <a:pt x="794003" y="36576"/>
                  </a:lnTo>
                  <a:lnTo>
                    <a:pt x="905255" y="24384"/>
                  </a:lnTo>
                  <a:lnTo>
                    <a:pt x="961644" y="21336"/>
                  </a:lnTo>
                  <a:lnTo>
                    <a:pt x="1016507" y="16764"/>
                  </a:lnTo>
                  <a:lnTo>
                    <a:pt x="1072896" y="15240"/>
                  </a:lnTo>
                  <a:lnTo>
                    <a:pt x="1127759" y="12192"/>
                  </a:lnTo>
                  <a:lnTo>
                    <a:pt x="1182623" y="12192"/>
                  </a:lnTo>
                  <a:lnTo>
                    <a:pt x="1235963" y="10668"/>
                  </a:lnTo>
                  <a:lnTo>
                    <a:pt x="1287779" y="10668"/>
                  </a:lnTo>
                  <a:lnTo>
                    <a:pt x="1339596" y="9144"/>
                  </a:lnTo>
                  <a:lnTo>
                    <a:pt x="1584959" y="9144"/>
                  </a:lnTo>
                  <a:lnTo>
                    <a:pt x="1603247" y="7620"/>
                  </a:lnTo>
                  <a:lnTo>
                    <a:pt x="1621535" y="7620"/>
                  </a:lnTo>
                  <a:lnTo>
                    <a:pt x="1638300" y="6095"/>
                  </a:lnTo>
                  <a:lnTo>
                    <a:pt x="1655063" y="6095"/>
                  </a:lnTo>
                  <a:lnTo>
                    <a:pt x="1670304" y="4572"/>
                  </a:lnTo>
                  <a:lnTo>
                    <a:pt x="1684020" y="4572"/>
                  </a:lnTo>
                  <a:lnTo>
                    <a:pt x="1709927" y="1524"/>
                  </a:lnTo>
                  <a:lnTo>
                    <a:pt x="1720596" y="0"/>
                  </a:lnTo>
                  <a:lnTo>
                    <a:pt x="1726692" y="36576"/>
                  </a:lnTo>
                  <a:lnTo>
                    <a:pt x="1714500" y="39624"/>
                  </a:lnTo>
                  <a:lnTo>
                    <a:pt x="1700784" y="41148"/>
                  </a:lnTo>
                  <a:lnTo>
                    <a:pt x="1687067" y="41148"/>
                  </a:lnTo>
                  <a:lnTo>
                    <a:pt x="1656588" y="44195"/>
                  </a:lnTo>
                  <a:lnTo>
                    <a:pt x="1639823" y="44195"/>
                  </a:lnTo>
                  <a:lnTo>
                    <a:pt x="1623059" y="45720"/>
                  </a:lnTo>
                  <a:lnTo>
                    <a:pt x="1604771" y="45720"/>
                  </a:lnTo>
                  <a:lnTo>
                    <a:pt x="1586484" y="47244"/>
                  </a:lnTo>
                  <a:lnTo>
                    <a:pt x="1339596" y="47244"/>
                  </a:lnTo>
                  <a:lnTo>
                    <a:pt x="1289304" y="48768"/>
                  </a:lnTo>
                  <a:lnTo>
                    <a:pt x="1235963" y="48768"/>
                  </a:lnTo>
                  <a:lnTo>
                    <a:pt x="1182623" y="50292"/>
                  </a:lnTo>
                  <a:lnTo>
                    <a:pt x="1129284" y="50292"/>
                  </a:lnTo>
                  <a:lnTo>
                    <a:pt x="1074419" y="53340"/>
                  </a:lnTo>
                  <a:lnTo>
                    <a:pt x="1019555" y="54864"/>
                  </a:lnTo>
                  <a:lnTo>
                    <a:pt x="963167" y="57912"/>
                  </a:lnTo>
                  <a:lnTo>
                    <a:pt x="853440" y="67056"/>
                  </a:lnTo>
                  <a:lnTo>
                    <a:pt x="800099" y="73152"/>
                  </a:lnTo>
                  <a:lnTo>
                    <a:pt x="746759" y="80772"/>
                  </a:lnTo>
                  <a:lnTo>
                    <a:pt x="643127" y="99060"/>
                  </a:lnTo>
                  <a:lnTo>
                    <a:pt x="594359" y="109728"/>
                  </a:lnTo>
                  <a:lnTo>
                    <a:pt x="547115" y="121920"/>
                  </a:lnTo>
                  <a:lnTo>
                    <a:pt x="478535" y="144780"/>
                  </a:lnTo>
                  <a:lnTo>
                    <a:pt x="437387" y="161544"/>
                  </a:lnTo>
                  <a:lnTo>
                    <a:pt x="417575" y="169164"/>
                  </a:lnTo>
                  <a:lnTo>
                    <a:pt x="397763" y="179832"/>
                  </a:lnTo>
                  <a:lnTo>
                    <a:pt x="379475" y="188976"/>
                  </a:lnTo>
                  <a:lnTo>
                    <a:pt x="361187" y="199644"/>
                  </a:lnTo>
                  <a:lnTo>
                    <a:pt x="329184" y="220980"/>
                  </a:lnTo>
                  <a:lnTo>
                    <a:pt x="284987" y="257556"/>
                  </a:lnTo>
                  <a:lnTo>
                    <a:pt x="246887" y="300228"/>
                  </a:lnTo>
                  <a:lnTo>
                    <a:pt x="224027" y="333756"/>
                  </a:lnTo>
                  <a:lnTo>
                    <a:pt x="211835" y="352044"/>
                  </a:lnTo>
                  <a:lnTo>
                    <a:pt x="201167" y="371856"/>
                  </a:lnTo>
                  <a:lnTo>
                    <a:pt x="192023" y="391668"/>
                  </a:lnTo>
                  <a:lnTo>
                    <a:pt x="181355" y="411480"/>
                  </a:lnTo>
                  <a:lnTo>
                    <a:pt x="172211" y="432816"/>
                  </a:lnTo>
                  <a:lnTo>
                    <a:pt x="163067" y="455676"/>
                  </a:lnTo>
                  <a:lnTo>
                    <a:pt x="153923" y="477012"/>
                  </a:lnTo>
                  <a:lnTo>
                    <a:pt x="137159" y="524256"/>
                  </a:lnTo>
                  <a:lnTo>
                    <a:pt x="121919" y="574548"/>
                  </a:lnTo>
                  <a:lnTo>
                    <a:pt x="106679" y="626364"/>
                  </a:lnTo>
                  <a:lnTo>
                    <a:pt x="94487" y="679704"/>
                  </a:lnTo>
                  <a:lnTo>
                    <a:pt x="82295" y="734568"/>
                  </a:lnTo>
                  <a:lnTo>
                    <a:pt x="71627" y="789432"/>
                  </a:lnTo>
                  <a:lnTo>
                    <a:pt x="62483" y="847344"/>
                  </a:lnTo>
                  <a:lnTo>
                    <a:pt x="53339" y="903732"/>
                  </a:lnTo>
                  <a:lnTo>
                    <a:pt x="44195" y="963168"/>
                  </a:lnTo>
                  <a:lnTo>
                    <a:pt x="38581" y="1016507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7254312" y="3346704"/>
              <a:ext cx="1501140" cy="539750"/>
            </a:xfrm>
            <a:custGeom>
              <a:avLst/>
              <a:gdLst/>
              <a:ahLst/>
              <a:cxnLst/>
              <a:rect l="l" t="t" r="r" b="b"/>
              <a:pathLst>
                <a:path w="1501140" h="539750" extrusionOk="0">
                  <a:moveTo>
                    <a:pt x="40277" y="539495"/>
                  </a:moveTo>
                  <a:lnTo>
                    <a:pt x="0" y="539495"/>
                  </a:lnTo>
                  <a:lnTo>
                    <a:pt x="7547" y="519683"/>
                  </a:lnTo>
                  <a:lnTo>
                    <a:pt x="18215" y="489203"/>
                  </a:lnTo>
                  <a:lnTo>
                    <a:pt x="30407" y="460247"/>
                  </a:lnTo>
                  <a:lnTo>
                    <a:pt x="41075" y="432815"/>
                  </a:lnTo>
                  <a:lnTo>
                    <a:pt x="53267" y="406907"/>
                  </a:lnTo>
                  <a:lnTo>
                    <a:pt x="62411" y="382523"/>
                  </a:lnTo>
                  <a:lnTo>
                    <a:pt x="73079" y="359663"/>
                  </a:lnTo>
                  <a:lnTo>
                    <a:pt x="102035" y="301751"/>
                  </a:lnTo>
                  <a:lnTo>
                    <a:pt x="109655" y="284987"/>
                  </a:lnTo>
                  <a:lnTo>
                    <a:pt x="118799" y="268223"/>
                  </a:lnTo>
                  <a:lnTo>
                    <a:pt x="126419" y="251459"/>
                  </a:lnTo>
                  <a:lnTo>
                    <a:pt x="134039" y="237743"/>
                  </a:lnTo>
                  <a:lnTo>
                    <a:pt x="141659" y="222503"/>
                  </a:lnTo>
                  <a:lnTo>
                    <a:pt x="149279" y="208787"/>
                  </a:lnTo>
                  <a:lnTo>
                    <a:pt x="164519" y="184403"/>
                  </a:lnTo>
                  <a:lnTo>
                    <a:pt x="170615" y="172211"/>
                  </a:lnTo>
                  <a:lnTo>
                    <a:pt x="185855" y="150875"/>
                  </a:lnTo>
                  <a:lnTo>
                    <a:pt x="191951" y="140207"/>
                  </a:lnTo>
                  <a:lnTo>
                    <a:pt x="207191" y="121919"/>
                  </a:lnTo>
                  <a:lnTo>
                    <a:pt x="237671" y="89915"/>
                  </a:lnTo>
                  <a:lnTo>
                    <a:pt x="271199" y="62483"/>
                  </a:lnTo>
                  <a:lnTo>
                    <a:pt x="310823" y="39623"/>
                  </a:lnTo>
                  <a:lnTo>
                    <a:pt x="356543" y="21335"/>
                  </a:lnTo>
                  <a:lnTo>
                    <a:pt x="411407" y="6096"/>
                  </a:lnTo>
                  <a:lnTo>
                    <a:pt x="469319" y="0"/>
                  </a:lnTo>
                  <a:lnTo>
                    <a:pt x="499799" y="0"/>
                  </a:lnTo>
                  <a:lnTo>
                    <a:pt x="562283" y="3047"/>
                  </a:lnTo>
                  <a:lnTo>
                    <a:pt x="594287" y="6096"/>
                  </a:lnTo>
                  <a:lnTo>
                    <a:pt x="661343" y="15239"/>
                  </a:lnTo>
                  <a:lnTo>
                    <a:pt x="729923" y="22859"/>
                  </a:lnTo>
                  <a:lnTo>
                    <a:pt x="764975" y="27431"/>
                  </a:lnTo>
                  <a:lnTo>
                    <a:pt x="835079" y="33527"/>
                  </a:lnTo>
                  <a:lnTo>
                    <a:pt x="868607" y="35051"/>
                  </a:lnTo>
                  <a:lnTo>
                    <a:pt x="906707" y="35051"/>
                  </a:lnTo>
                  <a:lnTo>
                    <a:pt x="926519" y="36575"/>
                  </a:lnTo>
                  <a:lnTo>
                    <a:pt x="967667" y="36575"/>
                  </a:lnTo>
                  <a:lnTo>
                    <a:pt x="989003" y="38100"/>
                  </a:lnTo>
                  <a:lnTo>
                    <a:pt x="1033199" y="38100"/>
                  </a:lnTo>
                  <a:lnTo>
                    <a:pt x="1124639" y="41147"/>
                  </a:lnTo>
                  <a:lnTo>
                    <a:pt x="1170359" y="41147"/>
                  </a:lnTo>
                  <a:lnTo>
                    <a:pt x="1261799" y="44196"/>
                  </a:lnTo>
                  <a:lnTo>
                    <a:pt x="1304471" y="44196"/>
                  </a:lnTo>
                  <a:lnTo>
                    <a:pt x="1325807" y="45719"/>
                  </a:lnTo>
                  <a:lnTo>
                    <a:pt x="1365431" y="45719"/>
                  </a:lnTo>
                  <a:lnTo>
                    <a:pt x="1385243" y="47243"/>
                  </a:lnTo>
                  <a:lnTo>
                    <a:pt x="1435535" y="47243"/>
                  </a:lnTo>
                  <a:lnTo>
                    <a:pt x="1450775" y="48767"/>
                  </a:lnTo>
                  <a:lnTo>
                    <a:pt x="1501067" y="48767"/>
                  </a:lnTo>
                  <a:lnTo>
                    <a:pt x="1499543" y="86867"/>
                  </a:lnTo>
                  <a:lnTo>
                    <a:pt x="1450775" y="86867"/>
                  </a:lnTo>
                  <a:lnTo>
                    <a:pt x="1435535" y="85343"/>
                  </a:lnTo>
                  <a:lnTo>
                    <a:pt x="1383719" y="85343"/>
                  </a:lnTo>
                  <a:lnTo>
                    <a:pt x="1365431" y="83819"/>
                  </a:lnTo>
                  <a:lnTo>
                    <a:pt x="1324283" y="83819"/>
                  </a:lnTo>
                  <a:lnTo>
                    <a:pt x="1304471" y="82295"/>
                  </a:lnTo>
                  <a:lnTo>
                    <a:pt x="1260275" y="82295"/>
                  </a:lnTo>
                  <a:lnTo>
                    <a:pt x="1170359" y="79247"/>
                  </a:lnTo>
                  <a:lnTo>
                    <a:pt x="1123115" y="79247"/>
                  </a:lnTo>
                  <a:lnTo>
                    <a:pt x="1031675" y="76199"/>
                  </a:lnTo>
                  <a:lnTo>
                    <a:pt x="987479" y="76199"/>
                  </a:lnTo>
                  <a:lnTo>
                    <a:pt x="966143" y="74675"/>
                  </a:lnTo>
                  <a:lnTo>
                    <a:pt x="924995" y="74675"/>
                  </a:lnTo>
                  <a:lnTo>
                    <a:pt x="905183" y="73151"/>
                  </a:lnTo>
                  <a:lnTo>
                    <a:pt x="867083" y="73151"/>
                  </a:lnTo>
                  <a:lnTo>
                    <a:pt x="832031" y="71627"/>
                  </a:lnTo>
                  <a:lnTo>
                    <a:pt x="760403" y="65531"/>
                  </a:lnTo>
                  <a:lnTo>
                    <a:pt x="656771" y="51815"/>
                  </a:lnTo>
                  <a:lnTo>
                    <a:pt x="623243" y="48767"/>
                  </a:lnTo>
                  <a:lnTo>
                    <a:pt x="591239" y="44196"/>
                  </a:lnTo>
                  <a:lnTo>
                    <a:pt x="559235" y="41147"/>
                  </a:lnTo>
                  <a:lnTo>
                    <a:pt x="499799" y="38100"/>
                  </a:lnTo>
                  <a:lnTo>
                    <a:pt x="470843" y="38100"/>
                  </a:lnTo>
                  <a:lnTo>
                    <a:pt x="444935" y="39623"/>
                  </a:lnTo>
                  <a:lnTo>
                    <a:pt x="419027" y="44196"/>
                  </a:lnTo>
                  <a:lnTo>
                    <a:pt x="405311" y="45719"/>
                  </a:lnTo>
                  <a:lnTo>
                    <a:pt x="394643" y="48767"/>
                  </a:lnTo>
                  <a:lnTo>
                    <a:pt x="382451" y="51815"/>
                  </a:lnTo>
                  <a:lnTo>
                    <a:pt x="371783" y="56387"/>
                  </a:lnTo>
                  <a:lnTo>
                    <a:pt x="329111" y="74675"/>
                  </a:lnTo>
                  <a:lnTo>
                    <a:pt x="294059" y="92963"/>
                  </a:lnTo>
                  <a:lnTo>
                    <a:pt x="263579" y="117347"/>
                  </a:lnTo>
                  <a:lnTo>
                    <a:pt x="237671" y="144779"/>
                  </a:lnTo>
                  <a:lnTo>
                    <a:pt x="223955" y="161543"/>
                  </a:lnTo>
                  <a:lnTo>
                    <a:pt x="216335" y="172211"/>
                  </a:lnTo>
                  <a:lnTo>
                    <a:pt x="210239" y="181355"/>
                  </a:lnTo>
                  <a:lnTo>
                    <a:pt x="204143" y="192023"/>
                  </a:lnTo>
                  <a:lnTo>
                    <a:pt x="196523" y="202691"/>
                  </a:lnTo>
                  <a:lnTo>
                    <a:pt x="190427" y="214883"/>
                  </a:lnTo>
                  <a:lnTo>
                    <a:pt x="182807" y="227075"/>
                  </a:lnTo>
                  <a:lnTo>
                    <a:pt x="167567" y="254507"/>
                  </a:lnTo>
                  <a:lnTo>
                    <a:pt x="152327" y="284987"/>
                  </a:lnTo>
                  <a:lnTo>
                    <a:pt x="144707" y="301751"/>
                  </a:lnTo>
                  <a:lnTo>
                    <a:pt x="135563" y="318515"/>
                  </a:lnTo>
                  <a:lnTo>
                    <a:pt x="117275" y="355091"/>
                  </a:lnTo>
                  <a:lnTo>
                    <a:pt x="97463" y="397763"/>
                  </a:lnTo>
                  <a:lnTo>
                    <a:pt x="88319" y="422147"/>
                  </a:lnTo>
                  <a:lnTo>
                    <a:pt x="77651" y="448055"/>
                  </a:lnTo>
                  <a:lnTo>
                    <a:pt x="65459" y="473963"/>
                  </a:lnTo>
                  <a:lnTo>
                    <a:pt x="54791" y="502919"/>
                  </a:lnTo>
                  <a:lnTo>
                    <a:pt x="40277" y="539495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457200" y="3886200"/>
              <a:ext cx="9144000" cy="2573020"/>
            </a:xfrm>
            <a:custGeom>
              <a:avLst/>
              <a:gdLst/>
              <a:ahLst/>
              <a:cxnLst/>
              <a:rect l="l" t="t" r="r" b="b"/>
              <a:pathLst>
                <a:path w="9144000" h="2573020" extrusionOk="0">
                  <a:moveTo>
                    <a:pt x="9144000" y="2572512"/>
                  </a:moveTo>
                  <a:lnTo>
                    <a:pt x="0" y="2572512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25725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1423416" y="3886199"/>
              <a:ext cx="2074545" cy="935990"/>
            </a:xfrm>
            <a:custGeom>
              <a:avLst/>
              <a:gdLst/>
              <a:ahLst/>
              <a:cxnLst/>
              <a:rect l="l" t="t" r="r" b="b"/>
              <a:pathLst>
                <a:path w="2074545" h="935989" extrusionOk="0">
                  <a:moveTo>
                    <a:pt x="2074164" y="789444"/>
                  </a:moveTo>
                  <a:lnTo>
                    <a:pt x="92964" y="789444"/>
                  </a:lnTo>
                  <a:lnTo>
                    <a:pt x="92964" y="0"/>
                  </a:lnTo>
                  <a:lnTo>
                    <a:pt x="54864" y="0"/>
                  </a:lnTo>
                  <a:lnTo>
                    <a:pt x="54864" y="789444"/>
                  </a:lnTo>
                  <a:lnTo>
                    <a:pt x="0" y="789444"/>
                  </a:lnTo>
                  <a:lnTo>
                    <a:pt x="0" y="827544"/>
                  </a:lnTo>
                  <a:lnTo>
                    <a:pt x="54864" y="827544"/>
                  </a:lnTo>
                  <a:lnTo>
                    <a:pt x="54864" y="935748"/>
                  </a:lnTo>
                  <a:lnTo>
                    <a:pt x="92964" y="935748"/>
                  </a:lnTo>
                  <a:lnTo>
                    <a:pt x="92964" y="827544"/>
                  </a:lnTo>
                  <a:lnTo>
                    <a:pt x="2074164" y="827544"/>
                  </a:lnTo>
                  <a:lnTo>
                    <a:pt x="2074164" y="789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17"/>
            <p:cNvSpPr/>
            <p:nvPr/>
          </p:nvSpPr>
          <p:spPr>
            <a:xfrm>
              <a:off x="1534667" y="4413504"/>
              <a:ext cx="1812289" cy="220979"/>
            </a:xfrm>
            <a:custGeom>
              <a:avLst/>
              <a:gdLst/>
              <a:ahLst/>
              <a:cxnLst/>
              <a:rect l="l" t="t" r="r" b="b"/>
              <a:pathLst>
                <a:path w="1812289" h="220979" extrusionOk="0">
                  <a:moveTo>
                    <a:pt x="10668" y="220980"/>
                  </a:moveTo>
                  <a:lnTo>
                    <a:pt x="0" y="184404"/>
                  </a:lnTo>
                  <a:lnTo>
                    <a:pt x="21336" y="178308"/>
                  </a:lnTo>
                  <a:lnTo>
                    <a:pt x="32004" y="173736"/>
                  </a:lnTo>
                  <a:lnTo>
                    <a:pt x="44195" y="170688"/>
                  </a:lnTo>
                  <a:lnTo>
                    <a:pt x="57912" y="166116"/>
                  </a:lnTo>
                  <a:lnTo>
                    <a:pt x="70104" y="161544"/>
                  </a:lnTo>
                  <a:lnTo>
                    <a:pt x="85344" y="156972"/>
                  </a:lnTo>
                  <a:lnTo>
                    <a:pt x="100584" y="150876"/>
                  </a:lnTo>
                  <a:lnTo>
                    <a:pt x="115824" y="146304"/>
                  </a:lnTo>
                  <a:lnTo>
                    <a:pt x="166116" y="128016"/>
                  </a:lnTo>
                  <a:lnTo>
                    <a:pt x="202692" y="115824"/>
                  </a:lnTo>
                  <a:lnTo>
                    <a:pt x="222504" y="108204"/>
                  </a:lnTo>
                  <a:lnTo>
                    <a:pt x="262128" y="96012"/>
                  </a:lnTo>
                  <a:lnTo>
                    <a:pt x="283464" y="89916"/>
                  </a:lnTo>
                  <a:lnTo>
                    <a:pt x="327660" y="76200"/>
                  </a:lnTo>
                  <a:lnTo>
                    <a:pt x="373380" y="64008"/>
                  </a:lnTo>
                  <a:lnTo>
                    <a:pt x="422148" y="53340"/>
                  </a:lnTo>
                  <a:lnTo>
                    <a:pt x="472439" y="42672"/>
                  </a:lnTo>
                  <a:lnTo>
                    <a:pt x="525780" y="32004"/>
                  </a:lnTo>
                  <a:lnTo>
                    <a:pt x="579119" y="24384"/>
                  </a:lnTo>
                  <a:lnTo>
                    <a:pt x="635508" y="18288"/>
                  </a:lnTo>
                  <a:lnTo>
                    <a:pt x="696468" y="12192"/>
                  </a:lnTo>
                  <a:lnTo>
                    <a:pt x="765047" y="9144"/>
                  </a:lnTo>
                  <a:lnTo>
                    <a:pt x="801624" y="6096"/>
                  </a:lnTo>
                  <a:lnTo>
                    <a:pt x="839724" y="4572"/>
                  </a:lnTo>
                  <a:lnTo>
                    <a:pt x="879347" y="4572"/>
                  </a:lnTo>
                  <a:lnTo>
                    <a:pt x="961643" y="1524"/>
                  </a:lnTo>
                  <a:lnTo>
                    <a:pt x="1046987" y="1524"/>
                  </a:lnTo>
                  <a:lnTo>
                    <a:pt x="1089660" y="0"/>
                  </a:lnTo>
                  <a:lnTo>
                    <a:pt x="1434083" y="0"/>
                  </a:lnTo>
                  <a:lnTo>
                    <a:pt x="1475232" y="1524"/>
                  </a:lnTo>
                  <a:lnTo>
                    <a:pt x="1623059" y="1524"/>
                  </a:lnTo>
                  <a:lnTo>
                    <a:pt x="1656587" y="3048"/>
                  </a:lnTo>
                  <a:lnTo>
                    <a:pt x="1812036" y="3048"/>
                  </a:lnTo>
                  <a:lnTo>
                    <a:pt x="1812036" y="41148"/>
                  </a:lnTo>
                  <a:lnTo>
                    <a:pt x="1656587" y="41148"/>
                  </a:lnTo>
                  <a:lnTo>
                    <a:pt x="1623059" y="39624"/>
                  </a:lnTo>
                  <a:lnTo>
                    <a:pt x="1473708" y="39624"/>
                  </a:lnTo>
                  <a:lnTo>
                    <a:pt x="1434083" y="38100"/>
                  </a:lnTo>
                  <a:lnTo>
                    <a:pt x="1089660" y="38100"/>
                  </a:lnTo>
                  <a:lnTo>
                    <a:pt x="1046987" y="39624"/>
                  </a:lnTo>
                  <a:lnTo>
                    <a:pt x="963168" y="39624"/>
                  </a:lnTo>
                  <a:lnTo>
                    <a:pt x="880872" y="42672"/>
                  </a:lnTo>
                  <a:lnTo>
                    <a:pt x="841247" y="42672"/>
                  </a:lnTo>
                  <a:lnTo>
                    <a:pt x="804672" y="44196"/>
                  </a:lnTo>
                  <a:lnTo>
                    <a:pt x="768095" y="47244"/>
                  </a:lnTo>
                  <a:lnTo>
                    <a:pt x="699516" y="50292"/>
                  </a:lnTo>
                  <a:lnTo>
                    <a:pt x="640079" y="56388"/>
                  </a:lnTo>
                  <a:lnTo>
                    <a:pt x="585215" y="62484"/>
                  </a:lnTo>
                  <a:lnTo>
                    <a:pt x="531876" y="70104"/>
                  </a:lnTo>
                  <a:lnTo>
                    <a:pt x="480060" y="79248"/>
                  </a:lnTo>
                  <a:lnTo>
                    <a:pt x="431291" y="89916"/>
                  </a:lnTo>
                  <a:lnTo>
                    <a:pt x="384048" y="100584"/>
                  </a:lnTo>
                  <a:lnTo>
                    <a:pt x="338328" y="112776"/>
                  </a:lnTo>
                  <a:lnTo>
                    <a:pt x="295656" y="126492"/>
                  </a:lnTo>
                  <a:lnTo>
                    <a:pt x="274319" y="132588"/>
                  </a:lnTo>
                  <a:lnTo>
                    <a:pt x="214883" y="150876"/>
                  </a:lnTo>
                  <a:lnTo>
                    <a:pt x="178307" y="163068"/>
                  </a:lnTo>
                  <a:lnTo>
                    <a:pt x="128016" y="181356"/>
                  </a:lnTo>
                  <a:lnTo>
                    <a:pt x="112775" y="187452"/>
                  </a:lnTo>
                  <a:lnTo>
                    <a:pt x="97536" y="192024"/>
                  </a:lnTo>
                  <a:lnTo>
                    <a:pt x="83820" y="198120"/>
                  </a:lnTo>
                  <a:lnTo>
                    <a:pt x="56387" y="207264"/>
                  </a:lnTo>
                  <a:lnTo>
                    <a:pt x="44195" y="210312"/>
                  </a:lnTo>
                  <a:lnTo>
                    <a:pt x="32004" y="214884"/>
                  </a:lnTo>
                  <a:lnTo>
                    <a:pt x="10668" y="22098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17"/>
            <p:cNvSpPr/>
            <p:nvPr/>
          </p:nvSpPr>
          <p:spPr>
            <a:xfrm>
              <a:off x="1546859" y="4370832"/>
              <a:ext cx="1815464" cy="262255"/>
            </a:xfrm>
            <a:custGeom>
              <a:avLst/>
              <a:gdLst/>
              <a:ahLst/>
              <a:cxnLst/>
              <a:rect l="l" t="t" r="r" b="b"/>
              <a:pathLst>
                <a:path w="1815464" h="262254" extrusionOk="0">
                  <a:moveTo>
                    <a:pt x="16764" y="262127"/>
                  </a:moveTo>
                  <a:lnTo>
                    <a:pt x="0" y="227075"/>
                  </a:lnTo>
                  <a:lnTo>
                    <a:pt x="16764" y="220979"/>
                  </a:lnTo>
                  <a:lnTo>
                    <a:pt x="32004" y="211835"/>
                  </a:lnTo>
                  <a:lnTo>
                    <a:pt x="48768" y="201167"/>
                  </a:lnTo>
                  <a:lnTo>
                    <a:pt x="67056" y="190499"/>
                  </a:lnTo>
                  <a:lnTo>
                    <a:pt x="88391" y="176783"/>
                  </a:lnTo>
                  <a:lnTo>
                    <a:pt x="111252" y="163067"/>
                  </a:lnTo>
                  <a:lnTo>
                    <a:pt x="135636" y="147827"/>
                  </a:lnTo>
                  <a:lnTo>
                    <a:pt x="163068" y="132587"/>
                  </a:lnTo>
                  <a:lnTo>
                    <a:pt x="243840" y="94487"/>
                  </a:lnTo>
                  <a:lnTo>
                    <a:pt x="281940" y="79247"/>
                  </a:lnTo>
                  <a:lnTo>
                    <a:pt x="323087" y="67056"/>
                  </a:lnTo>
                  <a:lnTo>
                    <a:pt x="391667" y="48768"/>
                  </a:lnTo>
                  <a:lnTo>
                    <a:pt x="443484" y="38099"/>
                  </a:lnTo>
                  <a:lnTo>
                    <a:pt x="498348" y="30480"/>
                  </a:lnTo>
                  <a:lnTo>
                    <a:pt x="544067" y="25907"/>
                  </a:lnTo>
                  <a:lnTo>
                    <a:pt x="614172" y="19811"/>
                  </a:lnTo>
                  <a:lnTo>
                    <a:pt x="673608" y="16763"/>
                  </a:lnTo>
                  <a:lnTo>
                    <a:pt x="714756" y="13715"/>
                  </a:lnTo>
                  <a:lnTo>
                    <a:pt x="941831" y="6095"/>
                  </a:lnTo>
                  <a:lnTo>
                    <a:pt x="990600" y="6095"/>
                  </a:lnTo>
                  <a:lnTo>
                    <a:pt x="1188720" y="3047"/>
                  </a:lnTo>
                  <a:lnTo>
                    <a:pt x="1237487" y="3047"/>
                  </a:lnTo>
                  <a:lnTo>
                    <a:pt x="1286255" y="1523"/>
                  </a:lnTo>
                  <a:lnTo>
                    <a:pt x="1752600" y="1523"/>
                  </a:lnTo>
                  <a:lnTo>
                    <a:pt x="1767840" y="0"/>
                  </a:lnTo>
                  <a:lnTo>
                    <a:pt x="1815083" y="0"/>
                  </a:lnTo>
                  <a:lnTo>
                    <a:pt x="1815083" y="38099"/>
                  </a:lnTo>
                  <a:lnTo>
                    <a:pt x="1767840" y="38099"/>
                  </a:lnTo>
                  <a:lnTo>
                    <a:pt x="1754124" y="39623"/>
                  </a:lnTo>
                  <a:lnTo>
                    <a:pt x="1286255" y="39623"/>
                  </a:lnTo>
                  <a:lnTo>
                    <a:pt x="1237487" y="41147"/>
                  </a:lnTo>
                  <a:lnTo>
                    <a:pt x="1188720" y="41147"/>
                  </a:lnTo>
                  <a:lnTo>
                    <a:pt x="992124" y="44195"/>
                  </a:lnTo>
                  <a:lnTo>
                    <a:pt x="943356" y="44195"/>
                  </a:lnTo>
                  <a:lnTo>
                    <a:pt x="716279" y="51815"/>
                  </a:lnTo>
                  <a:lnTo>
                    <a:pt x="675131" y="54863"/>
                  </a:lnTo>
                  <a:lnTo>
                    <a:pt x="635508" y="56387"/>
                  </a:lnTo>
                  <a:lnTo>
                    <a:pt x="548639" y="64007"/>
                  </a:lnTo>
                  <a:lnTo>
                    <a:pt x="502919" y="68580"/>
                  </a:lnTo>
                  <a:lnTo>
                    <a:pt x="449580" y="76199"/>
                  </a:lnTo>
                  <a:lnTo>
                    <a:pt x="400812" y="85343"/>
                  </a:lnTo>
                  <a:lnTo>
                    <a:pt x="313943" y="109727"/>
                  </a:lnTo>
                  <a:lnTo>
                    <a:pt x="277368" y="121919"/>
                  </a:lnTo>
                  <a:lnTo>
                    <a:pt x="242316" y="137159"/>
                  </a:lnTo>
                  <a:lnTo>
                    <a:pt x="225551" y="143255"/>
                  </a:lnTo>
                  <a:lnTo>
                    <a:pt x="195072" y="158495"/>
                  </a:lnTo>
                  <a:lnTo>
                    <a:pt x="167640" y="173735"/>
                  </a:lnTo>
                  <a:lnTo>
                    <a:pt x="155448" y="179831"/>
                  </a:lnTo>
                  <a:lnTo>
                    <a:pt x="131064" y="195071"/>
                  </a:lnTo>
                  <a:lnTo>
                    <a:pt x="108204" y="208787"/>
                  </a:lnTo>
                  <a:lnTo>
                    <a:pt x="88391" y="222503"/>
                  </a:lnTo>
                  <a:lnTo>
                    <a:pt x="68580" y="234695"/>
                  </a:lnTo>
                  <a:lnTo>
                    <a:pt x="50292" y="245363"/>
                  </a:lnTo>
                  <a:lnTo>
                    <a:pt x="16764" y="262127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6" name="Google Shape;326;p17"/>
          <p:cNvSpPr txBox="1"/>
          <p:nvPr/>
        </p:nvSpPr>
        <p:spPr>
          <a:xfrm>
            <a:off x="2625211" y="3113995"/>
            <a:ext cx="690002" cy="151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25" rIns="0" bIns="0" anchor="t" anchorCtr="0">
            <a:spAutoFit/>
          </a:bodyPr>
          <a:lstStyle/>
          <a:p>
            <a:pPr marL="840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2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(epochs)</a:t>
            </a:r>
            <a:endParaRPr sz="92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17"/>
          <p:cNvSpPr/>
          <p:nvPr/>
        </p:nvSpPr>
        <p:spPr>
          <a:xfrm>
            <a:off x="3343603" y="2571750"/>
            <a:ext cx="658906" cy="667731"/>
          </a:xfrm>
          <a:custGeom>
            <a:avLst/>
            <a:gdLst/>
            <a:ahLst/>
            <a:cxnLst/>
            <a:rect l="l" t="t" r="r" b="b"/>
            <a:pathLst>
              <a:path w="995679" h="1009014" extrusionOk="0">
                <a:moveTo>
                  <a:pt x="347472" y="950988"/>
                </a:moveTo>
                <a:lnTo>
                  <a:pt x="310413" y="932700"/>
                </a:lnTo>
                <a:lnTo>
                  <a:pt x="233172" y="894600"/>
                </a:lnTo>
                <a:lnTo>
                  <a:pt x="233172" y="932700"/>
                </a:lnTo>
                <a:lnTo>
                  <a:pt x="0" y="932700"/>
                </a:lnTo>
                <a:lnTo>
                  <a:pt x="0" y="970800"/>
                </a:lnTo>
                <a:lnTo>
                  <a:pt x="233172" y="970800"/>
                </a:lnTo>
                <a:lnTo>
                  <a:pt x="233172" y="1008900"/>
                </a:lnTo>
                <a:lnTo>
                  <a:pt x="308381" y="970800"/>
                </a:lnTo>
                <a:lnTo>
                  <a:pt x="347472" y="950988"/>
                </a:lnTo>
                <a:close/>
              </a:path>
              <a:path w="995679" h="1009014" extrusionOk="0">
                <a:moveTo>
                  <a:pt x="995184" y="0"/>
                </a:moveTo>
                <a:lnTo>
                  <a:pt x="957084" y="0"/>
                </a:lnTo>
                <a:lnTo>
                  <a:pt x="957084" y="935748"/>
                </a:lnTo>
                <a:lnTo>
                  <a:pt x="995184" y="935748"/>
                </a:lnTo>
                <a:lnTo>
                  <a:pt x="99518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9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17"/>
          <p:cNvSpPr txBox="1"/>
          <p:nvPr/>
        </p:nvSpPr>
        <p:spPr>
          <a:xfrm rot="-5400000">
            <a:off x="1891390" y="2471584"/>
            <a:ext cx="444593" cy="12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8405" marR="0" lvl="0" indent="0" algn="l" rtl="0">
              <a:lnSpc>
                <a:spcPct val="1024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2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</a:t>
            </a:r>
            <a:endParaRPr sz="92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17"/>
          <p:cNvSpPr txBox="1"/>
          <p:nvPr/>
        </p:nvSpPr>
        <p:spPr>
          <a:xfrm>
            <a:off x="2016034" y="2986951"/>
            <a:ext cx="160524" cy="151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25" rIns="0" bIns="0" anchor="t" anchorCtr="0">
            <a:spAutoFit/>
          </a:bodyPr>
          <a:lstStyle/>
          <a:p>
            <a:pPr marL="840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2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0%</a:t>
            </a:r>
            <a:endParaRPr sz="92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7"/>
          <p:cNvSpPr txBox="1"/>
          <p:nvPr/>
        </p:nvSpPr>
        <p:spPr>
          <a:xfrm>
            <a:off x="2900559" y="2723702"/>
            <a:ext cx="385342" cy="151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25" rIns="0" bIns="0" anchor="t" anchorCtr="0">
            <a:spAutoFit/>
          </a:bodyPr>
          <a:lstStyle/>
          <a:p>
            <a:pPr marL="840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2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</a:t>
            </a:r>
            <a:endParaRPr sz="92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7"/>
          <p:cNvSpPr txBox="1"/>
          <p:nvPr/>
        </p:nvSpPr>
        <p:spPr>
          <a:xfrm>
            <a:off x="2907588" y="2920346"/>
            <a:ext cx="487456" cy="151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25" rIns="0" bIns="0" anchor="t" anchorCtr="0">
            <a:spAutoFit/>
          </a:bodyPr>
          <a:lstStyle/>
          <a:p>
            <a:pPr marL="840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2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validation</a:t>
            </a:r>
            <a:endParaRPr sz="92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17"/>
          <p:cNvSpPr txBox="1"/>
          <p:nvPr/>
        </p:nvSpPr>
        <p:spPr>
          <a:xfrm>
            <a:off x="4380029" y="3113995"/>
            <a:ext cx="690002" cy="151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25" rIns="0" bIns="0" anchor="t" anchorCtr="0">
            <a:spAutoFit/>
          </a:bodyPr>
          <a:lstStyle/>
          <a:p>
            <a:pPr marL="840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2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(epochs)</a:t>
            </a:r>
            <a:endParaRPr sz="92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17"/>
          <p:cNvSpPr/>
          <p:nvPr/>
        </p:nvSpPr>
        <p:spPr>
          <a:xfrm>
            <a:off x="5098453" y="3163757"/>
            <a:ext cx="229020" cy="75640"/>
          </a:xfrm>
          <a:custGeom>
            <a:avLst/>
            <a:gdLst/>
            <a:ahLst/>
            <a:cxnLst/>
            <a:rect l="l" t="t" r="r" b="b"/>
            <a:pathLst>
              <a:path w="346075" h="114300" extrusionOk="0">
                <a:moveTo>
                  <a:pt x="231648" y="114300"/>
                </a:moveTo>
                <a:lnTo>
                  <a:pt x="231648" y="0"/>
                </a:lnTo>
                <a:lnTo>
                  <a:pt x="308877" y="38100"/>
                </a:lnTo>
                <a:lnTo>
                  <a:pt x="251460" y="38100"/>
                </a:lnTo>
                <a:lnTo>
                  <a:pt x="251460" y="76200"/>
                </a:lnTo>
                <a:lnTo>
                  <a:pt x="306845" y="76200"/>
                </a:lnTo>
                <a:lnTo>
                  <a:pt x="231648" y="114300"/>
                </a:lnTo>
                <a:close/>
              </a:path>
              <a:path w="346075" h="114300" extrusionOk="0">
                <a:moveTo>
                  <a:pt x="231648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231648" y="38100"/>
                </a:lnTo>
                <a:lnTo>
                  <a:pt x="231648" y="76200"/>
                </a:lnTo>
                <a:close/>
              </a:path>
              <a:path w="346075" h="114300" extrusionOk="0">
                <a:moveTo>
                  <a:pt x="306845" y="76200"/>
                </a:moveTo>
                <a:lnTo>
                  <a:pt x="251460" y="76200"/>
                </a:lnTo>
                <a:lnTo>
                  <a:pt x="251460" y="38100"/>
                </a:lnTo>
                <a:lnTo>
                  <a:pt x="308877" y="38100"/>
                </a:lnTo>
                <a:lnTo>
                  <a:pt x="345948" y="56388"/>
                </a:lnTo>
                <a:lnTo>
                  <a:pt x="306845" y="762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9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17"/>
          <p:cNvSpPr txBox="1"/>
          <p:nvPr/>
        </p:nvSpPr>
        <p:spPr>
          <a:xfrm rot="-5400000">
            <a:off x="3646266" y="2471584"/>
            <a:ext cx="444593" cy="12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8405" marR="0" lvl="0" indent="0" algn="l" rtl="0">
              <a:lnSpc>
                <a:spcPct val="1024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2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</a:t>
            </a:r>
            <a:endParaRPr sz="92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17"/>
          <p:cNvSpPr txBox="1"/>
          <p:nvPr/>
        </p:nvSpPr>
        <p:spPr>
          <a:xfrm>
            <a:off x="3769873" y="2986951"/>
            <a:ext cx="160524" cy="151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25" rIns="0" bIns="0" anchor="t" anchorCtr="0">
            <a:spAutoFit/>
          </a:bodyPr>
          <a:lstStyle/>
          <a:p>
            <a:pPr marL="840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2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0%</a:t>
            </a:r>
            <a:endParaRPr sz="92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6" name="Google Shape;336;p17"/>
          <p:cNvGrpSpPr/>
          <p:nvPr/>
        </p:nvGrpSpPr>
        <p:grpSpPr>
          <a:xfrm>
            <a:off x="4003189" y="2571750"/>
            <a:ext cx="1860737" cy="621506"/>
            <a:chOff x="4169664" y="3886200"/>
            <a:chExt cx="2811780" cy="939165"/>
          </a:xfrm>
        </p:grpSpPr>
        <p:sp>
          <p:nvSpPr>
            <p:cNvPr id="337" name="Google Shape;337;p17"/>
            <p:cNvSpPr/>
            <p:nvPr/>
          </p:nvSpPr>
          <p:spPr>
            <a:xfrm>
              <a:off x="4169664" y="3886200"/>
              <a:ext cx="118110" cy="748665"/>
            </a:xfrm>
            <a:custGeom>
              <a:avLst/>
              <a:gdLst/>
              <a:ahLst/>
              <a:cxnLst/>
              <a:rect l="l" t="t" r="r" b="b"/>
              <a:pathLst>
                <a:path w="118110" h="748664" extrusionOk="0">
                  <a:moveTo>
                    <a:pt x="36575" y="748284"/>
                  </a:moveTo>
                  <a:lnTo>
                    <a:pt x="0" y="740664"/>
                  </a:lnTo>
                  <a:lnTo>
                    <a:pt x="1523" y="729996"/>
                  </a:lnTo>
                  <a:lnTo>
                    <a:pt x="4571" y="717804"/>
                  </a:lnTo>
                  <a:lnTo>
                    <a:pt x="6095" y="704088"/>
                  </a:lnTo>
                  <a:lnTo>
                    <a:pt x="9143" y="690372"/>
                  </a:lnTo>
                  <a:lnTo>
                    <a:pt x="10667" y="676656"/>
                  </a:lnTo>
                  <a:lnTo>
                    <a:pt x="12191" y="661416"/>
                  </a:lnTo>
                  <a:lnTo>
                    <a:pt x="15239" y="644652"/>
                  </a:lnTo>
                  <a:lnTo>
                    <a:pt x="16763" y="627888"/>
                  </a:lnTo>
                  <a:lnTo>
                    <a:pt x="19811" y="591312"/>
                  </a:lnTo>
                  <a:lnTo>
                    <a:pt x="21335" y="571500"/>
                  </a:lnTo>
                  <a:lnTo>
                    <a:pt x="24383" y="551688"/>
                  </a:lnTo>
                  <a:lnTo>
                    <a:pt x="25907" y="530352"/>
                  </a:lnTo>
                  <a:lnTo>
                    <a:pt x="27431" y="510540"/>
                  </a:lnTo>
                  <a:lnTo>
                    <a:pt x="30479" y="466344"/>
                  </a:lnTo>
                  <a:lnTo>
                    <a:pt x="35051" y="419100"/>
                  </a:lnTo>
                  <a:lnTo>
                    <a:pt x="38099" y="371856"/>
                  </a:lnTo>
                  <a:lnTo>
                    <a:pt x="42671" y="323088"/>
                  </a:lnTo>
                  <a:lnTo>
                    <a:pt x="51815" y="219456"/>
                  </a:lnTo>
                  <a:lnTo>
                    <a:pt x="57911" y="167640"/>
                  </a:lnTo>
                  <a:lnTo>
                    <a:pt x="70103" y="60960"/>
                  </a:lnTo>
                  <a:lnTo>
                    <a:pt x="77723" y="6096"/>
                  </a:lnTo>
                  <a:lnTo>
                    <a:pt x="78594" y="0"/>
                  </a:lnTo>
                  <a:lnTo>
                    <a:pt x="117565" y="0"/>
                  </a:lnTo>
                  <a:lnTo>
                    <a:pt x="108203" y="65532"/>
                  </a:lnTo>
                  <a:lnTo>
                    <a:pt x="102107" y="118872"/>
                  </a:lnTo>
                  <a:lnTo>
                    <a:pt x="96011" y="170688"/>
                  </a:lnTo>
                  <a:lnTo>
                    <a:pt x="89915" y="224028"/>
                  </a:lnTo>
                  <a:lnTo>
                    <a:pt x="85343" y="275844"/>
                  </a:lnTo>
                  <a:lnTo>
                    <a:pt x="80771" y="326136"/>
                  </a:lnTo>
                  <a:lnTo>
                    <a:pt x="76199" y="374904"/>
                  </a:lnTo>
                  <a:lnTo>
                    <a:pt x="73151" y="422148"/>
                  </a:lnTo>
                  <a:lnTo>
                    <a:pt x="68579" y="469392"/>
                  </a:lnTo>
                  <a:lnTo>
                    <a:pt x="65531" y="513588"/>
                  </a:lnTo>
                  <a:lnTo>
                    <a:pt x="64007" y="534924"/>
                  </a:lnTo>
                  <a:lnTo>
                    <a:pt x="60959" y="554736"/>
                  </a:lnTo>
                  <a:lnTo>
                    <a:pt x="56387" y="614172"/>
                  </a:lnTo>
                  <a:lnTo>
                    <a:pt x="54863" y="630936"/>
                  </a:lnTo>
                  <a:lnTo>
                    <a:pt x="51815" y="649224"/>
                  </a:lnTo>
                  <a:lnTo>
                    <a:pt x="50291" y="665988"/>
                  </a:lnTo>
                  <a:lnTo>
                    <a:pt x="48767" y="681228"/>
                  </a:lnTo>
                  <a:lnTo>
                    <a:pt x="45719" y="696468"/>
                  </a:lnTo>
                  <a:lnTo>
                    <a:pt x="44195" y="711708"/>
                  </a:lnTo>
                  <a:lnTo>
                    <a:pt x="41147" y="725424"/>
                  </a:lnTo>
                  <a:lnTo>
                    <a:pt x="39623" y="737616"/>
                  </a:lnTo>
                  <a:lnTo>
                    <a:pt x="36575" y="748284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17"/>
            <p:cNvSpPr/>
            <p:nvPr/>
          </p:nvSpPr>
          <p:spPr>
            <a:xfrm>
              <a:off x="4169664" y="3886200"/>
              <a:ext cx="123189" cy="748665"/>
            </a:xfrm>
            <a:custGeom>
              <a:avLst/>
              <a:gdLst/>
              <a:ahLst/>
              <a:cxnLst/>
              <a:rect l="l" t="t" r="r" b="b"/>
              <a:pathLst>
                <a:path w="123189" h="748664" extrusionOk="0">
                  <a:moveTo>
                    <a:pt x="36575" y="748284"/>
                  </a:moveTo>
                  <a:lnTo>
                    <a:pt x="0" y="740664"/>
                  </a:lnTo>
                  <a:lnTo>
                    <a:pt x="1523" y="729996"/>
                  </a:lnTo>
                  <a:lnTo>
                    <a:pt x="4571" y="717804"/>
                  </a:lnTo>
                  <a:lnTo>
                    <a:pt x="6095" y="705612"/>
                  </a:lnTo>
                  <a:lnTo>
                    <a:pt x="9143" y="693420"/>
                  </a:lnTo>
                  <a:lnTo>
                    <a:pt x="10667" y="679704"/>
                  </a:lnTo>
                  <a:lnTo>
                    <a:pt x="12191" y="664464"/>
                  </a:lnTo>
                  <a:lnTo>
                    <a:pt x="15239" y="649224"/>
                  </a:lnTo>
                  <a:lnTo>
                    <a:pt x="18287" y="615696"/>
                  </a:lnTo>
                  <a:lnTo>
                    <a:pt x="21335" y="579120"/>
                  </a:lnTo>
                  <a:lnTo>
                    <a:pt x="24383" y="560832"/>
                  </a:lnTo>
                  <a:lnTo>
                    <a:pt x="25907" y="541020"/>
                  </a:lnTo>
                  <a:lnTo>
                    <a:pt x="27431" y="519684"/>
                  </a:lnTo>
                  <a:lnTo>
                    <a:pt x="30479" y="478536"/>
                  </a:lnTo>
                  <a:lnTo>
                    <a:pt x="35051" y="434340"/>
                  </a:lnTo>
                  <a:lnTo>
                    <a:pt x="38099" y="388620"/>
                  </a:lnTo>
                  <a:lnTo>
                    <a:pt x="42671" y="341376"/>
                  </a:lnTo>
                  <a:lnTo>
                    <a:pt x="51815" y="243840"/>
                  </a:lnTo>
                  <a:lnTo>
                    <a:pt x="64007" y="143256"/>
                  </a:lnTo>
                  <a:lnTo>
                    <a:pt x="70103" y="91440"/>
                  </a:lnTo>
                  <a:lnTo>
                    <a:pt x="77723" y="41148"/>
                  </a:lnTo>
                  <a:lnTo>
                    <a:pt x="83775" y="0"/>
                  </a:lnTo>
                  <a:lnTo>
                    <a:pt x="122751" y="0"/>
                  </a:lnTo>
                  <a:lnTo>
                    <a:pt x="108203" y="96012"/>
                  </a:lnTo>
                  <a:lnTo>
                    <a:pt x="102107" y="147828"/>
                  </a:lnTo>
                  <a:lnTo>
                    <a:pt x="96011" y="198120"/>
                  </a:lnTo>
                  <a:lnTo>
                    <a:pt x="89915" y="246888"/>
                  </a:lnTo>
                  <a:lnTo>
                    <a:pt x="85343" y="297180"/>
                  </a:lnTo>
                  <a:lnTo>
                    <a:pt x="76199" y="391668"/>
                  </a:lnTo>
                  <a:lnTo>
                    <a:pt x="73151" y="437388"/>
                  </a:lnTo>
                  <a:lnTo>
                    <a:pt x="68579" y="481584"/>
                  </a:lnTo>
                  <a:lnTo>
                    <a:pt x="65531" y="524256"/>
                  </a:lnTo>
                  <a:lnTo>
                    <a:pt x="64007" y="544068"/>
                  </a:lnTo>
                  <a:lnTo>
                    <a:pt x="60959" y="563880"/>
                  </a:lnTo>
                  <a:lnTo>
                    <a:pt x="59435" y="583692"/>
                  </a:lnTo>
                  <a:lnTo>
                    <a:pt x="56387" y="620268"/>
                  </a:lnTo>
                  <a:lnTo>
                    <a:pt x="54863" y="637032"/>
                  </a:lnTo>
                  <a:lnTo>
                    <a:pt x="51815" y="653796"/>
                  </a:lnTo>
                  <a:lnTo>
                    <a:pt x="48767" y="684276"/>
                  </a:lnTo>
                  <a:lnTo>
                    <a:pt x="45719" y="699516"/>
                  </a:lnTo>
                  <a:lnTo>
                    <a:pt x="44195" y="713232"/>
                  </a:lnTo>
                  <a:lnTo>
                    <a:pt x="41147" y="725424"/>
                  </a:lnTo>
                  <a:lnTo>
                    <a:pt x="39623" y="737616"/>
                  </a:lnTo>
                  <a:lnTo>
                    <a:pt x="36575" y="748284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6943344" y="3886200"/>
              <a:ext cx="38100" cy="939165"/>
            </a:xfrm>
            <a:custGeom>
              <a:avLst/>
              <a:gdLst/>
              <a:ahLst/>
              <a:cxnLst/>
              <a:rect l="l" t="t" r="r" b="b"/>
              <a:pathLst>
                <a:path w="38100" h="939164" extrusionOk="0">
                  <a:moveTo>
                    <a:pt x="0" y="0"/>
                  </a:moveTo>
                  <a:lnTo>
                    <a:pt x="38099" y="0"/>
                  </a:lnTo>
                  <a:lnTo>
                    <a:pt x="38099" y="938784"/>
                  </a:lnTo>
                  <a:lnTo>
                    <a:pt x="0" y="9387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0" name="Google Shape;340;p17"/>
          <p:cNvSpPr txBox="1"/>
          <p:nvPr/>
        </p:nvSpPr>
        <p:spPr>
          <a:xfrm>
            <a:off x="6240790" y="3116011"/>
            <a:ext cx="690002" cy="151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25" rIns="0" bIns="0" anchor="t" anchorCtr="0">
            <a:spAutoFit/>
          </a:bodyPr>
          <a:lstStyle/>
          <a:p>
            <a:pPr marL="840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2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(epochs)</a:t>
            </a:r>
            <a:endParaRPr sz="92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17"/>
          <p:cNvSpPr/>
          <p:nvPr/>
        </p:nvSpPr>
        <p:spPr>
          <a:xfrm>
            <a:off x="6960198" y="3165773"/>
            <a:ext cx="229020" cy="75640"/>
          </a:xfrm>
          <a:custGeom>
            <a:avLst/>
            <a:gdLst/>
            <a:ahLst/>
            <a:cxnLst/>
            <a:rect l="l" t="t" r="r" b="b"/>
            <a:pathLst>
              <a:path w="346075" h="114300" extrusionOk="0">
                <a:moveTo>
                  <a:pt x="231648" y="114300"/>
                </a:moveTo>
                <a:lnTo>
                  <a:pt x="231648" y="0"/>
                </a:lnTo>
                <a:lnTo>
                  <a:pt x="306845" y="38100"/>
                </a:lnTo>
                <a:lnTo>
                  <a:pt x="251460" y="38100"/>
                </a:lnTo>
                <a:lnTo>
                  <a:pt x="251460" y="76200"/>
                </a:lnTo>
                <a:lnTo>
                  <a:pt x="308877" y="76200"/>
                </a:lnTo>
                <a:lnTo>
                  <a:pt x="231648" y="114300"/>
                </a:lnTo>
                <a:close/>
              </a:path>
              <a:path w="346075" h="114300" extrusionOk="0">
                <a:moveTo>
                  <a:pt x="231648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231648" y="38100"/>
                </a:lnTo>
                <a:lnTo>
                  <a:pt x="231648" y="76200"/>
                </a:lnTo>
                <a:close/>
              </a:path>
              <a:path w="346075" h="114300" extrusionOk="0">
                <a:moveTo>
                  <a:pt x="308877" y="76200"/>
                </a:moveTo>
                <a:lnTo>
                  <a:pt x="251460" y="76200"/>
                </a:lnTo>
                <a:lnTo>
                  <a:pt x="251460" y="38100"/>
                </a:lnTo>
                <a:lnTo>
                  <a:pt x="306845" y="38100"/>
                </a:lnTo>
                <a:lnTo>
                  <a:pt x="345948" y="57912"/>
                </a:lnTo>
                <a:lnTo>
                  <a:pt x="308877" y="762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9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17"/>
          <p:cNvSpPr txBox="1"/>
          <p:nvPr/>
        </p:nvSpPr>
        <p:spPr>
          <a:xfrm rot="-5400000">
            <a:off x="5508015" y="2474580"/>
            <a:ext cx="444593" cy="12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8405" marR="0" lvl="0" indent="0" algn="l" rtl="0">
              <a:lnSpc>
                <a:spcPct val="1024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2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</a:t>
            </a:r>
            <a:endParaRPr sz="92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17"/>
          <p:cNvSpPr txBox="1"/>
          <p:nvPr/>
        </p:nvSpPr>
        <p:spPr>
          <a:xfrm>
            <a:off x="5631642" y="2988967"/>
            <a:ext cx="160524" cy="151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25" rIns="0" bIns="0" anchor="t" anchorCtr="0">
            <a:spAutoFit/>
          </a:bodyPr>
          <a:lstStyle/>
          <a:p>
            <a:pPr marL="840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2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0%</a:t>
            </a:r>
            <a:endParaRPr sz="92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4" name="Google Shape;344;p17"/>
          <p:cNvGrpSpPr/>
          <p:nvPr/>
        </p:nvGrpSpPr>
        <p:grpSpPr>
          <a:xfrm>
            <a:off x="3939652" y="2571749"/>
            <a:ext cx="3240741" cy="547640"/>
            <a:chOff x="4073652" y="3886199"/>
            <a:chExt cx="4897120" cy="827545"/>
          </a:xfrm>
        </p:grpSpPr>
        <p:sp>
          <p:nvSpPr>
            <p:cNvPr id="345" name="Google Shape;345;p17"/>
            <p:cNvSpPr/>
            <p:nvPr/>
          </p:nvSpPr>
          <p:spPr>
            <a:xfrm>
              <a:off x="6981444" y="3886199"/>
              <a:ext cx="110489" cy="753110"/>
            </a:xfrm>
            <a:custGeom>
              <a:avLst/>
              <a:gdLst/>
              <a:ahLst/>
              <a:cxnLst/>
              <a:rect l="l" t="t" r="r" b="b"/>
              <a:pathLst>
                <a:path w="110490" h="753110" extrusionOk="0">
                  <a:moveTo>
                    <a:pt x="38100" y="752856"/>
                  </a:moveTo>
                  <a:lnTo>
                    <a:pt x="0" y="745236"/>
                  </a:lnTo>
                  <a:lnTo>
                    <a:pt x="3048" y="733044"/>
                  </a:lnTo>
                  <a:lnTo>
                    <a:pt x="6096" y="719328"/>
                  </a:lnTo>
                  <a:lnTo>
                    <a:pt x="7620" y="705612"/>
                  </a:lnTo>
                  <a:lnTo>
                    <a:pt x="9144" y="690372"/>
                  </a:lnTo>
                  <a:lnTo>
                    <a:pt x="12192" y="673608"/>
                  </a:lnTo>
                  <a:lnTo>
                    <a:pt x="13716" y="656844"/>
                  </a:lnTo>
                  <a:lnTo>
                    <a:pt x="15240" y="638556"/>
                  </a:lnTo>
                  <a:lnTo>
                    <a:pt x="18288" y="620268"/>
                  </a:lnTo>
                  <a:lnTo>
                    <a:pt x="21336" y="580644"/>
                  </a:lnTo>
                  <a:lnTo>
                    <a:pt x="24384" y="537972"/>
                  </a:lnTo>
                  <a:lnTo>
                    <a:pt x="25908" y="515112"/>
                  </a:lnTo>
                  <a:lnTo>
                    <a:pt x="28956" y="492252"/>
                  </a:lnTo>
                  <a:lnTo>
                    <a:pt x="32004" y="443484"/>
                  </a:lnTo>
                  <a:lnTo>
                    <a:pt x="35052" y="393192"/>
                  </a:lnTo>
                  <a:lnTo>
                    <a:pt x="39624" y="341376"/>
                  </a:lnTo>
                  <a:lnTo>
                    <a:pt x="48768" y="231648"/>
                  </a:lnTo>
                  <a:lnTo>
                    <a:pt x="53340" y="175260"/>
                  </a:lnTo>
                  <a:lnTo>
                    <a:pt x="59436" y="117348"/>
                  </a:lnTo>
                  <a:lnTo>
                    <a:pt x="64008" y="59436"/>
                  </a:lnTo>
                  <a:lnTo>
                    <a:pt x="71628" y="0"/>
                  </a:lnTo>
                  <a:lnTo>
                    <a:pt x="110209" y="0"/>
                  </a:lnTo>
                  <a:lnTo>
                    <a:pt x="109728" y="4572"/>
                  </a:lnTo>
                  <a:lnTo>
                    <a:pt x="102108" y="62484"/>
                  </a:lnTo>
                  <a:lnTo>
                    <a:pt x="96012" y="120396"/>
                  </a:lnTo>
                  <a:lnTo>
                    <a:pt x="91440" y="178308"/>
                  </a:lnTo>
                  <a:lnTo>
                    <a:pt x="86868" y="234696"/>
                  </a:lnTo>
                  <a:lnTo>
                    <a:pt x="82296" y="289560"/>
                  </a:lnTo>
                  <a:lnTo>
                    <a:pt x="73152" y="396240"/>
                  </a:lnTo>
                  <a:lnTo>
                    <a:pt x="70104" y="446532"/>
                  </a:lnTo>
                  <a:lnTo>
                    <a:pt x="67056" y="495300"/>
                  </a:lnTo>
                  <a:lnTo>
                    <a:pt x="64008" y="518160"/>
                  </a:lnTo>
                  <a:lnTo>
                    <a:pt x="62484" y="541020"/>
                  </a:lnTo>
                  <a:lnTo>
                    <a:pt x="57912" y="605028"/>
                  </a:lnTo>
                  <a:lnTo>
                    <a:pt x="54864" y="624840"/>
                  </a:lnTo>
                  <a:lnTo>
                    <a:pt x="51816" y="661416"/>
                  </a:lnTo>
                  <a:lnTo>
                    <a:pt x="48768" y="678180"/>
                  </a:lnTo>
                  <a:lnTo>
                    <a:pt x="45720" y="711708"/>
                  </a:lnTo>
                  <a:lnTo>
                    <a:pt x="42672" y="725424"/>
                  </a:lnTo>
                  <a:lnTo>
                    <a:pt x="41148" y="739140"/>
                  </a:lnTo>
                  <a:lnTo>
                    <a:pt x="38100" y="75285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7"/>
            <p:cNvSpPr/>
            <p:nvPr/>
          </p:nvSpPr>
          <p:spPr>
            <a:xfrm>
              <a:off x="6998208" y="3886199"/>
              <a:ext cx="296545" cy="746760"/>
            </a:xfrm>
            <a:custGeom>
              <a:avLst/>
              <a:gdLst/>
              <a:ahLst/>
              <a:cxnLst/>
              <a:rect l="l" t="t" r="r" b="b"/>
              <a:pathLst>
                <a:path w="296545" h="746760" extrusionOk="0">
                  <a:moveTo>
                    <a:pt x="35051" y="746760"/>
                  </a:moveTo>
                  <a:lnTo>
                    <a:pt x="0" y="734568"/>
                  </a:lnTo>
                  <a:lnTo>
                    <a:pt x="6095" y="719328"/>
                  </a:lnTo>
                  <a:lnTo>
                    <a:pt x="12191" y="701040"/>
                  </a:lnTo>
                  <a:lnTo>
                    <a:pt x="18287" y="681228"/>
                  </a:lnTo>
                  <a:lnTo>
                    <a:pt x="25907" y="658368"/>
                  </a:lnTo>
                  <a:lnTo>
                    <a:pt x="35051" y="633984"/>
                  </a:lnTo>
                  <a:lnTo>
                    <a:pt x="44195" y="608076"/>
                  </a:lnTo>
                  <a:lnTo>
                    <a:pt x="62483" y="553212"/>
                  </a:lnTo>
                  <a:lnTo>
                    <a:pt x="73151" y="522732"/>
                  </a:lnTo>
                  <a:lnTo>
                    <a:pt x="94487" y="458724"/>
                  </a:lnTo>
                  <a:lnTo>
                    <a:pt x="105155" y="425196"/>
                  </a:lnTo>
                  <a:lnTo>
                    <a:pt x="117347" y="391668"/>
                  </a:lnTo>
                  <a:lnTo>
                    <a:pt x="128015" y="358140"/>
                  </a:lnTo>
                  <a:lnTo>
                    <a:pt x="152399" y="288036"/>
                  </a:lnTo>
                  <a:lnTo>
                    <a:pt x="176783" y="216408"/>
                  </a:lnTo>
                  <a:lnTo>
                    <a:pt x="202691" y="146304"/>
                  </a:lnTo>
                  <a:lnTo>
                    <a:pt x="214883" y="111252"/>
                  </a:lnTo>
                  <a:lnTo>
                    <a:pt x="239267" y="44196"/>
                  </a:lnTo>
                  <a:lnTo>
                    <a:pt x="256104" y="0"/>
                  </a:lnTo>
                  <a:lnTo>
                    <a:pt x="296381" y="0"/>
                  </a:lnTo>
                  <a:lnTo>
                    <a:pt x="274319" y="57912"/>
                  </a:lnTo>
                  <a:lnTo>
                    <a:pt x="237743" y="158496"/>
                  </a:lnTo>
                  <a:lnTo>
                    <a:pt x="213359" y="228600"/>
                  </a:lnTo>
                  <a:lnTo>
                    <a:pt x="188975" y="300228"/>
                  </a:lnTo>
                  <a:lnTo>
                    <a:pt x="164591" y="370332"/>
                  </a:lnTo>
                  <a:lnTo>
                    <a:pt x="152399" y="403860"/>
                  </a:lnTo>
                  <a:lnTo>
                    <a:pt x="141731" y="437388"/>
                  </a:lnTo>
                  <a:lnTo>
                    <a:pt x="129539" y="470916"/>
                  </a:lnTo>
                  <a:lnTo>
                    <a:pt x="108203" y="534924"/>
                  </a:lnTo>
                  <a:lnTo>
                    <a:pt x="99059" y="565404"/>
                  </a:lnTo>
                  <a:lnTo>
                    <a:pt x="88391" y="592836"/>
                  </a:lnTo>
                  <a:lnTo>
                    <a:pt x="79247" y="620268"/>
                  </a:lnTo>
                  <a:lnTo>
                    <a:pt x="70103" y="646176"/>
                  </a:lnTo>
                  <a:lnTo>
                    <a:pt x="62483" y="670560"/>
                  </a:lnTo>
                  <a:lnTo>
                    <a:pt x="54863" y="693420"/>
                  </a:lnTo>
                  <a:lnTo>
                    <a:pt x="47243" y="713232"/>
                  </a:lnTo>
                  <a:lnTo>
                    <a:pt x="41147" y="731520"/>
                  </a:lnTo>
                  <a:lnTo>
                    <a:pt x="35051" y="74676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4073652" y="4675644"/>
              <a:ext cx="4897120" cy="38100"/>
            </a:xfrm>
            <a:custGeom>
              <a:avLst/>
              <a:gdLst/>
              <a:ahLst/>
              <a:cxnLst/>
              <a:rect l="l" t="t" r="r" b="b"/>
              <a:pathLst>
                <a:path w="4897120" h="38100" extrusionOk="0">
                  <a:moveTo>
                    <a:pt x="2074164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2074164" y="38100"/>
                  </a:lnTo>
                  <a:lnTo>
                    <a:pt x="2074164" y="0"/>
                  </a:lnTo>
                  <a:close/>
                </a:path>
                <a:path w="4897120" h="38100" extrusionOk="0">
                  <a:moveTo>
                    <a:pt x="4896612" y="0"/>
                  </a:moveTo>
                  <a:lnTo>
                    <a:pt x="2822448" y="0"/>
                  </a:lnTo>
                  <a:lnTo>
                    <a:pt x="2822448" y="38100"/>
                  </a:lnTo>
                  <a:lnTo>
                    <a:pt x="4896612" y="38100"/>
                  </a:lnTo>
                  <a:lnTo>
                    <a:pt x="48966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8" name="Google Shape;348;p17"/>
          <p:cNvSpPr txBox="1"/>
          <p:nvPr/>
        </p:nvSpPr>
        <p:spPr>
          <a:xfrm>
            <a:off x="2189511" y="3362059"/>
            <a:ext cx="1393031" cy="741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400" rIns="0" bIns="0" anchor="t" anchorCtr="0">
            <a:spAutoFit/>
          </a:bodyPr>
          <a:lstStyle/>
          <a:p>
            <a:pPr marL="8405" marR="3362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91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Underfit</a:t>
            </a:r>
            <a:r>
              <a:rPr lang="en-US" sz="11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Model  performs poorly on  training and validation  data</a:t>
            </a:r>
            <a:endParaRPr sz="119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7"/>
          <p:cNvSpPr txBox="1"/>
          <p:nvPr/>
        </p:nvSpPr>
        <p:spPr>
          <a:xfrm>
            <a:off x="3982699" y="3362059"/>
            <a:ext cx="1317812" cy="741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400" rIns="0" bIns="0" anchor="t" anchorCtr="0">
            <a:spAutoFit/>
          </a:bodyPr>
          <a:lstStyle/>
          <a:p>
            <a:pPr marL="8405" marR="3362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91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fit</a:t>
            </a:r>
            <a:r>
              <a:rPr lang="en-US" sz="11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Model  generalizes well from  training to validation  data</a:t>
            </a:r>
            <a:endParaRPr sz="119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17"/>
          <p:cNvSpPr txBox="1"/>
          <p:nvPr/>
        </p:nvSpPr>
        <p:spPr>
          <a:xfrm>
            <a:off x="5776847" y="3362059"/>
            <a:ext cx="1456905" cy="741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400" rIns="0" bIns="0" anchor="t" anchorCtr="0">
            <a:spAutoFit/>
          </a:bodyPr>
          <a:lstStyle/>
          <a:p>
            <a:pPr marL="8405" marR="3362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91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Overfit</a:t>
            </a:r>
            <a:r>
              <a:rPr lang="en-US" sz="11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Model predicts  training data well but  fails to generalize to  validation data</a:t>
            </a:r>
            <a:endParaRPr sz="119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7"/>
          <p:cNvSpPr txBox="1"/>
          <p:nvPr/>
        </p:nvSpPr>
        <p:spPr>
          <a:xfrm>
            <a:off x="397299" y="468343"/>
            <a:ext cx="7984701" cy="4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 i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How To Measure Model Performance</a:t>
            </a:r>
            <a:endParaRPr/>
          </a:p>
        </p:txBody>
      </p:sp>
      <p:sp>
        <p:nvSpPr>
          <p:cNvPr id="352" name="Google Shape;352;p17"/>
          <p:cNvSpPr txBox="1"/>
          <p:nvPr/>
        </p:nvSpPr>
        <p:spPr>
          <a:xfrm>
            <a:off x="8534400" y="4781550"/>
            <a:ext cx="2286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840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14</a:t>
            </a:fld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8"/>
          <p:cNvSpPr txBox="1"/>
          <p:nvPr/>
        </p:nvSpPr>
        <p:spPr>
          <a:xfrm>
            <a:off x="1878901" y="1636533"/>
            <a:ext cx="5249400" cy="21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4525" rIns="0" bIns="0" anchor="t" anchorCtr="0">
            <a:spAutoFit/>
          </a:bodyPr>
          <a:lstStyle/>
          <a:p>
            <a:pPr marL="234915" marR="33619" lvl="0" indent="-22693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91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Gradient descent: </a:t>
            </a:r>
            <a:r>
              <a:rPr lang="en-US" sz="11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Algorithm to adjust parameters in a model to minimize loss during  backpropagation</a:t>
            </a:r>
            <a:endParaRPr sz="119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34915" marR="3362" lvl="0" indent="-226930" algn="l" rtl="0">
              <a:lnSpc>
                <a:spcPct val="80000"/>
              </a:lnSpc>
              <a:spcBef>
                <a:spcPts val="397"/>
              </a:spcBef>
              <a:spcAft>
                <a:spcPts val="0"/>
              </a:spcAft>
              <a:buNone/>
            </a:pPr>
            <a:r>
              <a:rPr lang="en-US" sz="1191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Epoch: </a:t>
            </a:r>
            <a:r>
              <a:rPr lang="en-US" sz="11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 training samples have been passed through the model to compute the loss  and gradient(s)</a:t>
            </a:r>
            <a:endParaRPr sz="119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34915" marR="300054" lvl="0" indent="-226930" algn="l" rtl="0">
              <a:lnSpc>
                <a:spcPct val="80000"/>
              </a:lnSpc>
              <a:spcBef>
                <a:spcPts val="397"/>
              </a:spcBef>
              <a:spcAft>
                <a:spcPts val="0"/>
              </a:spcAft>
              <a:buNone/>
            </a:pPr>
            <a:r>
              <a:rPr lang="en-US" sz="1191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Batch gradient descent: </a:t>
            </a:r>
            <a:r>
              <a:rPr lang="en-US" sz="11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Update parameters with gradient descent once after  computing the average gradient from all training data (1 iteration of gradient  descent for 1 epoch)</a:t>
            </a:r>
            <a:endParaRPr sz="119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34915" marR="162634" lvl="0" indent="-226930" algn="l" rtl="0">
              <a:lnSpc>
                <a:spcPct val="80000"/>
              </a:lnSpc>
              <a:spcBef>
                <a:spcPts val="397"/>
              </a:spcBef>
              <a:spcAft>
                <a:spcPts val="0"/>
              </a:spcAft>
              <a:buNone/>
            </a:pPr>
            <a:r>
              <a:rPr lang="en-US" sz="1191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Stochastic gradient descent (SGD): </a:t>
            </a:r>
            <a:r>
              <a:rPr lang="en-US" sz="11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Update parameters with gradient descent once  after computing the gradient from one training sample (1 iteration of gradient  descent for 1 sample)</a:t>
            </a:r>
            <a:endParaRPr/>
          </a:p>
          <a:p>
            <a:pPr marL="234915" marR="235756" lvl="0" indent="-226930" algn="just" rtl="0">
              <a:lnSpc>
                <a:spcPct val="80000"/>
              </a:lnSpc>
              <a:spcBef>
                <a:spcPts val="397"/>
              </a:spcBef>
              <a:spcAft>
                <a:spcPts val="0"/>
              </a:spcAft>
              <a:buNone/>
            </a:pPr>
            <a:r>
              <a:rPr lang="en-US" sz="1191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Mini-batch gradient descent: </a:t>
            </a:r>
            <a:r>
              <a:rPr lang="en-US" sz="119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Update parameters with gradient descent once per  group of training samples (1 iteration of gradient descent for 2..(n-1) samples,  where n is the number of training samples.</a:t>
            </a:r>
            <a:endParaRPr sz="119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18"/>
          <p:cNvSpPr txBox="1"/>
          <p:nvPr/>
        </p:nvSpPr>
        <p:spPr>
          <a:xfrm>
            <a:off x="397299" y="431943"/>
            <a:ext cx="79848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 i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Terminology</a:t>
            </a:r>
            <a:endParaRPr/>
          </a:p>
        </p:txBody>
      </p:sp>
      <p:sp>
        <p:nvSpPr>
          <p:cNvPr id="359" name="Google Shape;359;p18"/>
          <p:cNvSpPr txBox="1"/>
          <p:nvPr/>
        </p:nvSpPr>
        <p:spPr>
          <a:xfrm>
            <a:off x="8534400" y="4781550"/>
            <a:ext cx="3810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840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15</a:t>
            </a:fld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1"/>
          <p:cNvSpPr/>
          <p:nvPr/>
        </p:nvSpPr>
        <p:spPr>
          <a:xfrm>
            <a:off x="0" y="1596600"/>
            <a:ext cx="9144000" cy="1635125"/>
          </a:xfrm>
          <a:custGeom>
            <a:avLst/>
            <a:gdLst/>
            <a:ahLst/>
            <a:cxnLst/>
            <a:rect l="l" t="t" r="r" b="b"/>
            <a:pathLst>
              <a:path w="9144000" h="1635125" extrusionOk="0">
                <a:moveTo>
                  <a:pt x="9144000" y="0"/>
                </a:moveTo>
                <a:lnTo>
                  <a:pt x="0" y="0"/>
                </a:lnTo>
                <a:lnTo>
                  <a:pt x="0" y="1634699"/>
                </a:lnTo>
                <a:lnTo>
                  <a:pt x="9144000" y="1634699"/>
                </a:lnTo>
                <a:lnTo>
                  <a:pt x="9144000" y="0"/>
                </a:lnTo>
                <a:close/>
              </a:path>
            </a:pathLst>
          </a:custGeom>
          <a:solidFill>
            <a:srgbClr val="CB502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21"/>
          <p:cNvSpPr txBox="1">
            <a:spLocks noGrp="1"/>
          </p:cNvSpPr>
          <p:nvPr>
            <p:ph type="title"/>
          </p:nvPr>
        </p:nvSpPr>
        <p:spPr>
          <a:xfrm>
            <a:off x="3181384" y="2023602"/>
            <a:ext cx="2780700" cy="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Thank You!</a:t>
            </a:r>
            <a:endParaRPr sz="3900"/>
          </a:p>
        </p:txBody>
      </p:sp>
      <p:sp>
        <p:nvSpPr>
          <p:cNvPr id="366" name="Google Shape;366;p21"/>
          <p:cNvSpPr txBox="1">
            <a:spLocks noGrp="1"/>
          </p:cNvSpPr>
          <p:nvPr>
            <p:ph type="sldNum" idx="12"/>
          </p:nvPr>
        </p:nvSpPr>
        <p:spPr>
          <a:xfrm>
            <a:off x="8507830" y="4823090"/>
            <a:ext cx="192300" cy="1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6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55" name="Google Shape;55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" name="Google Shape;56;p2"/>
            <p:cNvSpPr/>
            <p:nvPr/>
          </p:nvSpPr>
          <p:spPr>
            <a:xfrm>
              <a:off x="0" y="0"/>
              <a:ext cx="4773295" cy="5143500"/>
            </a:xfrm>
            <a:custGeom>
              <a:avLst/>
              <a:gdLst/>
              <a:ahLst/>
              <a:cxnLst/>
              <a:rect l="l" t="t" r="r" b="b"/>
              <a:pathLst>
                <a:path w="4773295" h="5143500" extrusionOk="0">
                  <a:moveTo>
                    <a:pt x="4155160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4155160" y="5143500"/>
                  </a:lnTo>
                  <a:lnTo>
                    <a:pt x="4772700" y="2571750"/>
                  </a:lnTo>
                  <a:lnTo>
                    <a:pt x="41551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7" name="Google Shape;57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048349" y="2634550"/>
              <a:ext cx="1044416" cy="25089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8" name="Google Shape;58;p2"/>
          <p:cNvSpPr txBox="1"/>
          <p:nvPr/>
        </p:nvSpPr>
        <p:spPr>
          <a:xfrm>
            <a:off x="5260399" y="1434246"/>
            <a:ext cx="3096260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Start with a set of “observations”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9" name="Google Shape;59;p2"/>
          <p:cNvSpPr txBox="1"/>
          <p:nvPr/>
        </p:nvSpPr>
        <p:spPr>
          <a:xfrm>
            <a:off x="5260399" y="2539146"/>
            <a:ext cx="3374390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and a space of “targets” (or “labels”)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" name="Google Shape;60;p2"/>
          <p:cNvSpPr txBox="1"/>
          <p:nvPr/>
        </p:nvSpPr>
        <p:spPr>
          <a:xfrm>
            <a:off x="5260399" y="3611661"/>
            <a:ext cx="346456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13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We are interested in ﬁnding a model  that can map observations to  determine its associated target (e.g.  prediction, classiﬁcation etc).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1" name="Google Shape;61;p2"/>
          <p:cNvSpPr txBox="1">
            <a:spLocks noGrp="1"/>
          </p:cNvSpPr>
          <p:nvPr>
            <p:ph type="title"/>
          </p:nvPr>
        </p:nvSpPr>
        <p:spPr>
          <a:xfrm>
            <a:off x="5155724" y="355565"/>
            <a:ext cx="25083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775" rIns="0" bIns="0" anchor="t" anchorCtr="0">
            <a:spAutoFit/>
          </a:bodyPr>
          <a:lstStyle/>
          <a:p>
            <a:pPr marL="12700" marR="5080" lvl="0" indent="0" algn="l" rtl="0">
              <a:lnSpc>
                <a:spcPct val="1085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Supervised ML  Background</a:t>
            </a:r>
            <a:endParaRPr sz="2700"/>
          </a:p>
        </p:txBody>
      </p:sp>
      <p:grpSp>
        <p:nvGrpSpPr>
          <p:cNvPr id="62" name="Google Shape;62;p2"/>
          <p:cNvGrpSpPr/>
          <p:nvPr/>
        </p:nvGrpSpPr>
        <p:grpSpPr>
          <a:xfrm>
            <a:off x="547471" y="1790371"/>
            <a:ext cx="6452503" cy="1893099"/>
            <a:chOff x="547471" y="1790371"/>
            <a:chExt cx="6452503" cy="1893099"/>
          </a:xfrm>
        </p:grpSpPr>
        <p:pic>
          <p:nvPicPr>
            <p:cNvPr id="63" name="Google Shape;63;p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581674" y="1901725"/>
              <a:ext cx="418300" cy="4737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Google Shape;64;p2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581674" y="2933474"/>
              <a:ext cx="418300" cy="6933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" name="Google Shape;65;p2"/>
            <p:cNvSpPr/>
            <p:nvPr/>
          </p:nvSpPr>
          <p:spPr>
            <a:xfrm>
              <a:off x="547477" y="1790371"/>
              <a:ext cx="3462654" cy="301625"/>
            </a:xfrm>
            <a:custGeom>
              <a:avLst/>
              <a:gdLst/>
              <a:ahLst/>
              <a:cxnLst/>
              <a:rect l="l" t="t" r="r" b="b"/>
              <a:pathLst>
                <a:path w="3462654" h="301625" extrusionOk="0">
                  <a:moveTo>
                    <a:pt x="3412349" y="0"/>
                  </a:moveTo>
                  <a:lnTo>
                    <a:pt x="50250" y="0"/>
                  </a:lnTo>
                  <a:lnTo>
                    <a:pt x="30691" y="3948"/>
                  </a:lnTo>
                  <a:lnTo>
                    <a:pt x="14718" y="14718"/>
                  </a:lnTo>
                  <a:lnTo>
                    <a:pt x="3948" y="30691"/>
                  </a:lnTo>
                  <a:lnTo>
                    <a:pt x="0" y="50251"/>
                  </a:lnTo>
                  <a:lnTo>
                    <a:pt x="0" y="251249"/>
                  </a:lnTo>
                  <a:lnTo>
                    <a:pt x="3948" y="270808"/>
                  </a:lnTo>
                  <a:lnTo>
                    <a:pt x="14718" y="286781"/>
                  </a:lnTo>
                  <a:lnTo>
                    <a:pt x="30691" y="297550"/>
                  </a:lnTo>
                  <a:lnTo>
                    <a:pt x="50250" y="301499"/>
                  </a:lnTo>
                  <a:lnTo>
                    <a:pt x="3412349" y="301499"/>
                  </a:lnTo>
                  <a:lnTo>
                    <a:pt x="3431909" y="297550"/>
                  </a:lnTo>
                  <a:lnTo>
                    <a:pt x="3447881" y="286781"/>
                  </a:lnTo>
                  <a:lnTo>
                    <a:pt x="3458650" y="270808"/>
                  </a:lnTo>
                  <a:lnTo>
                    <a:pt x="3462599" y="251249"/>
                  </a:lnTo>
                  <a:lnTo>
                    <a:pt x="3462599" y="50251"/>
                  </a:lnTo>
                  <a:lnTo>
                    <a:pt x="3447881" y="14718"/>
                  </a:lnTo>
                  <a:lnTo>
                    <a:pt x="3412349" y="0"/>
                  </a:lnTo>
                  <a:close/>
                </a:path>
              </a:pathLst>
            </a:custGeom>
            <a:solidFill>
              <a:srgbClr val="CB50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381177" y="2091752"/>
              <a:ext cx="1795780" cy="147320"/>
            </a:xfrm>
            <a:custGeom>
              <a:avLst/>
              <a:gdLst/>
              <a:ahLst/>
              <a:cxnLst/>
              <a:rect l="l" t="t" r="r" b="b"/>
              <a:pathLst>
                <a:path w="1795780" h="147319" extrusionOk="0">
                  <a:moveTo>
                    <a:pt x="0" y="146699"/>
                  </a:moveTo>
                  <a:lnTo>
                    <a:pt x="0" y="73379"/>
                  </a:lnTo>
                  <a:lnTo>
                    <a:pt x="897599" y="73379"/>
                  </a:lnTo>
                  <a:lnTo>
                    <a:pt x="897599" y="0"/>
                  </a:lnTo>
                </a:path>
                <a:path w="1795780" h="147319" extrusionOk="0">
                  <a:moveTo>
                    <a:pt x="897599" y="118"/>
                  </a:moveTo>
                  <a:lnTo>
                    <a:pt x="897599" y="73438"/>
                  </a:lnTo>
                  <a:lnTo>
                    <a:pt x="1795500" y="73438"/>
                  </a:lnTo>
                  <a:lnTo>
                    <a:pt x="1795500" y="146818"/>
                  </a:lnTo>
                </a:path>
              </a:pathLst>
            </a:custGeom>
            <a:noFill/>
            <a:ln w="9525" cap="flat" cmpd="sng">
              <a:solidFill>
                <a:srgbClr val="5E5D5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7" name="Google Shape;67;p2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547477" y="2623123"/>
              <a:ext cx="1542700" cy="10450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Google Shape;68;p2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2399344" y="2607933"/>
              <a:ext cx="1548775" cy="10755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" name="Google Shape;69;p2"/>
            <p:cNvSpPr/>
            <p:nvPr/>
          </p:nvSpPr>
          <p:spPr>
            <a:xfrm>
              <a:off x="3252660" y="2798165"/>
              <a:ext cx="168910" cy="701675"/>
            </a:xfrm>
            <a:custGeom>
              <a:avLst/>
              <a:gdLst/>
              <a:ahLst/>
              <a:cxnLst/>
              <a:rect l="l" t="t" r="r" b="b"/>
              <a:pathLst>
                <a:path w="168910" h="701675" extrusionOk="0">
                  <a:moveTo>
                    <a:pt x="90309" y="652818"/>
                  </a:moveTo>
                  <a:lnTo>
                    <a:pt x="0" y="652818"/>
                  </a:lnTo>
                  <a:lnTo>
                    <a:pt x="0" y="701179"/>
                  </a:lnTo>
                  <a:lnTo>
                    <a:pt x="90309" y="701179"/>
                  </a:lnTo>
                  <a:lnTo>
                    <a:pt x="90309" y="652818"/>
                  </a:lnTo>
                  <a:close/>
                </a:path>
                <a:path w="168910" h="701675" extrusionOk="0">
                  <a:moveTo>
                    <a:pt x="92621" y="101498"/>
                  </a:moveTo>
                  <a:lnTo>
                    <a:pt x="2311" y="101498"/>
                  </a:lnTo>
                  <a:lnTo>
                    <a:pt x="2311" y="149847"/>
                  </a:lnTo>
                  <a:lnTo>
                    <a:pt x="92621" y="149847"/>
                  </a:lnTo>
                  <a:lnTo>
                    <a:pt x="92621" y="101498"/>
                  </a:lnTo>
                  <a:close/>
                </a:path>
                <a:path w="168910" h="701675" extrusionOk="0">
                  <a:moveTo>
                    <a:pt x="139903" y="0"/>
                  </a:moveTo>
                  <a:lnTo>
                    <a:pt x="49593" y="0"/>
                  </a:lnTo>
                  <a:lnTo>
                    <a:pt x="49593" y="48348"/>
                  </a:lnTo>
                  <a:lnTo>
                    <a:pt x="139903" y="48348"/>
                  </a:lnTo>
                  <a:lnTo>
                    <a:pt x="139903" y="0"/>
                  </a:lnTo>
                  <a:close/>
                </a:path>
                <a:path w="168910" h="701675" extrusionOk="0">
                  <a:moveTo>
                    <a:pt x="168744" y="444030"/>
                  </a:moveTo>
                  <a:lnTo>
                    <a:pt x="78435" y="444030"/>
                  </a:lnTo>
                  <a:lnTo>
                    <a:pt x="78435" y="492391"/>
                  </a:lnTo>
                  <a:lnTo>
                    <a:pt x="168744" y="492391"/>
                  </a:lnTo>
                  <a:lnTo>
                    <a:pt x="168744" y="44403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547471" y="2238463"/>
              <a:ext cx="3463290" cy="301625"/>
            </a:xfrm>
            <a:custGeom>
              <a:avLst/>
              <a:gdLst/>
              <a:ahLst/>
              <a:cxnLst/>
              <a:rect l="l" t="t" r="r" b="b"/>
              <a:pathLst>
                <a:path w="3463290" h="301625" extrusionOk="0">
                  <a:moveTo>
                    <a:pt x="1667395" y="50241"/>
                  </a:moveTo>
                  <a:lnTo>
                    <a:pt x="1652676" y="14706"/>
                  </a:lnTo>
                  <a:lnTo>
                    <a:pt x="1617154" y="0"/>
                  </a:lnTo>
                  <a:lnTo>
                    <a:pt x="50253" y="0"/>
                  </a:lnTo>
                  <a:lnTo>
                    <a:pt x="30695" y="3949"/>
                  </a:lnTo>
                  <a:lnTo>
                    <a:pt x="14719" y="14719"/>
                  </a:lnTo>
                  <a:lnTo>
                    <a:pt x="3949" y="30683"/>
                  </a:lnTo>
                  <a:lnTo>
                    <a:pt x="0" y="50241"/>
                  </a:lnTo>
                  <a:lnTo>
                    <a:pt x="0" y="251244"/>
                  </a:lnTo>
                  <a:lnTo>
                    <a:pt x="3949" y="270802"/>
                  </a:lnTo>
                  <a:lnTo>
                    <a:pt x="14719" y="286778"/>
                  </a:lnTo>
                  <a:lnTo>
                    <a:pt x="30695" y="297548"/>
                  </a:lnTo>
                  <a:lnTo>
                    <a:pt x="50253" y="301498"/>
                  </a:lnTo>
                  <a:lnTo>
                    <a:pt x="1617154" y="301498"/>
                  </a:lnTo>
                  <a:lnTo>
                    <a:pt x="1636712" y="297548"/>
                  </a:lnTo>
                  <a:lnTo>
                    <a:pt x="1652676" y="286778"/>
                  </a:lnTo>
                  <a:lnTo>
                    <a:pt x="1663446" y="270802"/>
                  </a:lnTo>
                  <a:lnTo>
                    <a:pt x="1667395" y="251244"/>
                  </a:lnTo>
                  <a:lnTo>
                    <a:pt x="1667395" y="50241"/>
                  </a:lnTo>
                  <a:close/>
                </a:path>
                <a:path w="3463290" h="301625" extrusionOk="0">
                  <a:moveTo>
                    <a:pt x="3463010" y="50241"/>
                  </a:moveTo>
                  <a:lnTo>
                    <a:pt x="3448291" y="14706"/>
                  </a:lnTo>
                  <a:lnTo>
                    <a:pt x="3412756" y="0"/>
                  </a:lnTo>
                  <a:lnTo>
                    <a:pt x="1845856" y="0"/>
                  </a:lnTo>
                  <a:lnTo>
                    <a:pt x="1826298" y="3949"/>
                  </a:lnTo>
                  <a:lnTo>
                    <a:pt x="1810321" y="14719"/>
                  </a:lnTo>
                  <a:lnTo>
                    <a:pt x="1799551" y="30683"/>
                  </a:lnTo>
                  <a:lnTo>
                    <a:pt x="1795602" y="50241"/>
                  </a:lnTo>
                  <a:lnTo>
                    <a:pt x="1795602" y="251244"/>
                  </a:lnTo>
                  <a:lnTo>
                    <a:pt x="1799551" y="270802"/>
                  </a:lnTo>
                  <a:lnTo>
                    <a:pt x="1810321" y="286778"/>
                  </a:lnTo>
                  <a:lnTo>
                    <a:pt x="1826298" y="297548"/>
                  </a:lnTo>
                  <a:lnTo>
                    <a:pt x="1845856" y="301498"/>
                  </a:lnTo>
                  <a:lnTo>
                    <a:pt x="3412756" y="301498"/>
                  </a:lnTo>
                  <a:lnTo>
                    <a:pt x="3432314" y="297548"/>
                  </a:lnTo>
                  <a:lnTo>
                    <a:pt x="3448291" y="286778"/>
                  </a:lnTo>
                  <a:lnTo>
                    <a:pt x="3459061" y="270802"/>
                  </a:lnTo>
                  <a:lnTo>
                    <a:pt x="3463010" y="251244"/>
                  </a:lnTo>
                  <a:lnTo>
                    <a:pt x="3463010" y="50241"/>
                  </a:lnTo>
                  <a:close/>
                </a:path>
              </a:pathLst>
            </a:custGeom>
            <a:solidFill>
              <a:srgbClr val="9B2C0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" name="Google Shape;71;p2"/>
          <p:cNvSpPr txBox="1"/>
          <p:nvPr/>
        </p:nvSpPr>
        <p:spPr>
          <a:xfrm>
            <a:off x="945857" y="1816534"/>
            <a:ext cx="2746500" cy="68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51371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Supervised learning</a:t>
            </a:r>
            <a:endParaRPr sz="14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Trebuchet MS"/>
              </a:rPr>
              <a:t>Regression</a:t>
            </a:r>
            <a:r>
              <a:rPr lang="en-US" sz="13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	           </a:t>
            </a:r>
            <a:r>
              <a:rPr lang="en-US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Classification</a:t>
            </a:r>
            <a:endParaRPr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2" name="Google Shape;72;p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428184" y="3174150"/>
            <a:ext cx="640565" cy="566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428242" y="2586098"/>
            <a:ext cx="640559" cy="54314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"/>
          <p:cNvSpPr/>
          <p:nvPr/>
        </p:nvSpPr>
        <p:spPr>
          <a:xfrm>
            <a:off x="3254971" y="2996874"/>
            <a:ext cx="90805" cy="48895"/>
          </a:xfrm>
          <a:custGeom>
            <a:avLst/>
            <a:gdLst/>
            <a:ahLst/>
            <a:cxnLst/>
            <a:rect l="l" t="t" r="r" b="b"/>
            <a:pathLst>
              <a:path w="90804" h="48894" extrusionOk="0">
                <a:moveTo>
                  <a:pt x="90299" y="0"/>
                </a:moveTo>
                <a:lnTo>
                  <a:pt x="0" y="0"/>
                </a:lnTo>
                <a:lnTo>
                  <a:pt x="0" y="48300"/>
                </a:lnTo>
                <a:lnTo>
                  <a:pt x="90299" y="48300"/>
                </a:lnTo>
                <a:lnTo>
                  <a:pt x="90299" y="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2"/>
          <p:cNvSpPr/>
          <p:nvPr/>
        </p:nvSpPr>
        <p:spPr>
          <a:xfrm>
            <a:off x="3254971" y="3551296"/>
            <a:ext cx="90805" cy="48895"/>
          </a:xfrm>
          <a:custGeom>
            <a:avLst/>
            <a:gdLst/>
            <a:ahLst/>
            <a:cxnLst/>
            <a:rect l="l" t="t" r="r" b="b"/>
            <a:pathLst>
              <a:path w="90804" h="48895" extrusionOk="0">
                <a:moveTo>
                  <a:pt x="90299" y="0"/>
                </a:moveTo>
                <a:lnTo>
                  <a:pt x="0" y="0"/>
                </a:lnTo>
                <a:lnTo>
                  <a:pt x="0" y="48300"/>
                </a:lnTo>
                <a:lnTo>
                  <a:pt x="90299" y="48300"/>
                </a:lnTo>
                <a:lnTo>
                  <a:pt x="90299" y="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2"/>
          <p:cNvSpPr txBox="1"/>
          <p:nvPr/>
        </p:nvSpPr>
        <p:spPr>
          <a:xfrm>
            <a:off x="8565767" y="4784412"/>
            <a:ext cx="134620" cy="20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840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fld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>
            <a:spLocks noGrp="1"/>
          </p:cNvSpPr>
          <p:nvPr>
            <p:ph type="title"/>
          </p:nvPr>
        </p:nvSpPr>
        <p:spPr>
          <a:xfrm>
            <a:off x="1208524" y="500415"/>
            <a:ext cx="3921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666666"/>
                </a:solidFill>
              </a:rPr>
              <a:t>Neural:</a:t>
            </a:r>
            <a:endParaRPr sz="2000"/>
          </a:p>
          <a:p>
            <a:pPr marL="12700" marR="508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1500" b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Inspired by the way biological neurons work  in the human brain</a:t>
            </a:r>
            <a:endParaRPr sz="15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2" name="Google Shape;8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6100" y="1416449"/>
            <a:ext cx="4425750" cy="30980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3"/>
          <p:cNvSpPr txBox="1"/>
          <p:nvPr/>
        </p:nvSpPr>
        <p:spPr>
          <a:xfrm>
            <a:off x="8565767" y="4784412"/>
            <a:ext cx="134620" cy="20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840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fld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225" y="889599"/>
            <a:ext cx="7493548" cy="336429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4"/>
          <p:cNvSpPr txBox="1"/>
          <p:nvPr/>
        </p:nvSpPr>
        <p:spPr>
          <a:xfrm>
            <a:off x="8534400" y="4781550"/>
            <a:ext cx="134620" cy="20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840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fld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33111" y="576913"/>
            <a:ext cx="5077774" cy="398967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5"/>
          <p:cNvSpPr txBox="1"/>
          <p:nvPr/>
        </p:nvSpPr>
        <p:spPr>
          <a:xfrm>
            <a:off x="8565767" y="4784412"/>
            <a:ext cx="134620" cy="20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840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fld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"/>
          <p:cNvSpPr txBox="1">
            <a:spLocks noGrp="1"/>
          </p:cNvSpPr>
          <p:nvPr>
            <p:ph type="title"/>
          </p:nvPr>
        </p:nvSpPr>
        <p:spPr>
          <a:xfrm>
            <a:off x="370325" y="919515"/>
            <a:ext cx="25947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666666"/>
                </a:solidFill>
              </a:rPr>
              <a:t>Activation functions</a:t>
            </a:r>
            <a:endParaRPr sz="2000"/>
          </a:p>
        </p:txBody>
      </p:sp>
      <p:grpSp>
        <p:nvGrpSpPr>
          <p:cNvPr id="101" name="Google Shape;101;p6"/>
          <p:cNvGrpSpPr/>
          <p:nvPr/>
        </p:nvGrpSpPr>
        <p:grpSpPr>
          <a:xfrm>
            <a:off x="91759" y="1752833"/>
            <a:ext cx="8960924" cy="3391097"/>
            <a:chOff x="91759" y="1752833"/>
            <a:chExt cx="8960924" cy="3391097"/>
          </a:xfrm>
        </p:grpSpPr>
        <p:pic>
          <p:nvPicPr>
            <p:cNvPr id="102" name="Google Shape;102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1759" y="1752833"/>
              <a:ext cx="8960924" cy="33906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Google Shape;103;p6"/>
            <p:cNvSpPr/>
            <p:nvPr/>
          </p:nvSpPr>
          <p:spPr>
            <a:xfrm>
              <a:off x="4885365" y="4315255"/>
              <a:ext cx="3814445" cy="828675"/>
            </a:xfrm>
            <a:custGeom>
              <a:avLst/>
              <a:gdLst/>
              <a:ahLst/>
              <a:cxnLst/>
              <a:rect l="l" t="t" r="r" b="b"/>
              <a:pathLst>
                <a:path w="3814445" h="828675" extrusionOk="0">
                  <a:moveTo>
                    <a:pt x="3813846" y="0"/>
                  </a:moveTo>
                  <a:lnTo>
                    <a:pt x="0" y="0"/>
                  </a:lnTo>
                  <a:lnTo>
                    <a:pt x="0" y="828244"/>
                  </a:lnTo>
                  <a:lnTo>
                    <a:pt x="3813846" y="828244"/>
                  </a:lnTo>
                  <a:lnTo>
                    <a:pt x="38138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6"/>
          <p:cNvSpPr/>
          <p:nvPr/>
        </p:nvSpPr>
        <p:spPr>
          <a:xfrm>
            <a:off x="395756" y="4387820"/>
            <a:ext cx="2540000" cy="756285"/>
          </a:xfrm>
          <a:custGeom>
            <a:avLst/>
            <a:gdLst/>
            <a:ahLst/>
            <a:cxnLst/>
            <a:rect l="l" t="t" r="r" b="b"/>
            <a:pathLst>
              <a:path w="2540000" h="756285" extrusionOk="0">
                <a:moveTo>
                  <a:pt x="2539773" y="0"/>
                </a:moveTo>
                <a:lnTo>
                  <a:pt x="0" y="0"/>
                </a:lnTo>
                <a:lnTo>
                  <a:pt x="0" y="755679"/>
                </a:lnTo>
                <a:lnTo>
                  <a:pt x="2539773" y="755679"/>
                </a:lnTo>
                <a:lnTo>
                  <a:pt x="25397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6"/>
          <p:cNvSpPr txBox="1"/>
          <p:nvPr/>
        </p:nvSpPr>
        <p:spPr>
          <a:xfrm>
            <a:off x="8565767" y="4784412"/>
            <a:ext cx="134620" cy="20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840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fld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7"/>
          <p:cNvGrpSpPr/>
          <p:nvPr/>
        </p:nvGrpSpPr>
        <p:grpSpPr>
          <a:xfrm>
            <a:off x="2819167" y="1632809"/>
            <a:ext cx="3239060" cy="1880235"/>
            <a:chOff x="2380475" y="2467356"/>
            <a:chExt cx="4894580" cy="2841244"/>
          </a:xfrm>
        </p:grpSpPr>
        <p:sp>
          <p:nvSpPr>
            <p:cNvPr id="111" name="Google Shape;111;p7"/>
            <p:cNvSpPr/>
            <p:nvPr/>
          </p:nvSpPr>
          <p:spPr>
            <a:xfrm>
              <a:off x="3320859" y="2467356"/>
              <a:ext cx="2842260" cy="1419225"/>
            </a:xfrm>
            <a:custGeom>
              <a:avLst/>
              <a:gdLst/>
              <a:ahLst/>
              <a:cxnLst/>
              <a:rect l="l" t="t" r="r" b="b"/>
              <a:pathLst>
                <a:path w="2842260" h="1419225" extrusionOk="0">
                  <a:moveTo>
                    <a:pt x="163" y="1418843"/>
                  </a:moveTo>
                  <a:lnTo>
                    <a:pt x="0" y="1418843"/>
                  </a:lnTo>
                  <a:lnTo>
                    <a:pt x="1352" y="1386387"/>
                  </a:lnTo>
                  <a:lnTo>
                    <a:pt x="1460" y="1347216"/>
                  </a:lnTo>
                  <a:lnTo>
                    <a:pt x="4635" y="1310640"/>
                  </a:lnTo>
                  <a:lnTo>
                    <a:pt x="7556" y="1275587"/>
                  </a:lnTo>
                  <a:lnTo>
                    <a:pt x="12128" y="1240535"/>
                  </a:lnTo>
                  <a:lnTo>
                    <a:pt x="28892" y="1133855"/>
                  </a:lnTo>
                  <a:lnTo>
                    <a:pt x="45656" y="1065275"/>
                  </a:lnTo>
                  <a:lnTo>
                    <a:pt x="63944" y="998219"/>
                  </a:lnTo>
                  <a:lnTo>
                    <a:pt x="86804" y="932687"/>
                  </a:lnTo>
                  <a:lnTo>
                    <a:pt x="98996" y="899159"/>
                  </a:lnTo>
                  <a:lnTo>
                    <a:pt x="124904" y="836675"/>
                  </a:lnTo>
                  <a:lnTo>
                    <a:pt x="155384" y="774192"/>
                  </a:lnTo>
                  <a:lnTo>
                    <a:pt x="188912" y="713232"/>
                  </a:lnTo>
                  <a:lnTo>
                    <a:pt x="242252" y="626363"/>
                  </a:lnTo>
                  <a:lnTo>
                    <a:pt x="281876" y="571500"/>
                  </a:lnTo>
                  <a:lnTo>
                    <a:pt x="324548" y="516635"/>
                  </a:lnTo>
                  <a:lnTo>
                    <a:pt x="368744" y="464819"/>
                  </a:lnTo>
                  <a:lnTo>
                    <a:pt x="393128" y="440435"/>
                  </a:lnTo>
                  <a:lnTo>
                    <a:pt x="415988" y="416051"/>
                  </a:lnTo>
                  <a:lnTo>
                    <a:pt x="464756" y="368808"/>
                  </a:lnTo>
                  <a:lnTo>
                    <a:pt x="516572" y="324611"/>
                  </a:lnTo>
                  <a:lnTo>
                    <a:pt x="544004" y="303275"/>
                  </a:lnTo>
                  <a:lnTo>
                    <a:pt x="569912" y="281940"/>
                  </a:lnTo>
                  <a:lnTo>
                    <a:pt x="598868" y="262127"/>
                  </a:lnTo>
                  <a:lnTo>
                    <a:pt x="626300" y="242316"/>
                  </a:lnTo>
                  <a:lnTo>
                    <a:pt x="713168" y="187451"/>
                  </a:lnTo>
                  <a:lnTo>
                    <a:pt x="743648" y="170687"/>
                  </a:lnTo>
                  <a:lnTo>
                    <a:pt x="835088" y="124967"/>
                  </a:lnTo>
                  <a:lnTo>
                    <a:pt x="867092" y="111251"/>
                  </a:lnTo>
                  <a:lnTo>
                    <a:pt x="899096" y="99059"/>
                  </a:lnTo>
                  <a:lnTo>
                    <a:pt x="931100" y="85343"/>
                  </a:lnTo>
                  <a:lnTo>
                    <a:pt x="1031684" y="53340"/>
                  </a:lnTo>
                  <a:lnTo>
                    <a:pt x="1065212" y="44195"/>
                  </a:lnTo>
                  <a:lnTo>
                    <a:pt x="1168844" y="21335"/>
                  </a:lnTo>
                  <a:lnTo>
                    <a:pt x="1203896" y="16763"/>
                  </a:lnTo>
                  <a:lnTo>
                    <a:pt x="1238948" y="10667"/>
                  </a:lnTo>
                  <a:lnTo>
                    <a:pt x="1347152" y="1524"/>
                  </a:lnTo>
                  <a:lnTo>
                    <a:pt x="1383728" y="0"/>
                  </a:lnTo>
                  <a:lnTo>
                    <a:pt x="1456880" y="0"/>
                  </a:lnTo>
                  <a:lnTo>
                    <a:pt x="1530032" y="3047"/>
                  </a:lnTo>
                  <a:lnTo>
                    <a:pt x="1565084" y="7619"/>
                  </a:lnTo>
                  <a:lnTo>
                    <a:pt x="1601660" y="10667"/>
                  </a:lnTo>
                  <a:lnTo>
                    <a:pt x="1671764" y="21335"/>
                  </a:lnTo>
                  <a:lnTo>
                    <a:pt x="1775396" y="44195"/>
                  </a:lnTo>
                  <a:lnTo>
                    <a:pt x="1875980" y="74675"/>
                  </a:lnTo>
                  <a:lnTo>
                    <a:pt x="1412684" y="74675"/>
                  </a:lnTo>
                  <a:lnTo>
                    <a:pt x="1414589" y="75056"/>
                  </a:lnTo>
                  <a:lnTo>
                    <a:pt x="1415732" y="76200"/>
                  </a:lnTo>
                  <a:lnTo>
                    <a:pt x="1386776" y="76200"/>
                  </a:lnTo>
                  <a:lnTo>
                    <a:pt x="1318196" y="79247"/>
                  </a:lnTo>
                  <a:lnTo>
                    <a:pt x="1283144" y="82295"/>
                  </a:lnTo>
                  <a:lnTo>
                    <a:pt x="1182560" y="96011"/>
                  </a:lnTo>
                  <a:lnTo>
                    <a:pt x="1150556" y="103632"/>
                  </a:lnTo>
                  <a:lnTo>
                    <a:pt x="1117028" y="109727"/>
                  </a:lnTo>
                  <a:lnTo>
                    <a:pt x="1085024" y="117347"/>
                  </a:lnTo>
                  <a:lnTo>
                    <a:pt x="1021016" y="135635"/>
                  </a:lnTo>
                  <a:lnTo>
                    <a:pt x="990536" y="146303"/>
                  </a:lnTo>
                  <a:lnTo>
                    <a:pt x="958532" y="156971"/>
                  </a:lnTo>
                  <a:lnTo>
                    <a:pt x="897572" y="181355"/>
                  </a:lnTo>
                  <a:lnTo>
                    <a:pt x="868616" y="195071"/>
                  </a:lnTo>
                  <a:lnTo>
                    <a:pt x="838136" y="208787"/>
                  </a:lnTo>
                  <a:lnTo>
                    <a:pt x="809180" y="222503"/>
                  </a:lnTo>
                  <a:lnTo>
                    <a:pt x="780224" y="237743"/>
                  </a:lnTo>
                  <a:lnTo>
                    <a:pt x="752792" y="254508"/>
                  </a:lnTo>
                  <a:lnTo>
                    <a:pt x="723836" y="269747"/>
                  </a:lnTo>
                  <a:lnTo>
                    <a:pt x="696404" y="288035"/>
                  </a:lnTo>
                  <a:lnTo>
                    <a:pt x="668972" y="304800"/>
                  </a:lnTo>
                  <a:lnTo>
                    <a:pt x="643064" y="323087"/>
                  </a:lnTo>
                  <a:lnTo>
                    <a:pt x="565340" y="382524"/>
                  </a:lnTo>
                  <a:lnTo>
                    <a:pt x="516572" y="425195"/>
                  </a:lnTo>
                  <a:lnTo>
                    <a:pt x="447992" y="492251"/>
                  </a:lnTo>
                  <a:lnTo>
                    <a:pt x="426656" y="516635"/>
                  </a:lnTo>
                  <a:lnTo>
                    <a:pt x="405320" y="539495"/>
                  </a:lnTo>
                  <a:lnTo>
                    <a:pt x="383984" y="565403"/>
                  </a:lnTo>
                  <a:lnTo>
                    <a:pt x="364172" y="589787"/>
                  </a:lnTo>
                  <a:lnTo>
                    <a:pt x="324548" y="641603"/>
                  </a:lnTo>
                  <a:lnTo>
                    <a:pt x="306260" y="669035"/>
                  </a:lnTo>
                  <a:lnTo>
                    <a:pt x="287972" y="694943"/>
                  </a:lnTo>
                  <a:lnTo>
                    <a:pt x="254444" y="751332"/>
                  </a:lnTo>
                  <a:lnTo>
                    <a:pt x="208724" y="836675"/>
                  </a:lnTo>
                  <a:lnTo>
                    <a:pt x="182816" y="896111"/>
                  </a:lnTo>
                  <a:lnTo>
                    <a:pt x="158432" y="957071"/>
                  </a:lnTo>
                  <a:lnTo>
                    <a:pt x="147764" y="989075"/>
                  </a:lnTo>
                  <a:lnTo>
                    <a:pt x="137096" y="1019555"/>
                  </a:lnTo>
                  <a:lnTo>
                    <a:pt x="118808" y="1083563"/>
                  </a:lnTo>
                  <a:lnTo>
                    <a:pt x="111188" y="1115567"/>
                  </a:lnTo>
                  <a:lnTo>
                    <a:pt x="103568" y="1149095"/>
                  </a:lnTo>
                  <a:lnTo>
                    <a:pt x="97472" y="1182624"/>
                  </a:lnTo>
                  <a:lnTo>
                    <a:pt x="91376" y="1214627"/>
                  </a:lnTo>
                  <a:lnTo>
                    <a:pt x="86804" y="1248155"/>
                  </a:lnTo>
                  <a:lnTo>
                    <a:pt x="83756" y="1281684"/>
                  </a:lnTo>
                  <a:lnTo>
                    <a:pt x="80708" y="1316735"/>
                  </a:lnTo>
                  <a:lnTo>
                    <a:pt x="77660" y="1350263"/>
                  </a:lnTo>
                  <a:lnTo>
                    <a:pt x="77660" y="1382434"/>
                  </a:lnTo>
                  <a:lnTo>
                    <a:pt x="34393" y="1382434"/>
                  </a:lnTo>
                  <a:lnTo>
                    <a:pt x="22796" y="1385316"/>
                  </a:lnTo>
                  <a:lnTo>
                    <a:pt x="13438" y="1391221"/>
                  </a:lnTo>
                  <a:lnTo>
                    <a:pt x="6222" y="1399412"/>
                  </a:lnTo>
                  <a:lnTo>
                    <a:pt x="1579" y="1409318"/>
                  </a:lnTo>
                  <a:lnTo>
                    <a:pt x="163" y="1418843"/>
                  </a:lnTo>
                  <a:close/>
                </a:path>
                <a:path w="2842260" h="1419225" extrusionOk="0">
                  <a:moveTo>
                    <a:pt x="2842196" y="1418843"/>
                  </a:moveTo>
                  <a:lnTo>
                    <a:pt x="2765929" y="1418843"/>
                  </a:lnTo>
                  <a:lnTo>
                    <a:pt x="2764519" y="1386387"/>
                  </a:lnTo>
                  <a:lnTo>
                    <a:pt x="2764472" y="1351787"/>
                  </a:lnTo>
                  <a:lnTo>
                    <a:pt x="2761424" y="1316735"/>
                  </a:lnTo>
                  <a:lnTo>
                    <a:pt x="2755328" y="1249679"/>
                  </a:lnTo>
                  <a:lnTo>
                    <a:pt x="2738564" y="1149095"/>
                  </a:lnTo>
                  <a:lnTo>
                    <a:pt x="2723324" y="1085087"/>
                  </a:lnTo>
                  <a:lnTo>
                    <a:pt x="2705036" y="1021079"/>
                  </a:lnTo>
                  <a:lnTo>
                    <a:pt x="2673032" y="928116"/>
                  </a:lnTo>
                  <a:lnTo>
                    <a:pt x="2659316" y="897635"/>
                  </a:lnTo>
                  <a:lnTo>
                    <a:pt x="2647124" y="867155"/>
                  </a:lnTo>
                  <a:lnTo>
                    <a:pt x="2587688" y="751332"/>
                  </a:lnTo>
                  <a:lnTo>
                    <a:pt x="2554160" y="696467"/>
                  </a:lnTo>
                  <a:lnTo>
                    <a:pt x="2517584" y="643127"/>
                  </a:lnTo>
                  <a:lnTo>
                    <a:pt x="2499296" y="615695"/>
                  </a:lnTo>
                  <a:lnTo>
                    <a:pt x="2479484" y="591311"/>
                  </a:lnTo>
                  <a:lnTo>
                    <a:pt x="2458148" y="565403"/>
                  </a:lnTo>
                  <a:lnTo>
                    <a:pt x="2438336" y="541019"/>
                  </a:lnTo>
                  <a:lnTo>
                    <a:pt x="2417000" y="516635"/>
                  </a:lnTo>
                  <a:lnTo>
                    <a:pt x="2394140" y="493775"/>
                  </a:lnTo>
                  <a:lnTo>
                    <a:pt x="2372804" y="469391"/>
                  </a:lnTo>
                  <a:lnTo>
                    <a:pt x="2348420" y="448055"/>
                  </a:lnTo>
                  <a:lnTo>
                    <a:pt x="2325560" y="425195"/>
                  </a:lnTo>
                  <a:lnTo>
                    <a:pt x="2276792" y="382524"/>
                  </a:lnTo>
                  <a:lnTo>
                    <a:pt x="2250884" y="362711"/>
                  </a:lnTo>
                  <a:lnTo>
                    <a:pt x="2226500" y="342900"/>
                  </a:lnTo>
                  <a:lnTo>
                    <a:pt x="2199068" y="324611"/>
                  </a:lnTo>
                  <a:lnTo>
                    <a:pt x="2145728" y="288035"/>
                  </a:lnTo>
                  <a:lnTo>
                    <a:pt x="2090864" y="254508"/>
                  </a:lnTo>
                  <a:lnTo>
                    <a:pt x="2032952" y="222503"/>
                  </a:lnTo>
                  <a:lnTo>
                    <a:pt x="1975040" y="195071"/>
                  </a:lnTo>
                  <a:lnTo>
                    <a:pt x="1883600" y="156971"/>
                  </a:lnTo>
                  <a:lnTo>
                    <a:pt x="1821116" y="137159"/>
                  </a:lnTo>
                  <a:lnTo>
                    <a:pt x="1789112" y="126491"/>
                  </a:lnTo>
                  <a:lnTo>
                    <a:pt x="1757108" y="118871"/>
                  </a:lnTo>
                  <a:lnTo>
                    <a:pt x="1725104" y="109727"/>
                  </a:lnTo>
                  <a:lnTo>
                    <a:pt x="1626044" y="91440"/>
                  </a:lnTo>
                  <a:lnTo>
                    <a:pt x="1558988" y="82295"/>
                  </a:lnTo>
                  <a:lnTo>
                    <a:pt x="1525460" y="79247"/>
                  </a:lnTo>
                  <a:lnTo>
                    <a:pt x="1456880" y="76200"/>
                  </a:lnTo>
                  <a:lnTo>
                    <a:pt x="1420304" y="76200"/>
                  </a:lnTo>
                  <a:lnTo>
                    <a:pt x="1414589" y="75056"/>
                  </a:lnTo>
                  <a:lnTo>
                    <a:pt x="1414208" y="74675"/>
                  </a:lnTo>
                  <a:lnTo>
                    <a:pt x="1875980" y="74675"/>
                  </a:lnTo>
                  <a:lnTo>
                    <a:pt x="1909508" y="85343"/>
                  </a:lnTo>
                  <a:lnTo>
                    <a:pt x="1941512" y="97535"/>
                  </a:lnTo>
                  <a:lnTo>
                    <a:pt x="2005520" y="124967"/>
                  </a:lnTo>
                  <a:lnTo>
                    <a:pt x="2036000" y="140208"/>
                  </a:lnTo>
                  <a:lnTo>
                    <a:pt x="2068004" y="155447"/>
                  </a:lnTo>
                  <a:lnTo>
                    <a:pt x="2127440" y="187451"/>
                  </a:lnTo>
                  <a:lnTo>
                    <a:pt x="2186876" y="224027"/>
                  </a:lnTo>
                  <a:lnTo>
                    <a:pt x="2243264" y="262127"/>
                  </a:lnTo>
                  <a:lnTo>
                    <a:pt x="2298128" y="301751"/>
                  </a:lnTo>
                  <a:lnTo>
                    <a:pt x="2375852" y="368808"/>
                  </a:lnTo>
                  <a:lnTo>
                    <a:pt x="2449004" y="440435"/>
                  </a:lnTo>
                  <a:lnTo>
                    <a:pt x="2517584" y="516635"/>
                  </a:lnTo>
                  <a:lnTo>
                    <a:pt x="2558732" y="569975"/>
                  </a:lnTo>
                  <a:lnTo>
                    <a:pt x="2580068" y="597408"/>
                  </a:lnTo>
                  <a:lnTo>
                    <a:pt x="2598356" y="624840"/>
                  </a:lnTo>
                  <a:lnTo>
                    <a:pt x="2618168" y="653795"/>
                  </a:lnTo>
                  <a:lnTo>
                    <a:pt x="2636456" y="682751"/>
                  </a:lnTo>
                  <a:lnTo>
                    <a:pt x="2653220" y="713232"/>
                  </a:lnTo>
                  <a:lnTo>
                    <a:pt x="2669984" y="742187"/>
                  </a:lnTo>
                  <a:lnTo>
                    <a:pt x="2686748" y="772667"/>
                  </a:lnTo>
                  <a:lnTo>
                    <a:pt x="2743136" y="899159"/>
                  </a:lnTo>
                  <a:lnTo>
                    <a:pt x="2767520" y="964692"/>
                  </a:lnTo>
                  <a:lnTo>
                    <a:pt x="2787332" y="1030224"/>
                  </a:lnTo>
                  <a:lnTo>
                    <a:pt x="2796476" y="1065275"/>
                  </a:lnTo>
                  <a:lnTo>
                    <a:pt x="2805620" y="1098803"/>
                  </a:lnTo>
                  <a:lnTo>
                    <a:pt x="2819336" y="1167384"/>
                  </a:lnTo>
                  <a:lnTo>
                    <a:pt x="2834576" y="1274063"/>
                  </a:lnTo>
                  <a:lnTo>
                    <a:pt x="2839402" y="1351787"/>
                  </a:lnTo>
                  <a:lnTo>
                    <a:pt x="2842196" y="1418843"/>
                  </a:lnTo>
                  <a:close/>
                </a:path>
                <a:path w="2842260" h="1419225" extrusionOk="0">
                  <a:moveTo>
                    <a:pt x="1420304" y="76200"/>
                  </a:moveTo>
                  <a:lnTo>
                    <a:pt x="1415732" y="76200"/>
                  </a:lnTo>
                  <a:lnTo>
                    <a:pt x="1414589" y="75056"/>
                  </a:lnTo>
                  <a:lnTo>
                    <a:pt x="1420304" y="76200"/>
                  </a:lnTo>
                  <a:close/>
                </a:path>
                <a:path w="2842260" h="1419225" extrusionOk="0">
                  <a:moveTo>
                    <a:pt x="3577" y="1418843"/>
                  </a:moveTo>
                  <a:lnTo>
                    <a:pt x="163" y="1418843"/>
                  </a:lnTo>
                  <a:lnTo>
                    <a:pt x="1579" y="1409318"/>
                  </a:lnTo>
                  <a:lnTo>
                    <a:pt x="6222" y="1399412"/>
                  </a:lnTo>
                  <a:lnTo>
                    <a:pt x="13438" y="1391221"/>
                  </a:lnTo>
                  <a:lnTo>
                    <a:pt x="22796" y="1385316"/>
                  </a:lnTo>
                  <a:lnTo>
                    <a:pt x="34393" y="1382434"/>
                  </a:lnTo>
                  <a:lnTo>
                    <a:pt x="45846" y="1382839"/>
                  </a:lnTo>
                  <a:lnTo>
                    <a:pt x="56443" y="1386387"/>
                  </a:lnTo>
                  <a:lnTo>
                    <a:pt x="65468" y="1392935"/>
                  </a:lnTo>
                  <a:lnTo>
                    <a:pt x="3577" y="1418843"/>
                  </a:lnTo>
                  <a:close/>
                </a:path>
                <a:path w="2842260" h="1419225" extrusionOk="0">
                  <a:moveTo>
                    <a:pt x="76202" y="1418843"/>
                  </a:moveTo>
                  <a:lnTo>
                    <a:pt x="3577" y="1418843"/>
                  </a:lnTo>
                  <a:lnTo>
                    <a:pt x="65468" y="1392935"/>
                  </a:lnTo>
                  <a:lnTo>
                    <a:pt x="56443" y="1386387"/>
                  </a:lnTo>
                  <a:lnTo>
                    <a:pt x="45846" y="1382839"/>
                  </a:lnTo>
                  <a:lnTo>
                    <a:pt x="34393" y="1382434"/>
                  </a:lnTo>
                  <a:lnTo>
                    <a:pt x="77660" y="1382434"/>
                  </a:lnTo>
                  <a:lnTo>
                    <a:pt x="77613" y="1386387"/>
                  </a:lnTo>
                  <a:lnTo>
                    <a:pt x="76202" y="1418843"/>
                  </a:lnTo>
                  <a:close/>
                </a:path>
              </a:pathLst>
            </a:custGeom>
            <a:solidFill>
              <a:srgbClr val="9ABA5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4165092" y="3311652"/>
              <a:ext cx="520065" cy="574675"/>
            </a:xfrm>
            <a:custGeom>
              <a:avLst/>
              <a:gdLst/>
              <a:ahLst/>
              <a:cxnLst/>
              <a:rect l="l" t="t" r="r" b="b"/>
              <a:pathLst>
                <a:path w="520064" h="574675" extrusionOk="0">
                  <a:moveTo>
                    <a:pt x="519683" y="574547"/>
                  </a:moveTo>
                  <a:lnTo>
                    <a:pt x="0" y="574547"/>
                  </a:lnTo>
                  <a:lnTo>
                    <a:pt x="0" y="86866"/>
                  </a:lnTo>
                  <a:lnTo>
                    <a:pt x="6929" y="52720"/>
                  </a:lnTo>
                  <a:lnTo>
                    <a:pt x="25717" y="25146"/>
                  </a:lnTo>
                  <a:lnTo>
                    <a:pt x="53363" y="6715"/>
                  </a:lnTo>
                  <a:lnTo>
                    <a:pt x="86867" y="0"/>
                  </a:lnTo>
                  <a:lnTo>
                    <a:pt x="432815" y="0"/>
                  </a:lnTo>
                  <a:lnTo>
                    <a:pt x="493966" y="25146"/>
                  </a:lnTo>
                  <a:lnTo>
                    <a:pt x="519683" y="86866"/>
                  </a:lnTo>
                  <a:lnTo>
                    <a:pt x="519683" y="574547"/>
                  </a:lnTo>
                  <a:close/>
                </a:path>
              </a:pathLst>
            </a:custGeom>
            <a:solidFill>
              <a:srgbClr val="4F80B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4152900" y="3299460"/>
              <a:ext cx="544195" cy="586740"/>
            </a:xfrm>
            <a:custGeom>
              <a:avLst/>
              <a:gdLst/>
              <a:ahLst/>
              <a:cxnLst/>
              <a:rect l="l" t="t" r="r" b="b"/>
              <a:pathLst>
                <a:path w="544195" h="586739" extrusionOk="0">
                  <a:moveTo>
                    <a:pt x="25907" y="586739"/>
                  </a:moveTo>
                  <a:lnTo>
                    <a:pt x="0" y="586739"/>
                  </a:lnTo>
                  <a:lnTo>
                    <a:pt x="0" y="88390"/>
                  </a:lnTo>
                  <a:lnTo>
                    <a:pt x="12191" y="51815"/>
                  </a:lnTo>
                  <a:lnTo>
                    <a:pt x="44195" y="16763"/>
                  </a:lnTo>
                  <a:lnTo>
                    <a:pt x="79247" y="1523"/>
                  </a:lnTo>
                  <a:lnTo>
                    <a:pt x="88391" y="0"/>
                  </a:lnTo>
                  <a:lnTo>
                    <a:pt x="454151" y="0"/>
                  </a:lnTo>
                  <a:lnTo>
                    <a:pt x="464819" y="1523"/>
                  </a:lnTo>
                  <a:lnTo>
                    <a:pt x="473963" y="3048"/>
                  </a:lnTo>
                  <a:lnTo>
                    <a:pt x="483107" y="7619"/>
                  </a:lnTo>
                  <a:lnTo>
                    <a:pt x="492251" y="10667"/>
                  </a:lnTo>
                  <a:lnTo>
                    <a:pt x="499871" y="16763"/>
                  </a:lnTo>
                  <a:lnTo>
                    <a:pt x="507491" y="21335"/>
                  </a:lnTo>
                  <a:lnTo>
                    <a:pt x="511301" y="24383"/>
                  </a:lnTo>
                  <a:lnTo>
                    <a:pt x="100583" y="24383"/>
                  </a:lnTo>
                  <a:lnTo>
                    <a:pt x="92963" y="25907"/>
                  </a:lnTo>
                  <a:lnTo>
                    <a:pt x="85343" y="25907"/>
                  </a:lnTo>
                  <a:lnTo>
                    <a:pt x="77723" y="27431"/>
                  </a:lnTo>
                  <a:lnTo>
                    <a:pt x="71627" y="30479"/>
                  </a:lnTo>
                  <a:lnTo>
                    <a:pt x="64007" y="33527"/>
                  </a:lnTo>
                  <a:lnTo>
                    <a:pt x="59435" y="36575"/>
                  </a:lnTo>
                  <a:lnTo>
                    <a:pt x="47243" y="45719"/>
                  </a:lnTo>
                  <a:lnTo>
                    <a:pt x="42671" y="51815"/>
                  </a:lnTo>
                  <a:lnTo>
                    <a:pt x="38099" y="56387"/>
                  </a:lnTo>
                  <a:lnTo>
                    <a:pt x="32003" y="68579"/>
                  </a:lnTo>
                  <a:lnTo>
                    <a:pt x="28955" y="76200"/>
                  </a:lnTo>
                  <a:lnTo>
                    <a:pt x="27431" y="82296"/>
                  </a:lnTo>
                  <a:lnTo>
                    <a:pt x="25907" y="89915"/>
                  </a:lnTo>
                  <a:lnTo>
                    <a:pt x="25907" y="586739"/>
                  </a:lnTo>
                  <a:close/>
                </a:path>
                <a:path w="544195" h="586739" extrusionOk="0">
                  <a:moveTo>
                    <a:pt x="544067" y="586739"/>
                  </a:moveTo>
                  <a:lnTo>
                    <a:pt x="518159" y="586739"/>
                  </a:lnTo>
                  <a:lnTo>
                    <a:pt x="518159" y="83819"/>
                  </a:lnTo>
                  <a:lnTo>
                    <a:pt x="515111" y="77723"/>
                  </a:lnTo>
                  <a:lnTo>
                    <a:pt x="513587" y="70103"/>
                  </a:lnTo>
                  <a:lnTo>
                    <a:pt x="510539" y="64007"/>
                  </a:lnTo>
                  <a:lnTo>
                    <a:pt x="505967" y="57911"/>
                  </a:lnTo>
                  <a:lnTo>
                    <a:pt x="502919" y="51815"/>
                  </a:lnTo>
                  <a:lnTo>
                    <a:pt x="496823" y="47243"/>
                  </a:lnTo>
                  <a:lnTo>
                    <a:pt x="492251" y="42671"/>
                  </a:lnTo>
                  <a:lnTo>
                    <a:pt x="480059" y="33527"/>
                  </a:lnTo>
                  <a:lnTo>
                    <a:pt x="473963" y="30479"/>
                  </a:lnTo>
                  <a:lnTo>
                    <a:pt x="467867" y="28955"/>
                  </a:lnTo>
                  <a:lnTo>
                    <a:pt x="460247" y="25907"/>
                  </a:lnTo>
                  <a:lnTo>
                    <a:pt x="452627" y="25907"/>
                  </a:lnTo>
                  <a:lnTo>
                    <a:pt x="445007" y="24383"/>
                  </a:lnTo>
                  <a:lnTo>
                    <a:pt x="511301" y="24383"/>
                  </a:lnTo>
                  <a:lnTo>
                    <a:pt x="536447" y="59435"/>
                  </a:lnTo>
                  <a:lnTo>
                    <a:pt x="544067" y="88390"/>
                  </a:lnTo>
                  <a:lnTo>
                    <a:pt x="544067" y="586739"/>
                  </a:lnTo>
                  <a:close/>
                </a:path>
              </a:pathLst>
            </a:custGeom>
            <a:solidFill>
              <a:srgbClr val="385D8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4972812" y="3311652"/>
              <a:ext cx="518159" cy="574675"/>
            </a:xfrm>
            <a:custGeom>
              <a:avLst/>
              <a:gdLst/>
              <a:ahLst/>
              <a:cxnLst/>
              <a:rect l="l" t="t" r="r" b="b"/>
              <a:pathLst>
                <a:path w="518160" h="574675" extrusionOk="0">
                  <a:moveTo>
                    <a:pt x="518159" y="574547"/>
                  </a:moveTo>
                  <a:lnTo>
                    <a:pt x="0" y="574547"/>
                  </a:lnTo>
                  <a:lnTo>
                    <a:pt x="0" y="86864"/>
                  </a:lnTo>
                  <a:lnTo>
                    <a:pt x="6690" y="52720"/>
                  </a:lnTo>
                  <a:lnTo>
                    <a:pt x="24954" y="25146"/>
                  </a:lnTo>
                  <a:lnTo>
                    <a:pt x="52077" y="6715"/>
                  </a:lnTo>
                  <a:lnTo>
                    <a:pt x="85343" y="0"/>
                  </a:lnTo>
                  <a:lnTo>
                    <a:pt x="431291" y="0"/>
                  </a:lnTo>
                  <a:lnTo>
                    <a:pt x="492441" y="25146"/>
                  </a:lnTo>
                  <a:lnTo>
                    <a:pt x="518158" y="86864"/>
                  </a:lnTo>
                  <a:lnTo>
                    <a:pt x="518159" y="574547"/>
                  </a:lnTo>
                  <a:close/>
                </a:path>
              </a:pathLst>
            </a:custGeom>
            <a:solidFill>
              <a:srgbClr val="4BACC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4959096" y="3299460"/>
              <a:ext cx="544195" cy="586740"/>
            </a:xfrm>
            <a:custGeom>
              <a:avLst/>
              <a:gdLst/>
              <a:ahLst/>
              <a:cxnLst/>
              <a:rect l="l" t="t" r="r" b="b"/>
              <a:pathLst>
                <a:path w="544195" h="586739" extrusionOk="0">
                  <a:moveTo>
                    <a:pt x="25907" y="586739"/>
                  </a:moveTo>
                  <a:lnTo>
                    <a:pt x="0" y="586739"/>
                  </a:lnTo>
                  <a:lnTo>
                    <a:pt x="0" y="99055"/>
                  </a:lnTo>
                  <a:lnTo>
                    <a:pt x="7619" y="60959"/>
                  </a:lnTo>
                  <a:lnTo>
                    <a:pt x="28955" y="28955"/>
                  </a:lnTo>
                  <a:lnTo>
                    <a:pt x="60959" y="7619"/>
                  </a:lnTo>
                  <a:lnTo>
                    <a:pt x="88391" y="0"/>
                  </a:lnTo>
                  <a:lnTo>
                    <a:pt x="454151" y="0"/>
                  </a:lnTo>
                  <a:lnTo>
                    <a:pt x="464819" y="1523"/>
                  </a:lnTo>
                  <a:lnTo>
                    <a:pt x="473963" y="3048"/>
                  </a:lnTo>
                  <a:lnTo>
                    <a:pt x="483107" y="7619"/>
                  </a:lnTo>
                  <a:lnTo>
                    <a:pt x="492251" y="10667"/>
                  </a:lnTo>
                  <a:lnTo>
                    <a:pt x="499871" y="16763"/>
                  </a:lnTo>
                  <a:lnTo>
                    <a:pt x="507491" y="21335"/>
                  </a:lnTo>
                  <a:lnTo>
                    <a:pt x="511301" y="24383"/>
                  </a:lnTo>
                  <a:lnTo>
                    <a:pt x="100583" y="24383"/>
                  </a:lnTo>
                  <a:lnTo>
                    <a:pt x="92963" y="25907"/>
                  </a:lnTo>
                  <a:lnTo>
                    <a:pt x="85343" y="25907"/>
                  </a:lnTo>
                  <a:lnTo>
                    <a:pt x="38099" y="56387"/>
                  </a:lnTo>
                  <a:lnTo>
                    <a:pt x="25907" y="89915"/>
                  </a:lnTo>
                  <a:lnTo>
                    <a:pt x="25907" y="586739"/>
                  </a:lnTo>
                  <a:close/>
                </a:path>
                <a:path w="544195" h="586739" extrusionOk="0">
                  <a:moveTo>
                    <a:pt x="544067" y="586739"/>
                  </a:moveTo>
                  <a:lnTo>
                    <a:pt x="519683" y="586739"/>
                  </a:lnTo>
                  <a:lnTo>
                    <a:pt x="519682" y="99055"/>
                  </a:lnTo>
                  <a:lnTo>
                    <a:pt x="518159" y="91439"/>
                  </a:lnTo>
                  <a:lnTo>
                    <a:pt x="518159" y="83819"/>
                  </a:lnTo>
                  <a:lnTo>
                    <a:pt x="516635" y="77723"/>
                  </a:lnTo>
                  <a:lnTo>
                    <a:pt x="492251" y="42671"/>
                  </a:lnTo>
                  <a:lnTo>
                    <a:pt x="487679" y="38100"/>
                  </a:lnTo>
                  <a:lnTo>
                    <a:pt x="481583" y="33527"/>
                  </a:lnTo>
                  <a:lnTo>
                    <a:pt x="473963" y="30479"/>
                  </a:lnTo>
                  <a:lnTo>
                    <a:pt x="467867" y="28955"/>
                  </a:lnTo>
                  <a:lnTo>
                    <a:pt x="460247" y="25907"/>
                  </a:lnTo>
                  <a:lnTo>
                    <a:pt x="454151" y="25907"/>
                  </a:lnTo>
                  <a:lnTo>
                    <a:pt x="445007" y="24383"/>
                  </a:lnTo>
                  <a:lnTo>
                    <a:pt x="511301" y="24383"/>
                  </a:lnTo>
                  <a:lnTo>
                    <a:pt x="536447" y="59435"/>
                  </a:lnTo>
                  <a:lnTo>
                    <a:pt x="544067" y="88391"/>
                  </a:lnTo>
                  <a:lnTo>
                    <a:pt x="544067" y="586739"/>
                  </a:lnTo>
                  <a:close/>
                </a:path>
              </a:pathLst>
            </a:custGeom>
            <a:solidFill>
              <a:srgbClr val="347C9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2380475" y="3418344"/>
              <a:ext cx="4894580" cy="467995"/>
            </a:xfrm>
            <a:custGeom>
              <a:avLst/>
              <a:gdLst/>
              <a:ahLst/>
              <a:cxnLst/>
              <a:rect l="l" t="t" r="r" b="b"/>
              <a:pathLst>
                <a:path w="4894580" h="467995" extrusionOk="0">
                  <a:moveTo>
                    <a:pt x="1786140" y="297180"/>
                  </a:moveTo>
                  <a:lnTo>
                    <a:pt x="1759737" y="281940"/>
                  </a:lnTo>
                  <a:lnTo>
                    <a:pt x="1677936" y="234696"/>
                  </a:lnTo>
                  <a:lnTo>
                    <a:pt x="1671840" y="230124"/>
                  </a:lnTo>
                  <a:lnTo>
                    <a:pt x="1662696" y="233172"/>
                  </a:lnTo>
                  <a:lnTo>
                    <a:pt x="1659648" y="239268"/>
                  </a:lnTo>
                  <a:lnTo>
                    <a:pt x="1655064" y="246888"/>
                  </a:lnTo>
                  <a:lnTo>
                    <a:pt x="1656600" y="254508"/>
                  </a:lnTo>
                  <a:lnTo>
                    <a:pt x="1664220" y="259080"/>
                  </a:lnTo>
                  <a:lnTo>
                    <a:pt x="1703006" y="281940"/>
                  </a:lnTo>
                  <a:lnTo>
                    <a:pt x="0" y="281940"/>
                  </a:lnTo>
                  <a:lnTo>
                    <a:pt x="0" y="310896"/>
                  </a:lnTo>
                  <a:lnTo>
                    <a:pt x="1703006" y="310896"/>
                  </a:lnTo>
                  <a:lnTo>
                    <a:pt x="1664220" y="333756"/>
                  </a:lnTo>
                  <a:lnTo>
                    <a:pt x="1656600" y="338328"/>
                  </a:lnTo>
                  <a:lnTo>
                    <a:pt x="1655064" y="347472"/>
                  </a:lnTo>
                  <a:lnTo>
                    <a:pt x="1659648" y="353568"/>
                  </a:lnTo>
                  <a:lnTo>
                    <a:pt x="1662696" y="361188"/>
                  </a:lnTo>
                  <a:lnTo>
                    <a:pt x="1671840" y="362712"/>
                  </a:lnTo>
                  <a:lnTo>
                    <a:pt x="1677936" y="358140"/>
                  </a:lnTo>
                  <a:lnTo>
                    <a:pt x="1761794" y="310896"/>
                  </a:lnTo>
                  <a:lnTo>
                    <a:pt x="1786140" y="297180"/>
                  </a:lnTo>
                  <a:close/>
                </a:path>
                <a:path w="4894580" h="467995" extrusionOk="0">
                  <a:moveTo>
                    <a:pt x="1786140" y="65532"/>
                  </a:moveTo>
                  <a:lnTo>
                    <a:pt x="1762379" y="51816"/>
                  </a:lnTo>
                  <a:lnTo>
                    <a:pt x="1677936" y="3048"/>
                  </a:lnTo>
                  <a:lnTo>
                    <a:pt x="1671840" y="0"/>
                  </a:lnTo>
                  <a:lnTo>
                    <a:pt x="1662696" y="1524"/>
                  </a:lnTo>
                  <a:lnTo>
                    <a:pt x="1659648" y="9144"/>
                  </a:lnTo>
                  <a:lnTo>
                    <a:pt x="1655064" y="15240"/>
                  </a:lnTo>
                  <a:lnTo>
                    <a:pt x="1656600" y="24384"/>
                  </a:lnTo>
                  <a:lnTo>
                    <a:pt x="1664220" y="28956"/>
                  </a:lnTo>
                  <a:lnTo>
                    <a:pt x="1704225" y="51816"/>
                  </a:lnTo>
                  <a:lnTo>
                    <a:pt x="0" y="51816"/>
                  </a:lnTo>
                  <a:lnTo>
                    <a:pt x="0" y="80772"/>
                  </a:lnTo>
                  <a:lnTo>
                    <a:pt x="1702993" y="80772"/>
                  </a:lnTo>
                  <a:lnTo>
                    <a:pt x="1664220" y="103632"/>
                  </a:lnTo>
                  <a:lnTo>
                    <a:pt x="1656600" y="108204"/>
                  </a:lnTo>
                  <a:lnTo>
                    <a:pt x="1655064" y="115824"/>
                  </a:lnTo>
                  <a:lnTo>
                    <a:pt x="1659648" y="123444"/>
                  </a:lnTo>
                  <a:lnTo>
                    <a:pt x="1662696" y="129540"/>
                  </a:lnTo>
                  <a:lnTo>
                    <a:pt x="1671840" y="132588"/>
                  </a:lnTo>
                  <a:lnTo>
                    <a:pt x="1677936" y="128016"/>
                  </a:lnTo>
                  <a:lnTo>
                    <a:pt x="1759737" y="80772"/>
                  </a:lnTo>
                  <a:lnTo>
                    <a:pt x="1786140" y="65532"/>
                  </a:lnTo>
                  <a:close/>
                </a:path>
                <a:path w="4894580" h="467995" extrusionOk="0">
                  <a:moveTo>
                    <a:pt x="2589733" y="467855"/>
                  </a:moveTo>
                  <a:lnTo>
                    <a:pt x="2568918" y="455676"/>
                  </a:lnTo>
                  <a:lnTo>
                    <a:pt x="2485644" y="406908"/>
                  </a:lnTo>
                  <a:lnTo>
                    <a:pt x="2478024" y="402336"/>
                  </a:lnTo>
                  <a:lnTo>
                    <a:pt x="2468880" y="405384"/>
                  </a:lnTo>
                  <a:lnTo>
                    <a:pt x="2465832" y="411480"/>
                  </a:lnTo>
                  <a:lnTo>
                    <a:pt x="2461260" y="419100"/>
                  </a:lnTo>
                  <a:lnTo>
                    <a:pt x="2464308" y="428244"/>
                  </a:lnTo>
                  <a:lnTo>
                    <a:pt x="2470404" y="431292"/>
                  </a:lnTo>
                  <a:lnTo>
                    <a:pt x="2511793" y="455676"/>
                  </a:lnTo>
                  <a:lnTo>
                    <a:pt x="2304300" y="455676"/>
                  </a:lnTo>
                  <a:lnTo>
                    <a:pt x="2304300" y="467855"/>
                  </a:lnTo>
                  <a:lnTo>
                    <a:pt x="2532481" y="467855"/>
                  </a:lnTo>
                  <a:lnTo>
                    <a:pt x="2537650" y="467855"/>
                  </a:lnTo>
                  <a:lnTo>
                    <a:pt x="2555748" y="467855"/>
                  </a:lnTo>
                  <a:lnTo>
                    <a:pt x="2563368" y="467855"/>
                  </a:lnTo>
                  <a:lnTo>
                    <a:pt x="2589733" y="467855"/>
                  </a:lnTo>
                  <a:close/>
                </a:path>
                <a:path w="4894580" h="467995" extrusionOk="0">
                  <a:moveTo>
                    <a:pt x="4894021" y="467855"/>
                  </a:moveTo>
                  <a:lnTo>
                    <a:pt x="4873206" y="455676"/>
                  </a:lnTo>
                  <a:lnTo>
                    <a:pt x="4789932" y="406908"/>
                  </a:lnTo>
                  <a:lnTo>
                    <a:pt x="4782312" y="402336"/>
                  </a:lnTo>
                  <a:lnTo>
                    <a:pt x="4773168" y="405384"/>
                  </a:lnTo>
                  <a:lnTo>
                    <a:pt x="4770120" y="411480"/>
                  </a:lnTo>
                  <a:lnTo>
                    <a:pt x="4765548" y="419100"/>
                  </a:lnTo>
                  <a:lnTo>
                    <a:pt x="4768596" y="428244"/>
                  </a:lnTo>
                  <a:lnTo>
                    <a:pt x="4774692" y="431292"/>
                  </a:lnTo>
                  <a:lnTo>
                    <a:pt x="4816081" y="455676"/>
                  </a:lnTo>
                  <a:lnTo>
                    <a:pt x="3110484" y="455676"/>
                  </a:lnTo>
                  <a:lnTo>
                    <a:pt x="3110484" y="467855"/>
                  </a:lnTo>
                  <a:lnTo>
                    <a:pt x="4836769" y="467855"/>
                  </a:lnTo>
                  <a:lnTo>
                    <a:pt x="4841938" y="467855"/>
                  </a:lnTo>
                  <a:lnTo>
                    <a:pt x="4860036" y="467855"/>
                  </a:lnTo>
                  <a:lnTo>
                    <a:pt x="4867656" y="467855"/>
                  </a:lnTo>
                  <a:lnTo>
                    <a:pt x="4894021" y="4678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7" name="Google Shape;117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544824" y="3311651"/>
              <a:ext cx="390143" cy="1615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44824" y="3541775"/>
              <a:ext cx="390143" cy="1600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223003" y="2793492"/>
              <a:ext cx="230124" cy="1432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" name="Google Shape;120;p7"/>
            <p:cNvSpPr/>
            <p:nvPr/>
          </p:nvSpPr>
          <p:spPr>
            <a:xfrm>
              <a:off x="4271772" y="2936748"/>
              <a:ext cx="132715" cy="370840"/>
            </a:xfrm>
            <a:custGeom>
              <a:avLst/>
              <a:gdLst/>
              <a:ahLst/>
              <a:cxnLst/>
              <a:rect l="l" t="t" r="r" b="b"/>
              <a:pathLst>
                <a:path w="132714" h="370839" extrusionOk="0">
                  <a:moveTo>
                    <a:pt x="67056" y="314590"/>
                  </a:moveTo>
                  <a:lnTo>
                    <a:pt x="51816" y="288728"/>
                  </a:lnTo>
                  <a:lnTo>
                    <a:pt x="51816" y="0"/>
                  </a:lnTo>
                  <a:lnTo>
                    <a:pt x="80772" y="0"/>
                  </a:lnTo>
                  <a:lnTo>
                    <a:pt x="80772" y="291314"/>
                  </a:lnTo>
                  <a:lnTo>
                    <a:pt x="67056" y="314590"/>
                  </a:lnTo>
                  <a:close/>
                </a:path>
                <a:path w="132714" h="370839" extrusionOk="0">
                  <a:moveTo>
                    <a:pt x="67056" y="370332"/>
                  </a:moveTo>
                  <a:lnTo>
                    <a:pt x="4572" y="263652"/>
                  </a:lnTo>
                  <a:lnTo>
                    <a:pt x="0" y="257556"/>
                  </a:lnTo>
                  <a:lnTo>
                    <a:pt x="3048" y="248412"/>
                  </a:lnTo>
                  <a:lnTo>
                    <a:pt x="9144" y="243840"/>
                  </a:lnTo>
                  <a:lnTo>
                    <a:pt x="16764" y="240792"/>
                  </a:lnTo>
                  <a:lnTo>
                    <a:pt x="25908" y="242316"/>
                  </a:lnTo>
                  <a:lnTo>
                    <a:pt x="28956" y="249936"/>
                  </a:lnTo>
                  <a:lnTo>
                    <a:pt x="51816" y="288728"/>
                  </a:lnTo>
                  <a:lnTo>
                    <a:pt x="51816" y="342900"/>
                  </a:lnTo>
                  <a:lnTo>
                    <a:pt x="83123" y="342900"/>
                  </a:lnTo>
                  <a:lnTo>
                    <a:pt x="67056" y="370332"/>
                  </a:lnTo>
                  <a:close/>
                </a:path>
                <a:path w="132714" h="370839" extrusionOk="0">
                  <a:moveTo>
                    <a:pt x="83123" y="342900"/>
                  </a:moveTo>
                  <a:lnTo>
                    <a:pt x="80772" y="342900"/>
                  </a:lnTo>
                  <a:lnTo>
                    <a:pt x="80772" y="291314"/>
                  </a:lnTo>
                  <a:lnTo>
                    <a:pt x="105156" y="249936"/>
                  </a:lnTo>
                  <a:lnTo>
                    <a:pt x="108204" y="242316"/>
                  </a:lnTo>
                  <a:lnTo>
                    <a:pt x="117348" y="240792"/>
                  </a:lnTo>
                  <a:lnTo>
                    <a:pt x="123444" y="243840"/>
                  </a:lnTo>
                  <a:lnTo>
                    <a:pt x="131064" y="248412"/>
                  </a:lnTo>
                  <a:lnTo>
                    <a:pt x="132588" y="257556"/>
                  </a:lnTo>
                  <a:lnTo>
                    <a:pt x="129540" y="263652"/>
                  </a:lnTo>
                  <a:lnTo>
                    <a:pt x="83123" y="342900"/>
                  </a:lnTo>
                  <a:close/>
                </a:path>
                <a:path w="132714" h="370839" extrusionOk="0">
                  <a:moveTo>
                    <a:pt x="80772" y="342900"/>
                  </a:moveTo>
                  <a:lnTo>
                    <a:pt x="51816" y="342900"/>
                  </a:lnTo>
                  <a:lnTo>
                    <a:pt x="51816" y="288728"/>
                  </a:lnTo>
                  <a:lnTo>
                    <a:pt x="67056" y="314590"/>
                  </a:lnTo>
                  <a:lnTo>
                    <a:pt x="54864" y="335280"/>
                  </a:lnTo>
                  <a:lnTo>
                    <a:pt x="80772" y="335280"/>
                  </a:lnTo>
                  <a:lnTo>
                    <a:pt x="80772" y="342900"/>
                  </a:lnTo>
                  <a:close/>
                </a:path>
                <a:path w="132714" h="370839" extrusionOk="0">
                  <a:moveTo>
                    <a:pt x="80772" y="335280"/>
                  </a:moveTo>
                  <a:lnTo>
                    <a:pt x="79248" y="335280"/>
                  </a:lnTo>
                  <a:lnTo>
                    <a:pt x="67056" y="314590"/>
                  </a:lnTo>
                  <a:lnTo>
                    <a:pt x="80772" y="291314"/>
                  </a:lnTo>
                  <a:lnTo>
                    <a:pt x="80772" y="335280"/>
                  </a:lnTo>
                  <a:close/>
                </a:path>
                <a:path w="132714" h="370839" extrusionOk="0">
                  <a:moveTo>
                    <a:pt x="79248" y="335280"/>
                  </a:moveTo>
                  <a:lnTo>
                    <a:pt x="54864" y="335280"/>
                  </a:lnTo>
                  <a:lnTo>
                    <a:pt x="67056" y="314590"/>
                  </a:lnTo>
                  <a:lnTo>
                    <a:pt x="79248" y="3352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3320796" y="3886200"/>
              <a:ext cx="2842260" cy="1422400"/>
            </a:xfrm>
            <a:custGeom>
              <a:avLst/>
              <a:gdLst/>
              <a:ahLst/>
              <a:cxnLst/>
              <a:rect l="l" t="t" r="r" b="b"/>
              <a:pathLst>
                <a:path w="2842260" h="1422400" extrusionOk="0">
                  <a:moveTo>
                    <a:pt x="0" y="1523"/>
                  </a:moveTo>
                  <a:lnTo>
                    <a:pt x="63" y="0"/>
                  </a:lnTo>
                  <a:lnTo>
                    <a:pt x="226" y="0"/>
                  </a:lnTo>
                  <a:lnTo>
                    <a:pt x="0" y="1523"/>
                  </a:lnTo>
                  <a:close/>
                </a:path>
                <a:path w="2842260" h="1422400" extrusionOk="0">
                  <a:moveTo>
                    <a:pt x="0" y="1524"/>
                  </a:moveTo>
                  <a:lnTo>
                    <a:pt x="226" y="0"/>
                  </a:lnTo>
                  <a:lnTo>
                    <a:pt x="3640" y="0"/>
                  </a:lnTo>
                  <a:lnTo>
                    <a:pt x="0" y="1524"/>
                  </a:lnTo>
                  <a:close/>
                </a:path>
                <a:path w="2842260" h="1422400" extrusionOk="0">
                  <a:moveTo>
                    <a:pt x="76201" y="1485"/>
                  </a:moveTo>
                  <a:lnTo>
                    <a:pt x="76266" y="0"/>
                  </a:lnTo>
                  <a:lnTo>
                    <a:pt x="2765993" y="0"/>
                  </a:lnTo>
                  <a:lnTo>
                    <a:pt x="76201" y="1485"/>
                  </a:lnTo>
                  <a:close/>
                </a:path>
                <a:path w="2842260" h="1422400" extrusionOk="0">
                  <a:moveTo>
                    <a:pt x="1424833" y="1411223"/>
                  </a:moveTo>
                  <a:lnTo>
                    <a:pt x="1394459" y="1411223"/>
                  </a:lnTo>
                  <a:lnTo>
                    <a:pt x="1421891" y="1345692"/>
                  </a:lnTo>
                  <a:lnTo>
                    <a:pt x="1455419" y="1345692"/>
                  </a:lnTo>
                  <a:lnTo>
                    <a:pt x="1488947" y="1344168"/>
                  </a:lnTo>
                  <a:lnTo>
                    <a:pt x="1591055" y="1335023"/>
                  </a:lnTo>
                  <a:lnTo>
                    <a:pt x="1624583" y="1330452"/>
                  </a:lnTo>
                  <a:lnTo>
                    <a:pt x="1691639" y="1318260"/>
                  </a:lnTo>
                  <a:lnTo>
                    <a:pt x="1723643" y="1310639"/>
                  </a:lnTo>
                  <a:lnTo>
                    <a:pt x="1757171" y="1303020"/>
                  </a:lnTo>
                  <a:lnTo>
                    <a:pt x="1819655" y="1286255"/>
                  </a:lnTo>
                  <a:lnTo>
                    <a:pt x="1882139" y="1264920"/>
                  </a:lnTo>
                  <a:lnTo>
                    <a:pt x="1943099" y="1240536"/>
                  </a:lnTo>
                  <a:lnTo>
                    <a:pt x="2004059" y="1213104"/>
                  </a:lnTo>
                  <a:lnTo>
                    <a:pt x="2061971" y="1184148"/>
                  </a:lnTo>
                  <a:lnTo>
                    <a:pt x="2089403" y="1167384"/>
                  </a:lnTo>
                  <a:lnTo>
                    <a:pt x="2118359" y="1152144"/>
                  </a:lnTo>
                  <a:lnTo>
                    <a:pt x="2145791" y="1133855"/>
                  </a:lnTo>
                  <a:lnTo>
                    <a:pt x="2171699" y="1117092"/>
                  </a:lnTo>
                  <a:lnTo>
                    <a:pt x="2199132" y="1098804"/>
                  </a:lnTo>
                  <a:lnTo>
                    <a:pt x="2250948" y="1059180"/>
                  </a:lnTo>
                  <a:lnTo>
                    <a:pt x="2275332" y="1039368"/>
                  </a:lnTo>
                  <a:lnTo>
                    <a:pt x="2301239" y="1018032"/>
                  </a:lnTo>
                  <a:lnTo>
                    <a:pt x="2324099" y="996696"/>
                  </a:lnTo>
                  <a:lnTo>
                    <a:pt x="2348483" y="975360"/>
                  </a:lnTo>
                  <a:lnTo>
                    <a:pt x="2394203" y="929640"/>
                  </a:lnTo>
                  <a:lnTo>
                    <a:pt x="2415539" y="905256"/>
                  </a:lnTo>
                  <a:lnTo>
                    <a:pt x="2436875" y="882396"/>
                  </a:lnTo>
                  <a:lnTo>
                    <a:pt x="2458211" y="856488"/>
                  </a:lnTo>
                  <a:lnTo>
                    <a:pt x="2478023" y="832103"/>
                  </a:lnTo>
                  <a:lnTo>
                    <a:pt x="2517648" y="780288"/>
                  </a:lnTo>
                  <a:lnTo>
                    <a:pt x="2535935" y="752856"/>
                  </a:lnTo>
                  <a:lnTo>
                    <a:pt x="2554223" y="726948"/>
                  </a:lnTo>
                  <a:lnTo>
                    <a:pt x="2587751" y="670560"/>
                  </a:lnTo>
                  <a:lnTo>
                    <a:pt x="2633471" y="585216"/>
                  </a:lnTo>
                  <a:lnTo>
                    <a:pt x="2659380" y="525780"/>
                  </a:lnTo>
                  <a:lnTo>
                    <a:pt x="2683764" y="464820"/>
                  </a:lnTo>
                  <a:lnTo>
                    <a:pt x="2694432" y="432816"/>
                  </a:lnTo>
                  <a:lnTo>
                    <a:pt x="2705099" y="402336"/>
                  </a:lnTo>
                  <a:lnTo>
                    <a:pt x="2723387" y="338328"/>
                  </a:lnTo>
                  <a:lnTo>
                    <a:pt x="2731007" y="306324"/>
                  </a:lnTo>
                  <a:lnTo>
                    <a:pt x="2738627" y="272796"/>
                  </a:lnTo>
                  <a:lnTo>
                    <a:pt x="2744723" y="239268"/>
                  </a:lnTo>
                  <a:lnTo>
                    <a:pt x="2750819" y="207264"/>
                  </a:lnTo>
                  <a:lnTo>
                    <a:pt x="2755391" y="173736"/>
                  </a:lnTo>
                  <a:lnTo>
                    <a:pt x="2758439" y="140208"/>
                  </a:lnTo>
                  <a:lnTo>
                    <a:pt x="2761487" y="105156"/>
                  </a:lnTo>
                  <a:lnTo>
                    <a:pt x="2764535" y="71628"/>
                  </a:lnTo>
                  <a:lnTo>
                    <a:pt x="2764602" y="35052"/>
                  </a:lnTo>
                  <a:lnTo>
                    <a:pt x="2766059" y="1526"/>
                  </a:lnTo>
                  <a:lnTo>
                    <a:pt x="2765995" y="40"/>
                  </a:lnTo>
                  <a:lnTo>
                    <a:pt x="2842259" y="0"/>
                  </a:lnTo>
                  <a:lnTo>
                    <a:pt x="2842259" y="1526"/>
                  </a:lnTo>
                  <a:lnTo>
                    <a:pt x="2840862" y="35052"/>
                  </a:lnTo>
                  <a:lnTo>
                    <a:pt x="2840735" y="74676"/>
                  </a:lnTo>
                  <a:lnTo>
                    <a:pt x="2837687" y="109728"/>
                  </a:lnTo>
                  <a:lnTo>
                    <a:pt x="2834639" y="146303"/>
                  </a:lnTo>
                  <a:lnTo>
                    <a:pt x="2830067" y="181356"/>
                  </a:lnTo>
                  <a:lnTo>
                    <a:pt x="2813303" y="288036"/>
                  </a:lnTo>
                  <a:lnTo>
                    <a:pt x="2796539" y="356616"/>
                  </a:lnTo>
                  <a:lnTo>
                    <a:pt x="2778251" y="423672"/>
                  </a:lnTo>
                  <a:lnTo>
                    <a:pt x="2755391" y="489203"/>
                  </a:lnTo>
                  <a:lnTo>
                    <a:pt x="2743199" y="522732"/>
                  </a:lnTo>
                  <a:lnTo>
                    <a:pt x="2717291" y="585216"/>
                  </a:lnTo>
                  <a:lnTo>
                    <a:pt x="2686811" y="647700"/>
                  </a:lnTo>
                  <a:lnTo>
                    <a:pt x="2653283" y="708660"/>
                  </a:lnTo>
                  <a:lnTo>
                    <a:pt x="2599943" y="795528"/>
                  </a:lnTo>
                  <a:lnTo>
                    <a:pt x="2580132" y="822960"/>
                  </a:lnTo>
                  <a:lnTo>
                    <a:pt x="2560319" y="851916"/>
                  </a:lnTo>
                  <a:lnTo>
                    <a:pt x="2538983" y="877824"/>
                  </a:lnTo>
                  <a:lnTo>
                    <a:pt x="2517648" y="905256"/>
                  </a:lnTo>
                  <a:lnTo>
                    <a:pt x="2496311" y="931164"/>
                  </a:lnTo>
                  <a:lnTo>
                    <a:pt x="2473451" y="957072"/>
                  </a:lnTo>
                  <a:lnTo>
                    <a:pt x="2449067" y="981456"/>
                  </a:lnTo>
                  <a:lnTo>
                    <a:pt x="2426207" y="1005839"/>
                  </a:lnTo>
                  <a:lnTo>
                    <a:pt x="2401823" y="1030223"/>
                  </a:lnTo>
                  <a:lnTo>
                    <a:pt x="2375915" y="1053084"/>
                  </a:lnTo>
                  <a:lnTo>
                    <a:pt x="2351532" y="1075944"/>
                  </a:lnTo>
                  <a:lnTo>
                    <a:pt x="2270759" y="1139952"/>
                  </a:lnTo>
                  <a:lnTo>
                    <a:pt x="2215896" y="1179576"/>
                  </a:lnTo>
                  <a:lnTo>
                    <a:pt x="2157983" y="1216152"/>
                  </a:lnTo>
                  <a:lnTo>
                    <a:pt x="2068067" y="1266444"/>
                  </a:lnTo>
                  <a:lnTo>
                    <a:pt x="2005583" y="1296923"/>
                  </a:lnTo>
                  <a:lnTo>
                    <a:pt x="1877567" y="1347216"/>
                  </a:lnTo>
                  <a:lnTo>
                    <a:pt x="1848828" y="1356360"/>
                  </a:lnTo>
                  <a:lnTo>
                    <a:pt x="1447799" y="1356360"/>
                  </a:lnTo>
                  <a:lnTo>
                    <a:pt x="1424833" y="1411223"/>
                  </a:lnTo>
                  <a:close/>
                </a:path>
                <a:path w="2842260" h="1422400" extrusionOk="0">
                  <a:moveTo>
                    <a:pt x="1420367" y="1421892"/>
                  </a:moveTo>
                  <a:lnTo>
                    <a:pt x="1385315" y="1421892"/>
                  </a:lnTo>
                  <a:lnTo>
                    <a:pt x="1312163" y="1418844"/>
                  </a:lnTo>
                  <a:lnTo>
                    <a:pt x="1275587" y="1414271"/>
                  </a:lnTo>
                  <a:lnTo>
                    <a:pt x="1240535" y="1411223"/>
                  </a:lnTo>
                  <a:lnTo>
                    <a:pt x="1170431" y="1400555"/>
                  </a:lnTo>
                  <a:lnTo>
                    <a:pt x="1066799" y="1377696"/>
                  </a:lnTo>
                  <a:lnTo>
                    <a:pt x="932687" y="1336548"/>
                  </a:lnTo>
                  <a:lnTo>
                    <a:pt x="836675" y="1296923"/>
                  </a:lnTo>
                  <a:lnTo>
                    <a:pt x="806195" y="1281684"/>
                  </a:lnTo>
                  <a:lnTo>
                    <a:pt x="774191" y="1266444"/>
                  </a:lnTo>
                  <a:lnTo>
                    <a:pt x="743711" y="1251204"/>
                  </a:lnTo>
                  <a:lnTo>
                    <a:pt x="714755" y="1234439"/>
                  </a:lnTo>
                  <a:lnTo>
                    <a:pt x="684275" y="1216152"/>
                  </a:lnTo>
                  <a:lnTo>
                    <a:pt x="655319" y="1199387"/>
                  </a:lnTo>
                  <a:lnTo>
                    <a:pt x="627887" y="1179576"/>
                  </a:lnTo>
                  <a:lnTo>
                    <a:pt x="598931" y="1159764"/>
                  </a:lnTo>
                  <a:lnTo>
                    <a:pt x="544067" y="1120139"/>
                  </a:lnTo>
                  <a:lnTo>
                    <a:pt x="466343" y="1053084"/>
                  </a:lnTo>
                  <a:lnTo>
                    <a:pt x="393191" y="981456"/>
                  </a:lnTo>
                  <a:lnTo>
                    <a:pt x="324611" y="905256"/>
                  </a:lnTo>
                  <a:lnTo>
                    <a:pt x="283463" y="851916"/>
                  </a:lnTo>
                  <a:lnTo>
                    <a:pt x="262127" y="824484"/>
                  </a:lnTo>
                  <a:lnTo>
                    <a:pt x="243839" y="795528"/>
                  </a:lnTo>
                  <a:lnTo>
                    <a:pt x="224027" y="768096"/>
                  </a:lnTo>
                  <a:lnTo>
                    <a:pt x="205739" y="739140"/>
                  </a:lnTo>
                  <a:lnTo>
                    <a:pt x="188975" y="708660"/>
                  </a:lnTo>
                  <a:lnTo>
                    <a:pt x="172211" y="679703"/>
                  </a:lnTo>
                  <a:lnTo>
                    <a:pt x="155447" y="649224"/>
                  </a:lnTo>
                  <a:lnTo>
                    <a:pt x="126491" y="586740"/>
                  </a:lnTo>
                  <a:lnTo>
                    <a:pt x="99059" y="522732"/>
                  </a:lnTo>
                  <a:lnTo>
                    <a:pt x="74675" y="457200"/>
                  </a:lnTo>
                  <a:lnTo>
                    <a:pt x="36575" y="323088"/>
                  </a:lnTo>
                  <a:lnTo>
                    <a:pt x="16763" y="217932"/>
                  </a:lnTo>
                  <a:lnTo>
                    <a:pt x="7619" y="147828"/>
                  </a:lnTo>
                  <a:lnTo>
                    <a:pt x="1523" y="74676"/>
                  </a:lnTo>
                  <a:lnTo>
                    <a:pt x="1396" y="35052"/>
                  </a:lnTo>
                  <a:lnTo>
                    <a:pt x="0" y="1526"/>
                  </a:lnTo>
                  <a:lnTo>
                    <a:pt x="76201" y="1485"/>
                  </a:lnTo>
                  <a:lnTo>
                    <a:pt x="12191" y="28956"/>
                  </a:lnTo>
                  <a:lnTo>
                    <a:pt x="21192" y="35504"/>
                  </a:lnTo>
                  <a:lnTo>
                    <a:pt x="31622" y="39052"/>
                  </a:lnTo>
                  <a:lnTo>
                    <a:pt x="42624" y="39457"/>
                  </a:lnTo>
                  <a:lnTo>
                    <a:pt x="77723" y="39457"/>
                  </a:lnTo>
                  <a:lnTo>
                    <a:pt x="77723" y="70103"/>
                  </a:lnTo>
                  <a:lnTo>
                    <a:pt x="86867" y="172211"/>
                  </a:lnTo>
                  <a:lnTo>
                    <a:pt x="103631" y="272796"/>
                  </a:lnTo>
                  <a:lnTo>
                    <a:pt x="118871" y="336803"/>
                  </a:lnTo>
                  <a:lnTo>
                    <a:pt x="146303" y="432816"/>
                  </a:lnTo>
                  <a:lnTo>
                    <a:pt x="158495" y="463296"/>
                  </a:lnTo>
                  <a:lnTo>
                    <a:pt x="169163" y="493776"/>
                  </a:lnTo>
                  <a:lnTo>
                    <a:pt x="195071" y="554736"/>
                  </a:lnTo>
                  <a:lnTo>
                    <a:pt x="254507" y="670560"/>
                  </a:lnTo>
                  <a:lnTo>
                    <a:pt x="288035" y="725424"/>
                  </a:lnTo>
                  <a:lnTo>
                    <a:pt x="324611" y="778764"/>
                  </a:lnTo>
                  <a:lnTo>
                    <a:pt x="342899" y="806196"/>
                  </a:lnTo>
                  <a:lnTo>
                    <a:pt x="362711" y="830580"/>
                  </a:lnTo>
                  <a:lnTo>
                    <a:pt x="384047" y="856488"/>
                  </a:lnTo>
                  <a:lnTo>
                    <a:pt x="403859" y="880872"/>
                  </a:lnTo>
                  <a:lnTo>
                    <a:pt x="425195" y="905256"/>
                  </a:lnTo>
                  <a:lnTo>
                    <a:pt x="448055" y="928116"/>
                  </a:lnTo>
                  <a:lnTo>
                    <a:pt x="469391" y="952500"/>
                  </a:lnTo>
                  <a:lnTo>
                    <a:pt x="493775" y="973836"/>
                  </a:lnTo>
                  <a:lnTo>
                    <a:pt x="516635" y="996696"/>
                  </a:lnTo>
                  <a:lnTo>
                    <a:pt x="565403" y="1039368"/>
                  </a:lnTo>
                  <a:lnTo>
                    <a:pt x="591311" y="1059180"/>
                  </a:lnTo>
                  <a:lnTo>
                    <a:pt x="615695" y="1078992"/>
                  </a:lnTo>
                  <a:lnTo>
                    <a:pt x="643127" y="1097280"/>
                  </a:lnTo>
                  <a:lnTo>
                    <a:pt x="696467" y="1133855"/>
                  </a:lnTo>
                  <a:lnTo>
                    <a:pt x="751331" y="1167384"/>
                  </a:lnTo>
                  <a:lnTo>
                    <a:pt x="809243" y="1199387"/>
                  </a:lnTo>
                  <a:lnTo>
                    <a:pt x="867155" y="1226820"/>
                  </a:lnTo>
                  <a:lnTo>
                    <a:pt x="958595" y="1264920"/>
                  </a:lnTo>
                  <a:lnTo>
                    <a:pt x="1021079" y="1284732"/>
                  </a:lnTo>
                  <a:lnTo>
                    <a:pt x="1053083" y="1295400"/>
                  </a:lnTo>
                  <a:lnTo>
                    <a:pt x="1085087" y="1303020"/>
                  </a:lnTo>
                  <a:lnTo>
                    <a:pt x="1117091" y="1312164"/>
                  </a:lnTo>
                  <a:lnTo>
                    <a:pt x="1216151" y="1330452"/>
                  </a:lnTo>
                  <a:lnTo>
                    <a:pt x="1283207" y="1339596"/>
                  </a:lnTo>
                  <a:lnTo>
                    <a:pt x="1316735" y="1342644"/>
                  </a:lnTo>
                  <a:lnTo>
                    <a:pt x="1385315" y="1345692"/>
                  </a:lnTo>
                  <a:lnTo>
                    <a:pt x="1420367" y="1345692"/>
                  </a:lnTo>
                  <a:lnTo>
                    <a:pt x="1409318" y="1347335"/>
                  </a:lnTo>
                  <a:lnTo>
                    <a:pt x="1399412" y="1351978"/>
                  </a:lnTo>
                  <a:lnTo>
                    <a:pt x="1391221" y="1359193"/>
                  </a:lnTo>
                  <a:lnTo>
                    <a:pt x="1385315" y="1368552"/>
                  </a:lnTo>
                  <a:lnTo>
                    <a:pt x="1382434" y="1379934"/>
                  </a:lnTo>
                  <a:lnTo>
                    <a:pt x="1382839" y="1391031"/>
                  </a:lnTo>
                  <a:lnTo>
                    <a:pt x="1386387" y="1401556"/>
                  </a:lnTo>
                  <a:lnTo>
                    <a:pt x="1392935" y="1411223"/>
                  </a:lnTo>
                  <a:lnTo>
                    <a:pt x="1424833" y="1411223"/>
                  </a:lnTo>
                  <a:lnTo>
                    <a:pt x="1420367" y="1421892"/>
                  </a:lnTo>
                  <a:close/>
                </a:path>
                <a:path w="2842260" h="1422400" extrusionOk="0">
                  <a:moveTo>
                    <a:pt x="42624" y="39457"/>
                  </a:moveTo>
                  <a:lnTo>
                    <a:pt x="31622" y="39052"/>
                  </a:lnTo>
                  <a:lnTo>
                    <a:pt x="21192" y="35504"/>
                  </a:lnTo>
                  <a:lnTo>
                    <a:pt x="12191" y="28956"/>
                  </a:lnTo>
                  <a:lnTo>
                    <a:pt x="76199" y="1524"/>
                  </a:lnTo>
                  <a:lnTo>
                    <a:pt x="53339" y="36576"/>
                  </a:lnTo>
                  <a:lnTo>
                    <a:pt x="42624" y="39457"/>
                  </a:lnTo>
                  <a:close/>
                </a:path>
                <a:path w="2842260" h="1422400" extrusionOk="0">
                  <a:moveTo>
                    <a:pt x="77723" y="39457"/>
                  </a:moveTo>
                  <a:lnTo>
                    <a:pt x="42624" y="39457"/>
                  </a:lnTo>
                  <a:lnTo>
                    <a:pt x="53339" y="36576"/>
                  </a:lnTo>
                  <a:lnTo>
                    <a:pt x="62698" y="30670"/>
                  </a:lnTo>
                  <a:lnTo>
                    <a:pt x="69913" y="22479"/>
                  </a:lnTo>
                  <a:lnTo>
                    <a:pt x="74556" y="12573"/>
                  </a:lnTo>
                  <a:lnTo>
                    <a:pt x="76199" y="1524"/>
                  </a:lnTo>
                  <a:lnTo>
                    <a:pt x="77723" y="35052"/>
                  </a:lnTo>
                  <a:lnTo>
                    <a:pt x="77723" y="39457"/>
                  </a:lnTo>
                  <a:close/>
                </a:path>
                <a:path w="2842260" h="1422400" extrusionOk="0">
                  <a:moveTo>
                    <a:pt x="1394459" y="1411223"/>
                  </a:moveTo>
                  <a:lnTo>
                    <a:pt x="1392935" y="1411223"/>
                  </a:lnTo>
                  <a:lnTo>
                    <a:pt x="1386387" y="1401556"/>
                  </a:lnTo>
                  <a:lnTo>
                    <a:pt x="1382839" y="1391031"/>
                  </a:lnTo>
                  <a:lnTo>
                    <a:pt x="1382434" y="1379934"/>
                  </a:lnTo>
                  <a:lnTo>
                    <a:pt x="1385315" y="1368552"/>
                  </a:lnTo>
                  <a:lnTo>
                    <a:pt x="1391221" y="1359193"/>
                  </a:lnTo>
                  <a:lnTo>
                    <a:pt x="1399412" y="1351978"/>
                  </a:lnTo>
                  <a:lnTo>
                    <a:pt x="1409318" y="1347335"/>
                  </a:lnTo>
                  <a:lnTo>
                    <a:pt x="1420367" y="1345692"/>
                  </a:lnTo>
                  <a:lnTo>
                    <a:pt x="1421891" y="1345692"/>
                  </a:lnTo>
                  <a:lnTo>
                    <a:pt x="1394459" y="1411223"/>
                  </a:lnTo>
                  <a:close/>
                </a:path>
                <a:path w="2842260" h="1422400" extrusionOk="0">
                  <a:moveTo>
                    <a:pt x="1420367" y="1421892"/>
                  </a:moveTo>
                  <a:lnTo>
                    <a:pt x="1447799" y="1356360"/>
                  </a:lnTo>
                  <a:lnTo>
                    <a:pt x="1447799" y="1357884"/>
                  </a:lnTo>
                  <a:lnTo>
                    <a:pt x="1454372" y="1366885"/>
                  </a:lnTo>
                  <a:lnTo>
                    <a:pt x="1458086" y="1377315"/>
                  </a:lnTo>
                  <a:lnTo>
                    <a:pt x="1458944" y="1388316"/>
                  </a:lnTo>
                  <a:lnTo>
                    <a:pt x="1456943" y="1399032"/>
                  </a:lnTo>
                  <a:lnTo>
                    <a:pt x="1450800" y="1408390"/>
                  </a:lnTo>
                  <a:lnTo>
                    <a:pt x="1442084" y="1415605"/>
                  </a:lnTo>
                  <a:lnTo>
                    <a:pt x="1431654" y="1420249"/>
                  </a:lnTo>
                  <a:lnTo>
                    <a:pt x="1420367" y="1421892"/>
                  </a:lnTo>
                  <a:close/>
                </a:path>
                <a:path w="2842260" h="1422400" extrusionOk="0">
                  <a:moveTo>
                    <a:pt x="1458467" y="1421892"/>
                  </a:moveTo>
                  <a:lnTo>
                    <a:pt x="1420367" y="1421892"/>
                  </a:lnTo>
                  <a:lnTo>
                    <a:pt x="1431654" y="1420249"/>
                  </a:lnTo>
                  <a:lnTo>
                    <a:pt x="1442084" y="1415605"/>
                  </a:lnTo>
                  <a:lnTo>
                    <a:pt x="1450800" y="1408390"/>
                  </a:lnTo>
                  <a:lnTo>
                    <a:pt x="1456943" y="1399032"/>
                  </a:lnTo>
                  <a:lnTo>
                    <a:pt x="1458944" y="1388316"/>
                  </a:lnTo>
                  <a:lnTo>
                    <a:pt x="1458086" y="1377315"/>
                  </a:lnTo>
                  <a:lnTo>
                    <a:pt x="1454372" y="1366885"/>
                  </a:lnTo>
                  <a:lnTo>
                    <a:pt x="1447799" y="1357884"/>
                  </a:lnTo>
                  <a:lnTo>
                    <a:pt x="1447799" y="1356360"/>
                  </a:lnTo>
                  <a:lnTo>
                    <a:pt x="1848828" y="1356360"/>
                  </a:lnTo>
                  <a:lnTo>
                    <a:pt x="1810511" y="1368552"/>
                  </a:lnTo>
                  <a:lnTo>
                    <a:pt x="1706880" y="1392936"/>
                  </a:lnTo>
                  <a:lnTo>
                    <a:pt x="1636775" y="1405128"/>
                  </a:lnTo>
                  <a:lnTo>
                    <a:pt x="1566671" y="1414271"/>
                  </a:lnTo>
                  <a:lnTo>
                    <a:pt x="1493519" y="1420368"/>
                  </a:lnTo>
                  <a:lnTo>
                    <a:pt x="1458467" y="1421892"/>
                  </a:lnTo>
                  <a:close/>
                </a:path>
              </a:pathLst>
            </a:custGeom>
            <a:solidFill>
              <a:srgbClr val="9ABA5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4165092" y="3886199"/>
              <a:ext cx="520065" cy="577850"/>
            </a:xfrm>
            <a:custGeom>
              <a:avLst/>
              <a:gdLst/>
              <a:ahLst/>
              <a:cxnLst/>
              <a:rect l="l" t="t" r="r" b="b"/>
              <a:pathLst>
                <a:path w="520064" h="577850" extrusionOk="0">
                  <a:moveTo>
                    <a:pt x="432815" y="577596"/>
                  </a:moveTo>
                  <a:lnTo>
                    <a:pt x="86867" y="577596"/>
                  </a:lnTo>
                  <a:lnTo>
                    <a:pt x="53363" y="570881"/>
                  </a:lnTo>
                  <a:lnTo>
                    <a:pt x="25717" y="552450"/>
                  </a:lnTo>
                  <a:lnTo>
                    <a:pt x="6929" y="524875"/>
                  </a:lnTo>
                  <a:lnTo>
                    <a:pt x="0" y="490729"/>
                  </a:lnTo>
                  <a:lnTo>
                    <a:pt x="0" y="0"/>
                  </a:lnTo>
                  <a:lnTo>
                    <a:pt x="519683" y="0"/>
                  </a:lnTo>
                  <a:lnTo>
                    <a:pt x="519683" y="490729"/>
                  </a:lnTo>
                  <a:lnTo>
                    <a:pt x="512754" y="524875"/>
                  </a:lnTo>
                  <a:lnTo>
                    <a:pt x="493966" y="552450"/>
                  </a:lnTo>
                  <a:lnTo>
                    <a:pt x="466319" y="570881"/>
                  </a:lnTo>
                  <a:lnTo>
                    <a:pt x="432815" y="577596"/>
                  </a:lnTo>
                  <a:close/>
                </a:path>
              </a:pathLst>
            </a:custGeom>
            <a:solidFill>
              <a:srgbClr val="4F80B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4152900" y="3886200"/>
              <a:ext cx="544195" cy="589915"/>
            </a:xfrm>
            <a:custGeom>
              <a:avLst/>
              <a:gdLst/>
              <a:ahLst/>
              <a:cxnLst/>
              <a:rect l="l" t="t" r="r" b="b"/>
              <a:pathLst>
                <a:path w="544195" h="589914" extrusionOk="0">
                  <a:moveTo>
                    <a:pt x="455675" y="589788"/>
                  </a:moveTo>
                  <a:lnTo>
                    <a:pt x="89915" y="589788"/>
                  </a:lnTo>
                  <a:lnTo>
                    <a:pt x="80771" y="588264"/>
                  </a:lnTo>
                  <a:lnTo>
                    <a:pt x="70103" y="585216"/>
                  </a:lnTo>
                  <a:lnTo>
                    <a:pt x="60959" y="582168"/>
                  </a:lnTo>
                  <a:lnTo>
                    <a:pt x="53339" y="579120"/>
                  </a:lnTo>
                  <a:lnTo>
                    <a:pt x="44195" y="573024"/>
                  </a:lnTo>
                  <a:lnTo>
                    <a:pt x="36575" y="568452"/>
                  </a:lnTo>
                  <a:lnTo>
                    <a:pt x="7619" y="530352"/>
                  </a:lnTo>
                  <a:lnTo>
                    <a:pt x="1523" y="501396"/>
                  </a:lnTo>
                  <a:lnTo>
                    <a:pt x="0" y="492253"/>
                  </a:lnTo>
                  <a:lnTo>
                    <a:pt x="0" y="0"/>
                  </a:lnTo>
                  <a:lnTo>
                    <a:pt x="25907" y="0"/>
                  </a:lnTo>
                  <a:lnTo>
                    <a:pt x="25907" y="498348"/>
                  </a:lnTo>
                  <a:lnTo>
                    <a:pt x="27431" y="505968"/>
                  </a:lnTo>
                  <a:lnTo>
                    <a:pt x="28955" y="512064"/>
                  </a:lnTo>
                  <a:lnTo>
                    <a:pt x="30479" y="519684"/>
                  </a:lnTo>
                  <a:lnTo>
                    <a:pt x="33527" y="525780"/>
                  </a:lnTo>
                  <a:lnTo>
                    <a:pt x="64007" y="556260"/>
                  </a:lnTo>
                  <a:lnTo>
                    <a:pt x="76199" y="560832"/>
                  </a:lnTo>
                  <a:lnTo>
                    <a:pt x="83819" y="563880"/>
                  </a:lnTo>
                  <a:lnTo>
                    <a:pt x="91439" y="563880"/>
                  </a:lnTo>
                  <a:lnTo>
                    <a:pt x="99059" y="565404"/>
                  </a:lnTo>
                  <a:lnTo>
                    <a:pt x="510539" y="565404"/>
                  </a:lnTo>
                  <a:lnTo>
                    <a:pt x="509015" y="566928"/>
                  </a:lnTo>
                  <a:lnTo>
                    <a:pt x="501395" y="573024"/>
                  </a:lnTo>
                  <a:lnTo>
                    <a:pt x="492251" y="577596"/>
                  </a:lnTo>
                  <a:lnTo>
                    <a:pt x="484631" y="582168"/>
                  </a:lnTo>
                  <a:lnTo>
                    <a:pt x="466343" y="588264"/>
                  </a:lnTo>
                  <a:lnTo>
                    <a:pt x="455675" y="589788"/>
                  </a:lnTo>
                  <a:close/>
                </a:path>
                <a:path w="544195" h="589914" extrusionOk="0">
                  <a:moveTo>
                    <a:pt x="510539" y="565404"/>
                  </a:moveTo>
                  <a:lnTo>
                    <a:pt x="445007" y="565404"/>
                  </a:lnTo>
                  <a:lnTo>
                    <a:pt x="452627" y="563880"/>
                  </a:lnTo>
                  <a:lnTo>
                    <a:pt x="458723" y="563880"/>
                  </a:lnTo>
                  <a:lnTo>
                    <a:pt x="466343" y="562356"/>
                  </a:lnTo>
                  <a:lnTo>
                    <a:pt x="472439" y="559308"/>
                  </a:lnTo>
                  <a:lnTo>
                    <a:pt x="480059" y="556260"/>
                  </a:lnTo>
                  <a:lnTo>
                    <a:pt x="486155" y="553212"/>
                  </a:lnTo>
                  <a:lnTo>
                    <a:pt x="490727" y="548640"/>
                  </a:lnTo>
                  <a:lnTo>
                    <a:pt x="496823" y="544068"/>
                  </a:lnTo>
                  <a:lnTo>
                    <a:pt x="501395" y="537972"/>
                  </a:lnTo>
                  <a:lnTo>
                    <a:pt x="518159" y="499872"/>
                  </a:lnTo>
                  <a:lnTo>
                    <a:pt x="518159" y="0"/>
                  </a:lnTo>
                  <a:lnTo>
                    <a:pt x="544067" y="0"/>
                  </a:lnTo>
                  <a:lnTo>
                    <a:pt x="544067" y="501396"/>
                  </a:lnTo>
                  <a:lnTo>
                    <a:pt x="542543" y="510540"/>
                  </a:lnTo>
                  <a:lnTo>
                    <a:pt x="536447" y="528828"/>
                  </a:lnTo>
                  <a:lnTo>
                    <a:pt x="531875" y="537972"/>
                  </a:lnTo>
                  <a:lnTo>
                    <a:pt x="527303" y="545592"/>
                  </a:lnTo>
                  <a:lnTo>
                    <a:pt x="515111" y="560832"/>
                  </a:lnTo>
                  <a:lnTo>
                    <a:pt x="510539" y="565404"/>
                  </a:lnTo>
                  <a:close/>
                </a:path>
              </a:pathLst>
            </a:custGeom>
            <a:solidFill>
              <a:srgbClr val="385D8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4" name="Google Shape;124;p7"/>
          <p:cNvSpPr txBox="1"/>
          <p:nvPr/>
        </p:nvSpPr>
        <p:spPr>
          <a:xfrm rot="-5400000">
            <a:off x="3939994" y="2437932"/>
            <a:ext cx="477791" cy="27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24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27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Weighted</a:t>
            </a:r>
            <a:endParaRPr sz="92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4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27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Sum</a:t>
            </a:r>
            <a:endParaRPr sz="92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5" name="Google Shape;125;p7"/>
          <p:cNvGrpSpPr/>
          <p:nvPr/>
        </p:nvGrpSpPr>
        <p:grpSpPr>
          <a:xfrm>
            <a:off x="2475267" y="2229859"/>
            <a:ext cx="190612" cy="304575"/>
            <a:chOff x="1860804" y="3369564"/>
            <a:chExt cx="288036" cy="460247"/>
          </a:xfrm>
        </p:grpSpPr>
        <p:pic>
          <p:nvPicPr>
            <p:cNvPr id="126" name="Google Shape;126;p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860804" y="3369564"/>
              <a:ext cx="284799" cy="2133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7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860804" y="3621024"/>
              <a:ext cx="288036" cy="20878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8" name="Google Shape;128;p7"/>
          <p:cNvGrpSpPr/>
          <p:nvPr/>
        </p:nvGrpSpPr>
        <p:grpSpPr>
          <a:xfrm>
            <a:off x="6364158" y="1619698"/>
            <a:ext cx="686135" cy="686220"/>
            <a:chOff x="7737348" y="2447543"/>
            <a:chExt cx="1036827" cy="1036955"/>
          </a:xfrm>
        </p:grpSpPr>
        <p:sp>
          <p:nvSpPr>
            <p:cNvPr id="129" name="Google Shape;129;p7"/>
            <p:cNvSpPr/>
            <p:nvPr/>
          </p:nvSpPr>
          <p:spPr>
            <a:xfrm>
              <a:off x="7737348" y="2447543"/>
              <a:ext cx="1036319" cy="1036955"/>
            </a:xfrm>
            <a:custGeom>
              <a:avLst/>
              <a:gdLst/>
              <a:ahLst/>
              <a:cxnLst/>
              <a:rect l="l" t="t" r="r" b="b"/>
              <a:pathLst>
                <a:path w="1036320" h="1036954" extrusionOk="0">
                  <a:moveTo>
                    <a:pt x="1036307" y="512076"/>
                  </a:moveTo>
                  <a:lnTo>
                    <a:pt x="524243" y="512076"/>
                  </a:lnTo>
                  <a:lnTo>
                    <a:pt x="524243" y="0"/>
                  </a:lnTo>
                  <a:lnTo>
                    <a:pt x="512064" y="0"/>
                  </a:lnTo>
                  <a:lnTo>
                    <a:pt x="512064" y="512076"/>
                  </a:lnTo>
                  <a:lnTo>
                    <a:pt x="0" y="512076"/>
                  </a:lnTo>
                  <a:lnTo>
                    <a:pt x="0" y="524256"/>
                  </a:lnTo>
                  <a:lnTo>
                    <a:pt x="512064" y="524256"/>
                  </a:lnTo>
                  <a:lnTo>
                    <a:pt x="512064" y="1036332"/>
                  </a:lnTo>
                  <a:lnTo>
                    <a:pt x="524243" y="1036332"/>
                  </a:lnTo>
                  <a:lnTo>
                    <a:pt x="524243" y="524256"/>
                  </a:lnTo>
                  <a:lnTo>
                    <a:pt x="1036307" y="524256"/>
                  </a:lnTo>
                  <a:lnTo>
                    <a:pt x="1036307" y="5120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7740395" y="2782824"/>
              <a:ext cx="1033780" cy="196850"/>
            </a:xfrm>
            <a:custGeom>
              <a:avLst/>
              <a:gdLst/>
              <a:ahLst/>
              <a:cxnLst/>
              <a:rect l="l" t="t" r="r" b="b"/>
              <a:pathLst>
                <a:path w="1033779" h="196850" extrusionOk="0">
                  <a:moveTo>
                    <a:pt x="175260" y="196595"/>
                  </a:moveTo>
                  <a:lnTo>
                    <a:pt x="0" y="196595"/>
                  </a:lnTo>
                  <a:lnTo>
                    <a:pt x="0" y="167639"/>
                  </a:lnTo>
                  <a:lnTo>
                    <a:pt x="173736" y="167639"/>
                  </a:lnTo>
                  <a:lnTo>
                    <a:pt x="202692" y="166115"/>
                  </a:lnTo>
                  <a:lnTo>
                    <a:pt x="228600" y="166115"/>
                  </a:lnTo>
                  <a:lnTo>
                    <a:pt x="306323" y="161543"/>
                  </a:lnTo>
                  <a:lnTo>
                    <a:pt x="329184" y="158495"/>
                  </a:lnTo>
                  <a:lnTo>
                    <a:pt x="352043" y="156971"/>
                  </a:lnTo>
                  <a:lnTo>
                    <a:pt x="373380" y="153923"/>
                  </a:lnTo>
                  <a:lnTo>
                    <a:pt x="413004" y="144779"/>
                  </a:lnTo>
                  <a:lnTo>
                    <a:pt x="420623" y="143255"/>
                  </a:lnTo>
                  <a:lnTo>
                    <a:pt x="472439" y="112775"/>
                  </a:lnTo>
                  <a:lnTo>
                    <a:pt x="495300" y="86867"/>
                  </a:lnTo>
                  <a:lnTo>
                    <a:pt x="504443" y="77723"/>
                  </a:lnTo>
                  <a:lnTo>
                    <a:pt x="512063" y="68579"/>
                  </a:lnTo>
                  <a:lnTo>
                    <a:pt x="533400" y="50291"/>
                  </a:lnTo>
                  <a:lnTo>
                    <a:pt x="545591" y="41147"/>
                  </a:lnTo>
                  <a:lnTo>
                    <a:pt x="560832" y="33527"/>
                  </a:lnTo>
                  <a:lnTo>
                    <a:pt x="568452" y="28955"/>
                  </a:lnTo>
                  <a:lnTo>
                    <a:pt x="586739" y="22859"/>
                  </a:lnTo>
                  <a:lnTo>
                    <a:pt x="597408" y="19811"/>
                  </a:lnTo>
                  <a:lnTo>
                    <a:pt x="617220" y="16763"/>
                  </a:lnTo>
                  <a:lnTo>
                    <a:pt x="640079" y="12191"/>
                  </a:lnTo>
                  <a:lnTo>
                    <a:pt x="662939" y="9144"/>
                  </a:lnTo>
                  <a:lnTo>
                    <a:pt x="687324" y="6096"/>
                  </a:lnTo>
                  <a:lnTo>
                    <a:pt x="792479" y="0"/>
                  </a:lnTo>
                  <a:lnTo>
                    <a:pt x="970787" y="0"/>
                  </a:lnTo>
                  <a:lnTo>
                    <a:pt x="1033272" y="1523"/>
                  </a:lnTo>
                  <a:lnTo>
                    <a:pt x="1033272" y="28955"/>
                  </a:lnTo>
                  <a:lnTo>
                    <a:pt x="794004" y="28955"/>
                  </a:lnTo>
                  <a:lnTo>
                    <a:pt x="690372" y="35051"/>
                  </a:lnTo>
                  <a:lnTo>
                    <a:pt x="665987" y="38099"/>
                  </a:lnTo>
                  <a:lnTo>
                    <a:pt x="623316" y="44195"/>
                  </a:lnTo>
                  <a:lnTo>
                    <a:pt x="603504" y="48767"/>
                  </a:lnTo>
                  <a:lnTo>
                    <a:pt x="595884" y="50291"/>
                  </a:lnTo>
                  <a:lnTo>
                    <a:pt x="586739" y="53339"/>
                  </a:lnTo>
                  <a:lnTo>
                    <a:pt x="580643" y="54863"/>
                  </a:lnTo>
                  <a:lnTo>
                    <a:pt x="573024" y="57911"/>
                  </a:lnTo>
                  <a:lnTo>
                    <a:pt x="562356" y="64007"/>
                  </a:lnTo>
                  <a:lnTo>
                    <a:pt x="551687" y="71627"/>
                  </a:lnTo>
                  <a:lnTo>
                    <a:pt x="533400" y="86867"/>
                  </a:lnTo>
                  <a:lnTo>
                    <a:pt x="518160" y="105155"/>
                  </a:lnTo>
                  <a:lnTo>
                    <a:pt x="501395" y="124967"/>
                  </a:lnTo>
                  <a:lnTo>
                    <a:pt x="490728" y="135635"/>
                  </a:lnTo>
                  <a:lnTo>
                    <a:pt x="480060" y="144779"/>
                  </a:lnTo>
                  <a:lnTo>
                    <a:pt x="467867" y="152399"/>
                  </a:lnTo>
                  <a:lnTo>
                    <a:pt x="454152" y="161543"/>
                  </a:lnTo>
                  <a:lnTo>
                    <a:pt x="399287" y="178307"/>
                  </a:lnTo>
                  <a:lnTo>
                    <a:pt x="332232" y="187451"/>
                  </a:lnTo>
                  <a:lnTo>
                    <a:pt x="230124" y="195071"/>
                  </a:lnTo>
                  <a:lnTo>
                    <a:pt x="202692" y="195071"/>
                  </a:lnTo>
                  <a:lnTo>
                    <a:pt x="175260" y="196595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1" name="Google Shape;131;p7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8659367" y="3023615"/>
              <a:ext cx="92964" cy="1158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2" name="Google Shape;132;p7"/>
          <p:cNvSpPr txBox="1"/>
          <p:nvPr/>
        </p:nvSpPr>
        <p:spPr>
          <a:xfrm>
            <a:off x="7102035" y="1745413"/>
            <a:ext cx="93709" cy="191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400" rIns="0" bIns="0" anchor="t" anchorCtr="0">
            <a:spAutoFit/>
          </a:bodyPr>
          <a:lstStyle/>
          <a:p>
            <a:pPr marL="840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9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7"/>
          <p:cNvSpPr txBox="1"/>
          <p:nvPr/>
        </p:nvSpPr>
        <p:spPr>
          <a:xfrm>
            <a:off x="6225652" y="1859389"/>
            <a:ext cx="93709" cy="191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400" rIns="0" bIns="0" anchor="t" anchorCtr="0">
            <a:spAutoFit/>
          </a:bodyPr>
          <a:lstStyle/>
          <a:p>
            <a:pPr marL="840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19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593093" y="1430628"/>
            <a:ext cx="260200" cy="15881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 txBox="1"/>
          <p:nvPr/>
        </p:nvSpPr>
        <p:spPr>
          <a:xfrm>
            <a:off x="6148970" y="1211948"/>
            <a:ext cx="1053913" cy="191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400" rIns="0" bIns="0" anchor="t" anchorCtr="0">
            <a:spAutoFit/>
          </a:bodyPr>
          <a:lstStyle/>
          <a:p>
            <a:pPr marL="840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Sigmoid function</a:t>
            </a:r>
            <a:endParaRPr sz="119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009788" y="3604969"/>
            <a:ext cx="2771438" cy="2576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7" name="Google Shape;137;p7"/>
          <p:cNvGrpSpPr/>
          <p:nvPr/>
        </p:nvGrpSpPr>
        <p:grpSpPr>
          <a:xfrm>
            <a:off x="4525608" y="2571750"/>
            <a:ext cx="360129" cy="390385"/>
            <a:chOff x="4959096" y="3886200"/>
            <a:chExt cx="544195" cy="589915"/>
          </a:xfrm>
        </p:grpSpPr>
        <p:sp>
          <p:nvSpPr>
            <p:cNvPr id="138" name="Google Shape;138;p7"/>
            <p:cNvSpPr/>
            <p:nvPr/>
          </p:nvSpPr>
          <p:spPr>
            <a:xfrm>
              <a:off x="4972812" y="3886200"/>
              <a:ext cx="518159" cy="577850"/>
            </a:xfrm>
            <a:custGeom>
              <a:avLst/>
              <a:gdLst/>
              <a:ahLst/>
              <a:cxnLst/>
              <a:rect l="l" t="t" r="r" b="b"/>
              <a:pathLst>
                <a:path w="518160" h="577850" extrusionOk="0">
                  <a:moveTo>
                    <a:pt x="431291" y="577596"/>
                  </a:moveTo>
                  <a:lnTo>
                    <a:pt x="85343" y="577596"/>
                  </a:lnTo>
                  <a:lnTo>
                    <a:pt x="52077" y="570881"/>
                  </a:lnTo>
                  <a:lnTo>
                    <a:pt x="24954" y="552450"/>
                  </a:lnTo>
                  <a:lnTo>
                    <a:pt x="6690" y="524875"/>
                  </a:lnTo>
                  <a:lnTo>
                    <a:pt x="0" y="490731"/>
                  </a:lnTo>
                  <a:lnTo>
                    <a:pt x="0" y="0"/>
                  </a:lnTo>
                  <a:lnTo>
                    <a:pt x="518159" y="0"/>
                  </a:lnTo>
                  <a:lnTo>
                    <a:pt x="518158" y="490731"/>
                  </a:lnTo>
                  <a:lnTo>
                    <a:pt x="511229" y="524875"/>
                  </a:lnTo>
                  <a:lnTo>
                    <a:pt x="492441" y="552450"/>
                  </a:lnTo>
                  <a:lnTo>
                    <a:pt x="464795" y="570881"/>
                  </a:lnTo>
                  <a:lnTo>
                    <a:pt x="431291" y="577596"/>
                  </a:lnTo>
                  <a:close/>
                </a:path>
              </a:pathLst>
            </a:custGeom>
            <a:solidFill>
              <a:srgbClr val="4BACC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959096" y="3886200"/>
              <a:ext cx="544195" cy="589915"/>
            </a:xfrm>
            <a:custGeom>
              <a:avLst/>
              <a:gdLst/>
              <a:ahLst/>
              <a:cxnLst/>
              <a:rect l="l" t="t" r="r" b="b"/>
              <a:pathLst>
                <a:path w="544195" h="589914" extrusionOk="0">
                  <a:moveTo>
                    <a:pt x="455675" y="589788"/>
                  </a:moveTo>
                  <a:lnTo>
                    <a:pt x="89915" y="589788"/>
                  </a:lnTo>
                  <a:lnTo>
                    <a:pt x="80771" y="588264"/>
                  </a:lnTo>
                  <a:lnTo>
                    <a:pt x="70103" y="585216"/>
                  </a:lnTo>
                  <a:lnTo>
                    <a:pt x="62483" y="582168"/>
                  </a:lnTo>
                  <a:lnTo>
                    <a:pt x="53339" y="579120"/>
                  </a:lnTo>
                  <a:lnTo>
                    <a:pt x="44195" y="573024"/>
                  </a:lnTo>
                  <a:lnTo>
                    <a:pt x="36575" y="568452"/>
                  </a:lnTo>
                  <a:lnTo>
                    <a:pt x="30479" y="560832"/>
                  </a:lnTo>
                  <a:lnTo>
                    <a:pt x="24383" y="554736"/>
                  </a:lnTo>
                  <a:lnTo>
                    <a:pt x="12191" y="539496"/>
                  </a:lnTo>
                  <a:lnTo>
                    <a:pt x="9143" y="530352"/>
                  </a:lnTo>
                  <a:lnTo>
                    <a:pt x="4571" y="521208"/>
                  </a:lnTo>
                  <a:lnTo>
                    <a:pt x="3047" y="512064"/>
                  </a:lnTo>
                  <a:lnTo>
                    <a:pt x="1523" y="501396"/>
                  </a:lnTo>
                  <a:lnTo>
                    <a:pt x="0" y="492255"/>
                  </a:lnTo>
                  <a:lnTo>
                    <a:pt x="0" y="0"/>
                  </a:lnTo>
                  <a:lnTo>
                    <a:pt x="25907" y="0"/>
                  </a:lnTo>
                  <a:lnTo>
                    <a:pt x="25907" y="498348"/>
                  </a:lnTo>
                  <a:lnTo>
                    <a:pt x="27431" y="505968"/>
                  </a:lnTo>
                  <a:lnTo>
                    <a:pt x="51815" y="547116"/>
                  </a:lnTo>
                  <a:lnTo>
                    <a:pt x="77723" y="560832"/>
                  </a:lnTo>
                  <a:lnTo>
                    <a:pt x="83819" y="563880"/>
                  </a:lnTo>
                  <a:lnTo>
                    <a:pt x="91439" y="563880"/>
                  </a:lnTo>
                  <a:lnTo>
                    <a:pt x="99059" y="565404"/>
                  </a:lnTo>
                  <a:lnTo>
                    <a:pt x="510539" y="565404"/>
                  </a:lnTo>
                  <a:lnTo>
                    <a:pt x="466343" y="588264"/>
                  </a:lnTo>
                  <a:lnTo>
                    <a:pt x="455675" y="589788"/>
                  </a:lnTo>
                  <a:close/>
                </a:path>
                <a:path w="544195" h="589914" extrusionOk="0">
                  <a:moveTo>
                    <a:pt x="510539" y="565404"/>
                  </a:moveTo>
                  <a:lnTo>
                    <a:pt x="445007" y="565404"/>
                  </a:lnTo>
                  <a:lnTo>
                    <a:pt x="452627" y="563880"/>
                  </a:lnTo>
                  <a:lnTo>
                    <a:pt x="460247" y="563880"/>
                  </a:lnTo>
                  <a:lnTo>
                    <a:pt x="466343" y="562356"/>
                  </a:lnTo>
                  <a:lnTo>
                    <a:pt x="501395" y="537972"/>
                  </a:lnTo>
                  <a:lnTo>
                    <a:pt x="505967" y="533400"/>
                  </a:lnTo>
                  <a:lnTo>
                    <a:pt x="510539" y="527304"/>
                  </a:lnTo>
                  <a:lnTo>
                    <a:pt x="513587" y="521208"/>
                  </a:lnTo>
                  <a:lnTo>
                    <a:pt x="515111" y="513588"/>
                  </a:lnTo>
                  <a:lnTo>
                    <a:pt x="518159" y="507492"/>
                  </a:lnTo>
                  <a:lnTo>
                    <a:pt x="518159" y="499872"/>
                  </a:lnTo>
                  <a:lnTo>
                    <a:pt x="519683" y="490728"/>
                  </a:lnTo>
                  <a:lnTo>
                    <a:pt x="519683" y="0"/>
                  </a:lnTo>
                  <a:lnTo>
                    <a:pt x="544067" y="0"/>
                  </a:lnTo>
                  <a:lnTo>
                    <a:pt x="544067" y="501396"/>
                  </a:lnTo>
                  <a:lnTo>
                    <a:pt x="542543" y="510540"/>
                  </a:lnTo>
                  <a:lnTo>
                    <a:pt x="533399" y="537972"/>
                  </a:lnTo>
                  <a:lnTo>
                    <a:pt x="527303" y="545592"/>
                  </a:lnTo>
                  <a:lnTo>
                    <a:pt x="522731" y="553212"/>
                  </a:lnTo>
                  <a:lnTo>
                    <a:pt x="510539" y="565404"/>
                  </a:lnTo>
                  <a:close/>
                </a:path>
              </a:pathLst>
            </a:custGeom>
            <a:solidFill>
              <a:srgbClr val="347C9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0" name="Google Shape;140;p7"/>
          <p:cNvSpPr txBox="1"/>
          <p:nvPr/>
        </p:nvSpPr>
        <p:spPr>
          <a:xfrm rot="-5400000">
            <a:off x="4462805" y="2437490"/>
            <a:ext cx="499222" cy="27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8405" marR="0" lvl="0" indent="0" algn="l" rtl="0">
              <a:lnSpc>
                <a:spcPct val="1024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27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Activation</a:t>
            </a:r>
            <a:endParaRPr sz="92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0343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27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endParaRPr sz="92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1" name="Google Shape;141;p7"/>
          <p:cNvGrpSpPr/>
          <p:nvPr/>
        </p:nvGrpSpPr>
        <p:grpSpPr>
          <a:xfrm>
            <a:off x="2819167" y="2571749"/>
            <a:ext cx="3240741" cy="311804"/>
            <a:chOff x="2380475" y="3886199"/>
            <a:chExt cx="4897120" cy="471170"/>
          </a:xfrm>
        </p:grpSpPr>
        <p:sp>
          <p:nvSpPr>
            <p:cNvPr id="142" name="Google Shape;142;p7"/>
            <p:cNvSpPr/>
            <p:nvPr/>
          </p:nvSpPr>
          <p:spPr>
            <a:xfrm>
              <a:off x="2380475" y="3886199"/>
              <a:ext cx="4897120" cy="471170"/>
            </a:xfrm>
            <a:custGeom>
              <a:avLst/>
              <a:gdLst/>
              <a:ahLst/>
              <a:cxnLst/>
              <a:rect l="l" t="t" r="r" b="b"/>
              <a:pathLst>
                <a:path w="4897120" h="471170" extrusionOk="0">
                  <a:moveTo>
                    <a:pt x="1786140" y="405384"/>
                  </a:moveTo>
                  <a:lnTo>
                    <a:pt x="1759737" y="390144"/>
                  </a:lnTo>
                  <a:lnTo>
                    <a:pt x="1677936" y="342900"/>
                  </a:lnTo>
                  <a:lnTo>
                    <a:pt x="1671840" y="338328"/>
                  </a:lnTo>
                  <a:lnTo>
                    <a:pt x="1662696" y="341376"/>
                  </a:lnTo>
                  <a:lnTo>
                    <a:pt x="1659648" y="347472"/>
                  </a:lnTo>
                  <a:lnTo>
                    <a:pt x="1655064" y="355092"/>
                  </a:lnTo>
                  <a:lnTo>
                    <a:pt x="1656600" y="362712"/>
                  </a:lnTo>
                  <a:lnTo>
                    <a:pt x="1664220" y="367284"/>
                  </a:lnTo>
                  <a:lnTo>
                    <a:pt x="1703006" y="390144"/>
                  </a:lnTo>
                  <a:lnTo>
                    <a:pt x="0" y="390144"/>
                  </a:lnTo>
                  <a:lnTo>
                    <a:pt x="0" y="419100"/>
                  </a:lnTo>
                  <a:lnTo>
                    <a:pt x="1703006" y="419100"/>
                  </a:lnTo>
                  <a:lnTo>
                    <a:pt x="1664220" y="441960"/>
                  </a:lnTo>
                  <a:lnTo>
                    <a:pt x="1656600" y="446532"/>
                  </a:lnTo>
                  <a:lnTo>
                    <a:pt x="1655064" y="455676"/>
                  </a:lnTo>
                  <a:lnTo>
                    <a:pt x="1659648" y="461772"/>
                  </a:lnTo>
                  <a:lnTo>
                    <a:pt x="1662696" y="469392"/>
                  </a:lnTo>
                  <a:lnTo>
                    <a:pt x="1671840" y="470916"/>
                  </a:lnTo>
                  <a:lnTo>
                    <a:pt x="1677936" y="466344"/>
                  </a:lnTo>
                  <a:lnTo>
                    <a:pt x="1761794" y="419100"/>
                  </a:lnTo>
                  <a:lnTo>
                    <a:pt x="1786140" y="405384"/>
                  </a:lnTo>
                  <a:close/>
                </a:path>
                <a:path w="4897120" h="471170" extrusionOk="0">
                  <a:moveTo>
                    <a:pt x="2592324" y="1536"/>
                  </a:moveTo>
                  <a:lnTo>
                    <a:pt x="2589733" y="0"/>
                  </a:lnTo>
                  <a:lnTo>
                    <a:pt x="2563368" y="0"/>
                  </a:lnTo>
                  <a:lnTo>
                    <a:pt x="2555748" y="0"/>
                  </a:lnTo>
                  <a:lnTo>
                    <a:pt x="2537650" y="0"/>
                  </a:lnTo>
                  <a:lnTo>
                    <a:pt x="2532481" y="0"/>
                  </a:lnTo>
                  <a:lnTo>
                    <a:pt x="2304300" y="0"/>
                  </a:lnTo>
                  <a:lnTo>
                    <a:pt x="2304300" y="15252"/>
                  </a:lnTo>
                  <a:lnTo>
                    <a:pt x="2511780" y="15252"/>
                  </a:lnTo>
                  <a:lnTo>
                    <a:pt x="2470404" y="39636"/>
                  </a:lnTo>
                  <a:lnTo>
                    <a:pt x="2464308" y="42684"/>
                  </a:lnTo>
                  <a:lnTo>
                    <a:pt x="2461260" y="51828"/>
                  </a:lnTo>
                  <a:lnTo>
                    <a:pt x="2465832" y="59448"/>
                  </a:lnTo>
                  <a:lnTo>
                    <a:pt x="2468880" y="65544"/>
                  </a:lnTo>
                  <a:lnTo>
                    <a:pt x="2478024" y="67068"/>
                  </a:lnTo>
                  <a:lnTo>
                    <a:pt x="2485644" y="64020"/>
                  </a:lnTo>
                  <a:lnTo>
                    <a:pt x="2568918" y="15252"/>
                  </a:lnTo>
                  <a:lnTo>
                    <a:pt x="2592324" y="1536"/>
                  </a:lnTo>
                  <a:close/>
                </a:path>
                <a:path w="4897120" h="471170" extrusionOk="0">
                  <a:moveTo>
                    <a:pt x="4896612" y="1536"/>
                  </a:moveTo>
                  <a:lnTo>
                    <a:pt x="4894021" y="0"/>
                  </a:lnTo>
                  <a:lnTo>
                    <a:pt x="4867656" y="0"/>
                  </a:lnTo>
                  <a:lnTo>
                    <a:pt x="4860036" y="0"/>
                  </a:lnTo>
                  <a:lnTo>
                    <a:pt x="4841938" y="0"/>
                  </a:lnTo>
                  <a:lnTo>
                    <a:pt x="4836769" y="0"/>
                  </a:lnTo>
                  <a:lnTo>
                    <a:pt x="3110484" y="0"/>
                  </a:lnTo>
                  <a:lnTo>
                    <a:pt x="3110484" y="15252"/>
                  </a:lnTo>
                  <a:lnTo>
                    <a:pt x="4816068" y="15252"/>
                  </a:lnTo>
                  <a:lnTo>
                    <a:pt x="4774692" y="39636"/>
                  </a:lnTo>
                  <a:lnTo>
                    <a:pt x="4768596" y="42684"/>
                  </a:lnTo>
                  <a:lnTo>
                    <a:pt x="4765548" y="51828"/>
                  </a:lnTo>
                  <a:lnTo>
                    <a:pt x="4770120" y="59448"/>
                  </a:lnTo>
                  <a:lnTo>
                    <a:pt x="4773168" y="65544"/>
                  </a:lnTo>
                  <a:lnTo>
                    <a:pt x="4782312" y="67068"/>
                  </a:lnTo>
                  <a:lnTo>
                    <a:pt x="4789932" y="64020"/>
                  </a:lnTo>
                  <a:lnTo>
                    <a:pt x="4873206" y="15252"/>
                  </a:lnTo>
                  <a:lnTo>
                    <a:pt x="4896612" y="15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3" name="Google Shape;143;p7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3532632" y="4059936"/>
              <a:ext cx="518159" cy="1691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4" name="Google Shape;144;p7"/>
          <p:cNvSpPr txBox="1"/>
          <p:nvPr/>
        </p:nvSpPr>
        <p:spPr>
          <a:xfrm rot="5400000">
            <a:off x="3097503" y="2574844"/>
            <a:ext cx="132369" cy="155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8405" marR="0" lvl="0" indent="0" algn="l" rtl="0">
              <a:lnSpc>
                <a:spcPct val="1005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∙∙∙</a:t>
            </a:r>
            <a:endParaRPr sz="119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5" name="Google Shape;145;p7"/>
          <p:cNvGrpSpPr/>
          <p:nvPr/>
        </p:nvGrpSpPr>
        <p:grpSpPr>
          <a:xfrm>
            <a:off x="6364158" y="3144603"/>
            <a:ext cx="685799" cy="685799"/>
            <a:chOff x="7737348" y="4751844"/>
            <a:chExt cx="1036319" cy="1036319"/>
          </a:xfrm>
        </p:grpSpPr>
        <p:sp>
          <p:nvSpPr>
            <p:cNvPr id="146" name="Google Shape;146;p7"/>
            <p:cNvSpPr/>
            <p:nvPr/>
          </p:nvSpPr>
          <p:spPr>
            <a:xfrm>
              <a:off x="7737348" y="4751844"/>
              <a:ext cx="1036319" cy="1036319"/>
            </a:xfrm>
            <a:custGeom>
              <a:avLst/>
              <a:gdLst/>
              <a:ahLst/>
              <a:cxnLst/>
              <a:rect l="l" t="t" r="r" b="b"/>
              <a:pathLst>
                <a:path w="1036320" h="1036320" extrusionOk="0">
                  <a:moveTo>
                    <a:pt x="1036307" y="512064"/>
                  </a:moveTo>
                  <a:lnTo>
                    <a:pt x="524243" y="512064"/>
                  </a:lnTo>
                  <a:lnTo>
                    <a:pt x="524243" y="0"/>
                  </a:lnTo>
                  <a:lnTo>
                    <a:pt x="512064" y="0"/>
                  </a:lnTo>
                  <a:lnTo>
                    <a:pt x="512064" y="512064"/>
                  </a:lnTo>
                  <a:lnTo>
                    <a:pt x="0" y="512064"/>
                  </a:lnTo>
                  <a:lnTo>
                    <a:pt x="0" y="524243"/>
                  </a:lnTo>
                  <a:lnTo>
                    <a:pt x="512064" y="524243"/>
                  </a:lnTo>
                  <a:lnTo>
                    <a:pt x="512064" y="1036307"/>
                  </a:lnTo>
                  <a:lnTo>
                    <a:pt x="524243" y="1036307"/>
                  </a:lnTo>
                  <a:lnTo>
                    <a:pt x="524243" y="524243"/>
                  </a:lnTo>
                  <a:lnTo>
                    <a:pt x="1036307" y="524243"/>
                  </a:lnTo>
                  <a:lnTo>
                    <a:pt x="1036307" y="5120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7" name="Google Shape;147;p7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8659367" y="5327903"/>
              <a:ext cx="92964" cy="1158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8" name="Google Shape;148;p7"/>
            <p:cNvSpPr/>
            <p:nvPr/>
          </p:nvSpPr>
          <p:spPr>
            <a:xfrm>
              <a:off x="7737348" y="4799075"/>
              <a:ext cx="989330" cy="486409"/>
            </a:xfrm>
            <a:custGeom>
              <a:avLst/>
              <a:gdLst/>
              <a:ahLst/>
              <a:cxnLst/>
              <a:rect l="l" t="t" r="r" b="b"/>
              <a:pathLst>
                <a:path w="989329" h="486410" extrusionOk="0">
                  <a:moveTo>
                    <a:pt x="989063" y="19824"/>
                  </a:moveTo>
                  <a:lnTo>
                    <a:pt x="969264" y="0"/>
                  </a:lnTo>
                  <a:lnTo>
                    <a:pt x="513562" y="457212"/>
                  </a:lnTo>
                  <a:lnTo>
                    <a:pt x="0" y="457212"/>
                  </a:lnTo>
                  <a:lnTo>
                    <a:pt x="0" y="486168"/>
                  </a:lnTo>
                  <a:lnTo>
                    <a:pt x="518147" y="486168"/>
                  </a:lnTo>
                  <a:lnTo>
                    <a:pt x="518147" y="470916"/>
                  </a:lnTo>
                  <a:lnTo>
                    <a:pt x="528828" y="481596"/>
                  </a:lnTo>
                  <a:lnTo>
                    <a:pt x="989063" y="19824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9" name="Google Shape;149;p7"/>
          <p:cNvSpPr txBox="1"/>
          <p:nvPr/>
        </p:nvSpPr>
        <p:spPr>
          <a:xfrm>
            <a:off x="6225652" y="3384294"/>
            <a:ext cx="93709" cy="191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400" rIns="0" bIns="0" anchor="t" anchorCtr="0">
            <a:spAutoFit/>
          </a:bodyPr>
          <a:lstStyle/>
          <a:p>
            <a:pPr marL="840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19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593093" y="2955525"/>
            <a:ext cx="260200" cy="15881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7"/>
          <p:cNvSpPr txBox="1"/>
          <p:nvPr/>
        </p:nvSpPr>
        <p:spPr>
          <a:xfrm>
            <a:off x="6148969" y="2736778"/>
            <a:ext cx="875740" cy="191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400" rIns="0" bIns="0" anchor="t" anchorCtr="0">
            <a:spAutoFit/>
          </a:bodyPr>
          <a:lstStyle/>
          <a:p>
            <a:pPr marL="840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ReLU function</a:t>
            </a:r>
            <a:endParaRPr sz="119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7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468208" y="2763370"/>
            <a:ext cx="310182" cy="152288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7"/>
          <p:cNvSpPr txBox="1"/>
          <p:nvPr/>
        </p:nvSpPr>
        <p:spPr>
          <a:xfrm>
            <a:off x="370325" y="919515"/>
            <a:ext cx="259461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A Node</a:t>
            </a:r>
            <a:endParaRPr sz="2000" b="1" i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4" name="Google Shape;154;p7"/>
          <p:cNvSpPr txBox="1"/>
          <p:nvPr/>
        </p:nvSpPr>
        <p:spPr>
          <a:xfrm>
            <a:off x="8534400" y="4781550"/>
            <a:ext cx="134620" cy="20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840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fld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"/>
          <p:cNvSpPr txBox="1">
            <a:spLocks noGrp="1"/>
          </p:cNvSpPr>
          <p:nvPr>
            <p:ph type="title"/>
          </p:nvPr>
        </p:nvSpPr>
        <p:spPr>
          <a:xfrm>
            <a:off x="370325" y="805215"/>
            <a:ext cx="3921900" cy="7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666666"/>
                </a:solidFill>
              </a:rPr>
              <a:t>Neural:</a:t>
            </a:r>
            <a:endParaRPr sz="2000"/>
          </a:p>
          <a:p>
            <a:pPr marL="12700" marR="508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1500" b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Inspired by the way biological neurons work  in the human brain process</a:t>
            </a:r>
            <a:endParaRPr sz="15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0" name="Google Shape;160;p8"/>
          <p:cNvSpPr txBox="1"/>
          <p:nvPr/>
        </p:nvSpPr>
        <p:spPr>
          <a:xfrm>
            <a:off x="4851750" y="805215"/>
            <a:ext cx="3955415" cy="789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Network: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508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A network of neurons/nodes connected by a  set of weights</a:t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61" name="Google Shape;161;p8"/>
          <p:cNvGrpSpPr/>
          <p:nvPr/>
        </p:nvGrpSpPr>
        <p:grpSpPr>
          <a:xfrm>
            <a:off x="297300" y="1568850"/>
            <a:ext cx="2809299" cy="3472249"/>
            <a:chOff x="297300" y="1568850"/>
            <a:chExt cx="2809299" cy="3472249"/>
          </a:xfrm>
        </p:grpSpPr>
        <p:pic>
          <p:nvPicPr>
            <p:cNvPr id="162" name="Google Shape;162;p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97300" y="1568850"/>
              <a:ext cx="2809299" cy="19665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p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39700" y="3472774"/>
              <a:ext cx="2509324" cy="15683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4" name="Google Shape;164;p8"/>
          <p:cNvGrpSpPr/>
          <p:nvPr/>
        </p:nvGrpSpPr>
        <p:grpSpPr>
          <a:xfrm>
            <a:off x="4837075" y="2028225"/>
            <a:ext cx="4078325" cy="2878824"/>
            <a:chOff x="4837075" y="2028225"/>
            <a:chExt cx="4078325" cy="2878824"/>
          </a:xfrm>
        </p:grpSpPr>
        <p:pic>
          <p:nvPicPr>
            <p:cNvPr id="165" name="Google Shape;165;p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837075" y="2028225"/>
              <a:ext cx="4078325" cy="28788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6" name="Google Shape;166;p8"/>
            <p:cNvSpPr/>
            <p:nvPr/>
          </p:nvSpPr>
          <p:spPr>
            <a:xfrm>
              <a:off x="6158528" y="2533324"/>
              <a:ext cx="611505" cy="603885"/>
            </a:xfrm>
            <a:custGeom>
              <a:avLst/>
              <a:gdLst/>
              <a:ahLst/>
              <a:cxnLst/>
              <a:rect l="l" t="t" r="r" b="b"/>
              <a:pathLst>
                <a:path w="611504" h="603885" extrusionOk="0">
                  <a:moveTo>
                    <a:pt x="510847" y="0"/>
                  </a:moveTo>
                  <a:lnTo>
                    <a:pt x="100550" y="0"/>
                  </a:lnTo>
                  <a:lnTo>
                    <a:pt x="61411" y="7901"/>
                  </a:lnTo>
                  <a:lnTo>
                    <a:pt x="29450" y="29451"/>
                  </a:lnTo>
                  <a:lnTo>
                    <a:pt x="7901" y="61412"/>
                  </a:lnTo>
                  <a:lnTo>
                    <a:pt x="0" y="100552"/>
                  </a:lnTo>
                  <a:lnTo>
                    <a:pt x="0" y="502748"/>
                  </a:lnTo>
                  <a:lnTo>
                    <a:pt x="7901" y="541887"/>
                  </a:lnTo>
                  <a:lnTo>
                    <a:pt x="29450" y="573849"/>
                  </a:lnTo>
                  <a:lnTo>
                    <a:pt x="61411" y="595398"/>
                  </a:lnTo>
                  <a:lnTo>
                    <a:pt x="100550" y="603300"/>
                  </a:lnTo>
                  <a:lnTo>
                    <a:pt x="510847" y="603300"/>
                  </a:lnTo>
                  <a:lnTo>
                    <a:pt x="549986" y="595398"/>
                  </a:lnTo>
                  <a:lnTo>
                    <a:pt x="581948" y="573849"/>
                  </a:lnTo>
                  <a:lnTo>
                    <a:pt x="603497" y="541887"/>
                  </a:lnTo>
                  <a:lnTo>
                    <a:pt x="611399" y="502748"/>
                  </a:lnTo>
                  <a:lnTo>
                    <a:pt x="611399" y="100552"/>
                  </a:lnTo>
                  <a:lnTo>
                    <a:pt x="603745" y="62072"/>
                  </a:lnTo>
                  <a:lnTo>
                    <a:pt x="581948" y="29451"/>
                  </a:lnTo>
                  <a:lnTo>
                    <a:pt x="549327" y="7654"/>
                  </a:lnTo>
                  <a:lnTo>
                    <a:pt x="510847" y="0"/>
                  </a:ln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6158527" y="2533325"/>
              <a:ext cx="611505" cy="603885"/>
            </a:xfrm>
            <a:custGeom>
              <a:avLst/>
              <a:gdLst/>
              <a:ahLst/>
              <a:cxnLst/>
              <a:rect l="l" t="t" r="r" b="b"/>
              <a:pathLst>
                <a:path w="611504" h="603885" extrusionOk="0">
                  <a:moveTo>
                    <a:pt x="0" y="100552"/>
                  </a:moveTo>
                  <a:lnTo>
                    <a:pt x="7901" y="61412"/>
                  </a:lnTo>
                  <a:lnTo>
                    <a:pt x="29450" y="29450"/>
                  </a:lnTo>
                  <a:lnTo>
                    <a:pt x="61412" y="7901"/>
                  </a:lnTo>
                  <a:lnTo>
                    <a:pt x="100552" y="0"/>
                  </a:lnTo>
                  <a:lnTo>
                    <a:pt x="510847" y="0"/>
                  </a:lnTo>
                  <a:lnTo>
                    <a:pt x="549328" y="7654"/>
                  </a:lnTo>
                  <a:lnTo>
                    <a:pt x="581949" y="29449"/>
                  </a:lnTo>
                  <a:lnTo>
                    <a:pt x="603745" y="62072"/>
                  </a:lnTo>
                  <a:lnTo>
                    <a:pt x="611399" y="100552"/>
                  </a:lnTo>
                  <a:lnTo>
                    <a:pt x="611399" y="502747"/>
                  </a:lnTo>
                  <a:lnTo>
                    <a:pt x="603497" y="541886"/>
                  </a:lnTo>
                  <a:lnTo>
                    <a:pt x="581948" y="573848"/>
                  </a:lnTo>
                  <a:lnTo>
                    <a:pt x="549986" y="595397"/>
                  </a:lnTo>
                  <a:lnTo>
                    <a:pt x="510847" y="603299"/>
                  </a:lnTo>
                  <a:lnTo>
                    <a:pt x="100552" y="603299"/>
                  </a:lnTo>
                  <a:lnTo>
                    <a:pt x="61412" y="595397"/>
                  </a:lnTo>
                  <a:lnTo>
                    <a:pt x="29450" y="573848"/>
                  </a:lnTo>
                  <a:lnTo>
                    <a:pt x="7901" y="541886"/>
                  </a:lnTo>
                  <a:lnTo>
                    <a:pt x="0" y="502747"/>
                  </a:lnTo>
                  <a:lnTo>
                    <a:pt x="0" y="100552"/>
                  </a:lnTo>
                  <a:close/>
                </a:path>
              </a:pathLst>
            </a:custGeom>
            <a:noFill/>
            <a:ln w="9525" cap="flat" cmpd="sng">
              <a:solidFill>
                <a:srgbClr val="5E5D5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8" name="Google Shape;168;p8"/>
          <p:cNvSpPr txBox="1"/>
          <p:nvPr/>
        </p:nvSpPr>
        <p:spPr>
          <a:xfrm>
            <a:off x="6344907" y="2713944"/>
            <a:ext cx="238760" cy="236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92075" marR="5080" lvl="0" indent="-80010" algn="l" rtl="0">
              <a:lnSpc>
                <a:spcPct val="11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Bias   2</a:t>
            </a:r>
            <a:endParaRPr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69" name="Google Shape;169;p8"/>
          <p:cNvGrpSpPr/>
          <p:nvPr/>
        </p:nvGrpSpPr>
        <p:grpSpPr>
          <a:xfrm>
            <a:off x="5081099" y="2533324"/>
            <a:ext cx="611505" cy="603886"/>
            <a:chOff x="5081099" y="2533324"/>
            <a:chExt cx="611505" cy="603886"/>
          </a:xfrm>
        </p:grpSpPr>
        <p:sp>
          <p:nvSpPr>
            <p:cNvPr id="170" name="Google Shape;170;p8"/>
            <p:cNvSpPr/>
            <p:nvPr/>
          </p:nvSpPr>
          <p:spPr>
            <a:xfrm>
              <a:off x="5081099" y="2533324"/>
              <a:ext cx="611505" cy="603885"/>
            </a:xfrm>
            <a:custGeom>
              <a:avLst/>
              <a:gdLst/>
              <a:ahLst/>
              <a:cxnLst/>
              <a:rect l="l" t="t" r="r" b="b"/>
              <a:pathLst>
                <a:path w="611504" h="603885" extrusionOk="0">
                  <a:moveTo>
                    <a:pt x="510848" y="0"/>
                  </a:moveTo>
                  <a:lnTo>
                    <a:pt x="100552" y="0"/>
                  </a:lnTo>
                  <a:lnTo>
                    <a:pt x="61412" y="7901"/>
                  </a:lnTo>
                  <a:lnTo>
                    <a:pt x="29451" y="29451"/>
                  </a:lnTo>
                  <a:lnTo>
                    <a:pt x="7901" y="61412"/>
                  </a:lnTo>
                  <a:lnTo>
                    <a:pt x="0" y="100552"/>
                  </a:lnTo>
                  <a:lnTo>
                    <a:pt x="0" y="502748"/>
                  </a:lnTo>
                  <a:lnTo>
                    <a:pt x="7901" y="541887"/>
                  </a:lnTo>
                  <a:lnTo>
                    <a:pt x="29451" y="573849"/>
                  </a:lnTo>
                  <a:lnTo>
                    <a:pt x="61412" y="595398"/>
                  </a:lnTo>
                  <a:lnTo>
                    <a:pt x="100552" y="603300"/>
                  </a:lnTo>
                  <a:lnTo>
                    <a:pt x="510848" y="603300"/>
                  </a:lnTo>
                  <a:lnTo>
                    <a:pt x="549988" y="595398"/>
                  </a:lnTo>
                  <a:lnTo>
                    <a:pt x="581949" y="573849"/>
                  </a:lnTo>
                  <a:lnTo>
                    <a:pt x="603498" y="541887"/>
                  </a:lnTo>
                  <a:lnTo>
                    <a:pt x="611400" y="502748"/>
                  </a:lnTo>
                  <a:lnTo>
                    <a:pt x="611400" y="100552"/>
                  </a:lnTo>
                  <a:lnTo>
                    <a:pt x="603746" y="62072"/>
                  </a:lnTo>
                  <a:lnTo>
                    <a:pt x="581949" y="29451"/>
                  </a:lnTo>
                  <a:lnTo>
                    <a:pt x="549328" y="7654"/>
                  </a:lnTo>
                  <a:lnTo>
                    <a:pt x="510848" y="0"/>
                  </a:ln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5081099" y="2533325"/>
              <a:ext cx="611505" cy="603885"/>
            </a:xfrm>
            <a:custGeom>
              <a:avLst/>
              <a:gdLst/>
              <a:ahLst/>
              <a:cxnLst/>
              <a:rect l="l" t="t" r="r" b="b"/>
              <a:pathLst>
                <a:path w="611504" h="603885" extrusionOk="0">
                  <a:moveTo>
                    <a:pt x="0" y="100552"/>
                  </a:moveTo>
                  <a:lnTo>
                    <a:pt x="7901" y="61412"/>
                  </a:lnTo>
                  <a:lnTo>
                    <a:pt x="29450" y="29450"/>
                  </a:lnTo>
                  <a:lnTo>
                    <a:pt x="61412" y="7901"/>
                  </a:lnTo>
                  <a:lnTo>
                    <a:pt x="100552" y="0"/>
                  </a:lnTo>
                  <a:lnTo>
                    <a:pt x="510847" y="0"/>
                  </a:lnTo>
                  <a:lnTo>
                    <a:pt x="549327" y="7654"/>
                  </a:lnTo>
                  <a:lnTo>
                    <a:pt x="581949" y="29449"/>
                  </a:lnTo>
                  <a:lnTo>
                    <a:pt x="603745" y="62072"/>
                  </a:lnTo>
                  <a:lnTo>
                    <a:pt x="611399" y="100552"/>
                  </a:lnTo>
                  <a:lnTo>
                    <a:pt x="611399" y="502747"/>
                  </a:lnTo>
                  <a:lnTo>
                    <a:pt x="603497" y="541886"/>
                  </a:lnTo>
                  <a:lnTo>
                    <a:pt x="581948" y="573848"/>
                  </a:lnTo>
                  <a:lnTo>
                    <a:pt x="549986" y="595397"/>
                  </a:lnTo>
                  <a:lnTo>
                    <a:pt x="510847" y="603299"/>
                  </a:lnTo>
                  <a:lnTo>
                    <a:pt x="100552" y="603299"/>
                  </a:lnTo>
                  <a:lnTo>
                    <a:pt x="61412" y="595397"/>
                  </a:lnTo>
                  <a:lnTo>
                    <a:pt x="29450" y="573848"/>
                  </a:lnTo>
                  <a:lnTo>
                    <a:pt x="7901" y="541886"/>
                  </a:lnTo>
                  <a:lnTo>
                    <a:pt x="0" y="502747"/>
                  </a:lnTo>
                  <a:lnTo>
                    <a:pt x="0" y="100552"/>
                  </a:lnTo>
                  <a:close/>
                </a:path>
              </a:pathLst>
            </a:custGeom>
            <a:noFill/>
            <a:ln w="9525" cap="flat" cmpd="sng">
              <a:solidFill>
                <a:srgbClr val="5E5D5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2" name="Google Shape;172;p8"/>
          <p:cNvSpPr txBox="1"/>
          <p:nvPr/>
        </p:nvSpPr>
        <p:spPr>
          <a:xfrm>
            <a:off x="5267480" y="2713944"/>
            <a:ext cx="238760" cy="236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92075" marR="5080" lvl="0" indent="-80010" algn="l" rtl="0">
              <a:lnSpc>
                <a:spcPct val="11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Bias   1</a:t>
            </a:r>
            <a:endParaRPr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73" name="Google Shape;173;p8"/>
          <p:cNvGrpSpPr/>
          <p:nvPr/>
        </p:nvGrpSpPr>
        <p:grpSpPr>
          <a:xfrm>
            <a:off x="6158527" y="3296539"/>
            <a:ext cx="611506" cy="603886"/>
            <a:chOff x="6158527" y="3296539"/>
            <a:chExt cx="611506" cy="603886"/>
          </a:xfrm>
        </p:grpSpPr>
        <p:sp>
          <p:nvSpPr>
            <p:cNvPr id="174" name="Google Shape;174;p8"/>
            <p:cNvSpPr/>
            <p:nvPr/>
          </p:nvSpPr>
          <p:spPr>
            <a:xfrm>
              <a:off x="6158528" y="3296540"/>
              <a:ext cx="611505" cy="603885"/>
            </a:xfrm>
            <a:custGeom>
              <a:avLst/>
              <a:gdLst/>
              <a:ahLst/>
              <a:cxnLst/>
              <a:rect l="l" t="t" r="r" b="b"/>
              <a:pathLst>
                <a:path w="611504" h="603885" extrusionOk="0">
                  <a:moveTo>
                    <a:pt x="510847" y="0"/>
                  </a:moveTo>
                  <a:lnTo>
                    <a:pt x="100550" y="0"/>
                  </a:lnTo>
                  <a:lnTo>
                    <a:pt x="61411" y="7901"/>
                  </a:lnTo>
                  <a:lnTo>
                    <a:pt x="29450" y="29451"/>
                  </a:lnTo>
                  <a:lnTo>
                    <a:pt x="7901" y="61412"/>
                  </a:lnTo>
                  <a:lnTo>
                    <a:pt x="0" y="100552"/>
                  </a:lnTo>
                  <a:lnTo>
                    <a:pt x="0" y="502748"/>
                  </a:lnTo>
                  <a:lnTo>
                    <a:pt x="7901" y="541887"/>
                  </a:lnTo>
                  <a:lnTo>
                    <a:pt x="29450" y="573849"/>
                  </a:lnTo>
                  <a:lnTo>
                    <a:pt x="61411" y="595398"/>
                  </a:lnTo>
                  <a:lnTo>
                    <a:pt x="100550" y="603300"/>
                  </a:lnTo>
                  <a:lnTo>
                    <a:pt x="510847" y="603300"/>
                  </a:lnTo>
                  <a:lnTo>
                    <a:pt x="549986" y="595398"/>
                  </a:lnTo>
                  <a:lnTo>
                    <a:pt x="581948" y="573849"/>
                  </a:lnTo>
                  <a:lnTo>
                    <a:pt x="603497" y="541887"/>
                  </a:lnTo>
                  <a:lnTo>
                    <a:pt x="611399" y="502748"/>
                  </a:lnTo>
                  <a:lnTo>
                    <a:pt x="611399" y="100552"/>
                  </a:lnTo>
                  <a:lnTo>
                    <a:pt x="603745" y="62072"/>
                  </a:lnTo>
                  <a:lnTo>
                    <a:pt x="581948" y="29451"/>
                  </a:lnTo>
                  <a:lnTo>
                    <a:pt x="549327" y="7654"/>
                  </a:lnTo>
                  <a:lnTo>
                    <a:pt x="510847" y="0"/>
                  </a:ln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8"/>
            <p:cNvSpPr/>
            <p:nvPr/>
          </p:nvSpPr>
          <p:spPr>
            <a:xfrm>
              <a:off x="6158527" y="3296539"/>
              <a:ext cx="611505" cy="603885"/>
            </a:xfrm>
            <a:custGeom>
              <a:avLst/>
              <a:gdLst/>
              <a:ahLst/>
              <a:cxnLst/>
              <a:rect l="l" t="t" r="r" b="b"/>
              <a:pathLst>
                <a:path w="611504" h="603885" extrusionOk="0">
                  <a:moveTo>
                    <a:pt x="0" y="100552"/>
                  </a:moveTo>
                  <a:lnTo>
                    <a:pt x="7901" y="61413"/>
                  </a:lnTo>
                  <a:lnTo>
                    <a:pt x="29450" y="29451"/>
                  </a:lnTo>
                  <a:lnTo>
                    <a:pt x="61412" y="7902"/>
                  </a:lnTo>
                  <a:lnTo>
                    <a:pt x="100552" y="0"/>
                  </a:lnTo>
                  <a:lnTo>
                    <a:pt x="510847" y="0"/>
                  </a:lnTo>
                  <a:lnTo>
                    <a:pt x="549328" y="7654"/>
                  </a:lnTo>
                  <a:lnTo>
                    <a:pt x="581949" y="29452"/>
                  </a:lnTo>
                  <a:lnTo>
                    <a:pt x="603745" y="62072"/>
                  </a:lnTo>
                  <a:lnTo>
                    <a:pt x="611399" y="100552"/>
                  </a:lnTo>
                  <a:lnTo>
                    <a:pt x="611399" y="502747"/>
                  </a:lnTo>
                  <a:lnTo>
                    <a:pt x="603497" y="541887"/>
                  </a:lnTo>
                  <a:lnTo>
                    <a:pt x="581948" y="573849"/>
                  </a:lnTo>
                  <a:lnTo>
                    <a:pt x="549986" y="595398"/>
                  </a:lnTo>
                  <a:lnTo>
                    <a:pt x="510847" y="603299"/>
                  </a:lnTo>
                  <a:lnTo>
                    <a:pt x="100552" y="603299"/>
                  </a:lnTo>
                  <a:lnTo>
                    <a:pt x="61412" y="595398"/>
                  </a:lnTo>
                  <a:lnTo>
                    <a:pt x="29450" y="573849"/>
                  </a:lnTo>
                  <a:lnTo>
                    <a:pt x="7901" y="541887"/>
                  </a:lnTo>
                  <a:lnTo>
                    <a:pt x="0" y="502747"/>
                  </a:lnTo>
                  <a:lnTo>
                    <a:pt x="0" y="100552"/>
                  </a:lnTo>
                  <a:close/>
                </a:path>
              </a:pathLst>
            </a:custGeom>
            <a:noFill/>
            <a:ln w="9525" cap="flat" cmpd="sng">
              <a:solidFill>
                <a:srgbClr val="5E5D5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6" name="Google Shape;176;p8"/>
          <p:cNvSpPr txBox="1"/>
          <p:nvPr/>
        </p:nvSpPr>
        <p:spPr>
          <a:xfrm>
            <a:off x="6291596" y="3477159"/>
            <a:ext cx="345440" cy="236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marR="5080" lvl="0" indent="0" algn="l" rtl="0">
              <a:lnSpc>
                <a:spcPct val="11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Hidden  node 1</a:t>
            </a:r>
            <a:endParaRPr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77" name="Google Shape;177;p8"/>
          <p:cNvGrpSpPr/>
          <p:nvPr/>
        </p:nvGrpSpPr>
        <p:grpSpPr>
          <a:xfrm>
            <a:off x="5081099" y="3296539"/>
            <a:ext cx="611505" cy="603886"/>
            <a:chOff x="5081099" y="3296539"/>
            <a:chExt cx="611505" cy="603886"/>
          </a:xfrm>
        </p:grpSpPr>
        <p:sp>
          <p:nvSpPr>
            <p:cNvPr id="178" name="Google Shape;178;p8"/>
            <p:cNvSpPr/>
            <p:nvPr/>
          </p:nvSpPr>
          <p:spPr>
            <a:xfrm>
              <a:off x="5081099" y="3296540"/>
              <a:ext cx="611505" cy="603885"/>
            </a:xfrm>
            <a:custGeom>
              <a:avLst/>
              <a:gdLst/>
              <a:ahLst/>
              <a:cxnLst/>
              <a:rect l="l" t="t" r="r" b="b"/>
              <a:pathLst>
                <a:path w="611504" h="603885" extrusionOk="0">
                  <a:moveTo>
                    <a:pt x="510848" y="0"/>
                  </a:moveTo>
                  <a:lnTo>
                    <a:pt x="100552" y="0"/>
                  </a:lnTo>
                  <a:lnTo>
                    <a:pt x="61412" y="7901"/>
                  </a:lnTo>
                  <a:lnTo>
                    <a:pt x="29451" y="29451"/>
                  </a:lnTo>
                  <a:lnTo>
                    <a:pt x="7901" y="61412"/>
                  </a:lnTo>
                  <a:lnTo>
                    <a:pt x="0" y="100552"/>
                  </a:lnTo>
                  <a:lnTo>
                    <a:pt x="0" y="502748"/>
                  </a:lnTo>
                  <a:lnTo>
                    <a:pt x="7901" y="541887"/>
                  </a:lnTo>
                  <a:lnTo>
                    <a:pt x="29451" y="573849"/>
                  </a:lnTo>
                  <a:lnTo>
                    <a:pt x="61412" y="595398"/>
                  </a:lnTo>
                  <a:lnTo>
                    <a:pt x="100552" y="603300"/>
                  </a:lnTo>
                  <a:lnTo>
                    <a:pt x="510848" y="603300"/>
                  </a:lnTo>
                  <a:lnTo>
                    <a:pt x="549988" y="595398"/>
                  </a:lnTo>
                  <a:lnTo>
                    <a:pt x="581949" y="573849"/>
                  </a:lnTo>
                  <a:lnTo>
                    <a:pt x="603498" y="541887"/>
                  </a:lnTo>
                  <a:lnTo>
                    <a:pt x="611400" y="502748"/>
                  </a:lnTo>
                  <a:lnTo>
                    <a:pt x="611400" y="100552"/>
                  </a:lnTo>
                  <a:lnTo>
                    <a:pt x="603746" y="62072"/>
                  </a:lnTo>
                  <a:lnTo>
                    <a:pt x="581949" y="29451"/>
                  </a:lnTo>
                  <a:lnTo>
                    <a:pt x="549328" y="7654"/>
                  </a:lnTo>
                  <a:lnTo>
                    <a:pt x="510848" y="0"/>
                  </a:lnTo>
                  <a:close/>
                </a:path>
              </a:pathLst>
            </a:custGeom>
            <a:solidFill>
              <a:srgbClr val="CB50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5081099" y="3296539"/>
              <a:ext cx="611505" cy="603885"/>
            </a:xfrm>
            <a:custGeom>
              <a:avLst/>
              <a:gdLst/>
              <a:ahLst/>
              <a:cxnLst/>
              <a:rect l="l" t="t" r="r" b="b"/>
              <a:pathLst>
                <a:path w="611504" h="603885" extrusionOk="0">
                  <a:moveTo>
                    <a:pt x="0" y="100552"/>
                  </a:moveTo>
                  <a:lnTo>
                    <a:pt x="7901" y="61413"/>
                  </a:lnTo>
                  <a:lnTo>
                    <a:pt x="29450" y="29451"/>
                  </a:lnTo>
                  <a:lnTo>
                    <a:pt x="61412" y="7902"/>
                  </a:lnTo>
                  <a:lnTo>
                    <a:pt x="100552" y="0"/>
                  </a:lnTo>
                  <a:lnTo>
                    <a:pt x="510847" y="0"/>
                  </a:lnTo>
                  <a:lnTo>
                    <a:pt x="549327" y="7654"/>
                  </a:lnTo>
                  <a:lnTo>
                    <a:pt x="581949" y="29452"/>
                  </a:lnTo>
                  <a:lnTo>
                    <a:pt x="603745" y="62072"/>
                  </a:lnTo>
                  <a:lnTo>
                    <a:pt x="611399" y="100552"/>
                  </a:lnTo>
                  <a:lnTo>
                    <a:pt x="611399" y="502747"/>
                  </a:lnTo>
                  <a:lnTo>
                    <a:pt x="603497" y="541887"/>
                  </a:lnTo>
                  <a:lnTo>
                    <a:pt x="581948" y="573849"/>
                  </a:lnTo>
                  <a:lnTo>
                    <a:pt x="549986" y="595398"/>
                  </a:lnTo>
                  <a:lnTo>
                    <a:pt x="510847" y="603299"/>
                  </a:lnTo>
                  <a:lnTo>
                    <a:pt x="100552" y="603299"/>
                  </a:lnTo>
                  <a:lnTo>
                    <a:pt x="61412" y="595398"/>
                  </a:lnTo>
                  <a:lnTo>
                    <a:pt x="29450" y="573849"/>
                  </a:lnTo>
                  <a:lnTo>
                    <a:pt x="7901" y="541887"/>
                  </a:lnTo>
                  <a:lnTo>
                    <a:pt x="0" y="502747"/>
                  </a:lnTo>
                  <a:lnTo>
                    <a:pt x="0" y="100552"/>
                  </a:lnTo>
                  <a:close/>
                </a:path>
              </a:pathLst>
            </a:custGeom>
            <a:noFill/>
            <a:ln w="9525" cap="flat" cmpd="sng">
              <a:solidFill>
                <a:srgbClr val="5E5D5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0" name="Google Shape;180;p8"/>
          <p:cNvSpPr txBox="1"/>
          <p:nvPr/>
        </p:nvSpPr>
        <p:spPr>
          <a:xfrm>
            <a:off x="5240824" y="3477159"/>
            <a:ext cx="292100" cy="236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18745" marR="5080" lvl="0" indent="-106680" algn="l" rtl="0">
              <a:lnSpc>
                <a:spcPct val="11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Input   1</a:t>
            </a:r>
            <a:endParaRPr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81" name="Google Shape;181;p8"/>
          <p:cNvGrpSpPr/>
          <p:nvPr/>
        </p:nvGrpSpPr>
        <p:grpSpPr>
          <a:xfrm>
            <a:off x="6158527" y="4059754"/>
            <a:ext cx="611506" cy="603886"/>
            <a:chOff x="6158527" y="4059754"/>
            <a:chExt cx="611506" cy="603886"/>
          </a:xfrm>
        </p:grpSpPr>
        <p:sp>
          <p:nvSpPr>
            <p:cNvPr id="182" name="Google Shape;182;p8"/>
            <p:cNvSpPr/>
            <p:nvPr/>
          </p:nvSpPr>
          <p:spPr>
            <a:xfrm>
              <a:off x="6158528" y="4059755"/>
              <a:ext cx="611505" cy="603885"/>
            </a:xfrm>
            <a:custGeom>
              <a:avLst/>
              <a:gdLst/>
              <a:ahLst/>
              <a:cxnLst/>
              <a:rect l="l" t="t" r="r" b="b"/>
              <a:pathLst>
                <a:path w="611504" h="603885" extrusionOk="0">
                  <a:moveTo>
                    <a:pt x="510847" y="0"/>
                  </a:moveTo>
                  <a:lnTo>
                    <a:pt x="100550" y="0"/>
                  </a:lnTo>
                  <a:lnTo>
                    <a:pt x="61411" y="7901"/>
                  </a:lnTo>
                  <a:lnTo>
                    <a:pt x="29450" y="29451"/>
                  </a:lnTo>
                  <a:lnTo>
                    <a:pt x="7901" y="61412"/>
                  </a:lnTo>
                  <a:lnTo>
                    <a:pt x="0" y="100551"/>
                  </a:lnTo>
                  <a:lnTo>
                    <a:pt x="0" y="502748"/>
                  </a:lnTo>
                  <a:lnTo>
                    <a:pt x="7901" y="541887"/>
                  </a:lnTo>
                  <a:lnTo>
                    <a:pt x="29450" y="573848"/>
                  </a:lnTo>
                  <a:lnTo>
                    <a:pt x="61411" y="595398"/>
                  </a:lnTo>
                  <a:lnTo>
                    <a:pt x="100550" y="603300"/>
                  </a:lnTo>
                  <a:lnTo>
                    <a:pt x="510847" y="603300"/>
                  </a:lnTo>
                  <a:lnTo>
                    <a:pt x="549986" y="595398"/>
                  </a:lnTo>
                  <a:lnTo>
                    <a:pt x="581948" y="573848"/>
                  </a:lnTo>
                  <a:lnTo>
                    <a:pt x="603497" y="541887"/>
                  </a:lnTo>
                  <a:lnTo>
                    <a:pt x="611399" y="502748"/>
                  </a:lnTo>
                  <a:lnTo>
                    <a:pt x="611399" y="100551"/>
                  </a:lnTo>
                  <a:lnTo>
                    <a:pt x="603745" y="62072"/>
                  </a:lnTo>
                  <a:lnTo>
                    <a:pt x="581948" y="29451"/>
                  </a:lnTo>
                  <a:lnTo>
                    <a:pt x="549327" y="7654"/>
                  </a:lnTo>
                  <a:lnTo>
                    <a:pt x="510847" y="0"/>
                  </a:ln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6158527" y="4059754"/>
              <a:ext cx="611505" cy="603885"/>
            </a:xfrm>
            <a:custGeom>
              <a:avLst/>
              <a:gdLst/>
              <a:ahLst/>
              <a:cxnLst/>
              <a:rect l="l" t="t" r="r" b="b"/>
              <a:pathLst>
                <a:path w="611504" h="603885" extrusionOk="0">
                  <a:moveTo>
                    <a:pt x="0" y="100552"/>
                  </a:moveTo>
                  <a:lnTo>
                    <a:pt x="7901" y="61413"/>
                  </a:lnTo>
                  <a:lnTo>
                    <a:pt x="29450" y="29451"/>
                  </a:lnTo>
                  <a:lnTo>
                    <a:pt x="61412" y="7902"/>
                  </a:lnTo>
                  <a:lnTo>
                    <a:pt x="100552" y="0"/>
                  </a:lnTo>
                  <a:lnTo>
                    <a:pt x="510847" y="0"/>
                  </a:lnTo>
                  <a:lnTo>
                    <a:pt x="549328" y="7654"/>
                  </a:lnTo>
                  <a:lnTo>
                    <a:pt x="581949" y="29452"/>
                  </a:lnTo>
                  <a:lnTo>
                    <a:pt x="603745" y="62073"/>
                  </a:lnTo>
                  <a:lnTo>
                    <a:pt x="611399" y="100552"/>
                  </a:lnTo>
                  <a:lnTo>
                    <a:pt x="611399" y="502749"/>
                  </a:lnTo>
                  <a:lnTo>
                    <a:pt x="603497" y="541888"/>
                  </a:lnTo>
                  <a:lnTo>
                    <a:pt x="581948" y="573849"/>
                  </a:lnTo>
                  <a:lnTo>
                    <a:pt x="549986" y="595398"/>
                  </a:lnTo>
                  <a:lnTo>
                    <a:pt x="510847" y="603299"/>
                  </a:lnTo>
                  <a:lnTo>
                    <a:pt x="100552" y="603299"/>
                  </a:lnTo>
                  <a:lnTo>
                    <a:pt x="61412" y="595398"/>
                  </a:lnTo>
                  <a:lnTo>
                    <a:pt x="29450" y="573849"/>
                  </a:lnTo>
                  <a:lnTo>
                    <a:pt x="7901" y="541888"/>
                  </a:lnTo>
                  <a:lnTo>
                    <a:pt x="0" y="502749"/>
                  </a:lnTo>
                  <a:lnTo>
                    <a:pt x="0" y="100552"/>
                  </a:lnTo>
                  <a:close/>
                </a:path>
              </a:pathLst>
            </a:custGeom>
            <a:noFill/>
            <a:ln w="9525" cap="flat" cmpd="sng">
              <a:solidFill>
                <a:srgbClr val="5E5D5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4" name="Google Shape;184;p8"/>
          <p:cNvSpPr txBox="1"/>
          <p:nvPr/>
        </p:nvSpPr>
        <p:spPr>
          <a:xfrm>
            <a:off x="6291596" y="4240374"/>
            <a:ext cx="345440" cy="236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marR="5080" lvl="0" indent="0" algn="l" rtl="0">
              <a:lnSpc>
                <a:spcPct val="11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Hidden  node 2</a:t>
            </a:r>
            <a:endParaRPr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85" name="Google Shape;185;p8"/>
          <p:cNvGrpSpPr/>
          <p:nvPr/>
        </p:nvGrpSpPr>
        <p:grpSpPr>
          <a:xfrm>
            <a:off x="5081099" y="4059754"/>
            <a:ext cx="611505" cy="603886"/>
            <a:chOff x="5081099" y="4059754"/>
            <a:chExt cx="611505" cy="603886"/>
          </a:xfrm>
        </p:grpSpPr>
        <p:sp>
          <p:nvSpPr>
            <p:cNvPr id="186" name="Google Shape;186;p8"/>
            <p:cNvSpPr/>
            <p:nvPr/>
          </p:nvSpPr>
          <p:spPr>
            <a:xfrm>
              <a:off x="5081099" y="4059755"/>
              <a:ext cx="611505" cy="603885"/>
            </a:xfrm>
            <a:custGeom>
              <a:avLst/>
              <a:gdLst/>
              <a:ahLst/>
              <a:cxnLst/>
              <a:rect l="l" t="t" r="r" b="b"/>
              <a:pathLst>
                <a:path w="611504" h="603885" extrusionOk="0">
                  <a:moveTo>
                    <a:pt x="510848" y="0"/>
                  </a:moveTo>
                  <a:lnTo>
                    <a:pt x="100552" y="0"/>
                  </a:lnTo>
                  <a:lnTo>
                    <a:pt x="61412" y="7901"/>
                  </a:lnTo>
                  <a:lnTo>
                    <a:pt x="29451" y="29451"/>
                  </a:lnTo>
                  <a:lnTo>
                    <a:pt x="7901" y="61412"/>
                  </a:lnTo>
                  <a:lnTo>
                    <a:pt x="0" y="100551"/>
                  </a:lnTo>
                  <a:lnTo>
                    <a:pt x="0" y="502748"/>
                  </a:lnTo>
                  <a:lnTo>
                    <a:pt x="7901" y="541887"/>
                  </a:lnTo>
                  <a:lnTo>
                    <a:pt x="29451" y="573848"/>
                  </a:lnTo>
                  <a:lnTo>
                    <a:pt x="61412" y="595398"/>
                  </a:lnTo>
                  <a:lnTo>
                    <a:pt x="100552" y="603300"/>
                  </a:lnTo>
                  <a:lnTo>
                    <a:pt x="510848" y="603300"/>
                  </a:lnTo>
                  <a:lnTo>
                    <a:pt x="549988" y="595398"/>
                  </a:lnTo>
                  <a:lnTo>
                    <a:pt x="581949" y="573848"/>
                  </a:lnTo>
                  <a:lnTo>
                    <a:pt x="603498" y="541887"/>
                  </a:lnTo>
                  <a:lnTo>
                    <a:pt x="611400" y="502748"/>
                  </a:lnTo>
                  <a:lnTo>
                    <a:pt x="611400" y="100551"/>
                  </a:lnTo>
                  <a:lnTo>
                    <a:pt x="603746" y="62072"/>
                  </a:lnTo>
                  <a:lnTo>
                    <a:pt x="581949" y="29451"/>
                  </a:lnTo>
                  <a:lnTo>
                    <a:pt x="549328" y="7654"/>
                  </a:lnTo>
                  <a:lnTo>
                    <a:pt x="510848" y="0"/>
                  </a:lnTo>
                  <a:close/>
                </a:path>
              </a:pathLst>
            </a:custGeom>
            <a:solidFill>
              <a:srgbClr val="CB50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5081099" y="4059754"/>
              <a:ext cx="611505" cy="603885"/>
            </a:xfrm>
            <a:custGeom>
              <a:avLst/>
              <a:gdLst/>
              <a:ahLst/>
              <a:cxnLst/>
              <a:rect l="l" t="t" r="r" b="b"/>
              <a:pathLst>
                <a:path w="611504" h="603885" extrusionOk="0">
                  <a:moveTo>
                    <a:pt x="0" y="100552"/>
                  </a:moveTo>
                  <a:lnTo>
                    <a:pt x="7901" y="61413"/>
                  </a:lnTo>
                  <a:lnTo>
                    <a:pt x="29450" y="29451"/>
                  </a:lnTo>
                  <a:lnTo>
                    <a:pt x="61412" y="7902"/>
                  </a:lnTo>
                  <a:lnTo>
                    <a:pt x="100552" y="0"/>
                  </a:lnTo>
                  <a:lnTo>
                    <a:pt x="510847" y="0"/>
                  </a:lnTo>
                  <a:lnTo>
                    <a:pt x="549327" y="7654"/>
                  </a:lnTo>
                  <a:lnTo>
                    <a:pt x="581949" y="29452"/>
                  </a:lnTo>
                  <a:lnTo>
                    <a:pt x="603745" y="62073"/>
                  </a:lnTo>
                  <a:lnTo>
                    <a:pt x="611399" y="100552"/>
                  </a:lnTo>
                  <a:lnTo>
                    <a:pt x="611399" y="502749"/>
                  </a:lnTo>
                  <a:lnTo>
                    <a:pt x="603497" y="541888"/>
                  </a:lnTo>
                  <a:lnTo>
                    <a:pt x="581948" y="573849"/>
                  </a:lnTo>
                  <a:lnTo>
                    <a:pt x="549986" y="595398"/>
                  </a:lnTo>
                  <a:lnTo>
                    <a:pt x="510847" y="603299"/>
                  </a:lnTo>
                  <a:lnTo>
                    <a:pt x="100552" y="603299"/>
                  </a:lnTo>
                  <a:lnTo>
                    <a:pt x="61412" y="595398"/>
                  </a:lnTo>
                  <a:lnTo>
                    <a:pt x="29450" y="573849"/>
                  </a:lnTo>
                  <a:lnTo>
                    <a:pt x="7901" y="541888"/>
                  </a:lnTo>
                  <a:lnTo>
                    <a:pt x="0" y="502749"/>
                  </a:lnTo>
                  <a:lnTo>
                    <a:pt x="0" y="100552"/>
                  </a:lnTo>
                  <a:close/>
                </a:path>
              </a:pathLst>
            </a:custGeom>
            <a:noFill/>
            <a:ln w="9525" cap="flat" cmpd="sng">
              <a:solidFill>
                <a:srgbClr val="5E5D5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p8"/>
          <p:cNvSpPr txBox="1"/>
          <p:nvPr/>
        </p:nvSpPr>
        <p:spPr>
          <a:xfrm>
            <a:off x="5240824" y="4240374"/>
            <a:ext cx="292100" cy="236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18745" marR="5080" lvl="0" indent="-106680" algn="l" rtl="0">
              <a:lnSpc>
                <a:spcPct val="11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Input   2</a:t>
            </a:r>
            <a:endParaRPr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9" name="Google Shape;189;p8"/>
          <p:cNvSpPr txBox="1"/>
          <p:nvPr/>
        </p:nvSpPr>
        <p:spPr>
          <a:xfrm>
            <a:off x="8565767" y="4784412"/>
            <a:ext cx="134620" cy="20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840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fld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 extrusionOk="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CB502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9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 extrusionOk="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9"/>
          <p:cNvSpPr txBox="1">
            <a:spLocks noGrp="1"/>
          </p:cNvSpPr>
          <p:nvPr>
            <p:ph type="title"/>
          </p:nvPr>
        </p:nvSpPr>
        <p:spPr>
          <a:xfrm>
            <a:off x="446757" y="354597"/>
            <a:ext cx="57420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Training the Neural Networks</a:t>
            </a:r>
            <a:endParaRPr dirty="0"/>
          </a:p>
        </p:txBody>
      </p:sp>
      <p:sp>
        <p:nvSpPr>
          <p:cNvPr id="197" name="Google Shape;197;p9"/>
          <p:cNvSpPr txBox="1"/>
          <p:nvPr/>
        </p:nvSpPr>
        <p:spPr>
          <a:xfrm>
            <a:off x="577385" y="1726964"/>
            <a:ext cx="5807086" cy="1040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0" bIns="0" anchor="t" anchorCtr="0">
            <a:spAutoFit/>
          </a:bodyPr>
          <a:lstStyle/>
          <a:p>
            <a:pPr marL="12700" marR="5080" lvl="0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How does the network know what good weight values  are?</a:t>
            </a: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9"/>
          <p:cNvSpPr txBox="1"/>
          <p:nvPr/>
        </p:nvSpPr>
        <p:spPr>
          <a:xfrm>
            <a:off x="8534400" y="4807585"/>
            <a:ext cx="134620" cy="20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840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557</Words>
  <Application>Microsoft Office PowerPoint</Application>
  <PresentationFormat>On-screen Show (16:9)</PresentationFormat>
  <Paragraphs>118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Courier New</vt:lpstr>
      <vt:lpstr>Trebuchet MS</vt:lpstr>
      <vt:lpstr>Office Theme</vt:lpstr>
      <vt:lpstr>Introduction to Neural Networks  </vt:lpstr>
      <vt:lpstr>Supervised ML  Background</vt:lpstr>
      <vt:lpstr>Neural: Inspired by the way biological neurons work  in the human brain</vt:lpstr>
      <vt:lpstr>PowerPoint Presentation</vt:lpstr>
      <vt:lpstr>PowerPoint Presentation</vt:lpstr>
      <vt:lpstr>Activation functions</vt:lpstr>
      <vt:lpstr>PowerPoint Presentation</vt:lpstr>
      <vt:lpstr>Neural: Inspired by the way biological neurons work  in the human brain process</vt:lpstr>
      <vt:lpstr>Training the Neural Networks</vt:lpstr>
      <vt:lpstr>Training</vt:lpstr>
      <vt:lpstr>Backpropagation</vt:lpstr>
      <vt:lpstr>PowerPoint Presentation</vt:lpstr>
      <vt:lpstr>Spotting Underfitting and Overfitting</vt:lpstr>
      <vt:lpstr>Spotting Underfitting and Overfitting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Neural Networks  </dc:title>
  <dc:creator>Ibrahim M.D</dc:creator>
  <cp:lastModifiedBy>Dattijo Murtala Makama</cp:lastModifiedBy>
  <cp:revision>1</cp:revision>
  <dcterms:created xsi:type="dcterms:W3CDTF">2021-11-13T19:22:53Z</dcterms:created>
  <dcterms:modified xsi:type="dcterms:W3CDTF">2024-04-10T19:24:35Z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2021-09-06T00:00:00Z</vt:filetime>
  </property>
  <property fmtid="{D5CDD505-2E9C-101B-9397-08002B2CF9AE}" pid="3" name="LastSaved">
    <vt:filetime>2021-11-13T00:00:00Z</vt:filetime>
  </property>
</Properties>
</file>