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3FF57B-0A1E-43DE-9607-F3012FC8D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A3027C-E95F-3CA3-D066-46E60D4A8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CC97E-00DE-F9EF-A8D6-5413E2EA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8C774C-D9B0-E20D-EE16-F50B4DBF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DAF498-0373-75A8-E688-FE327E23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19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F0FE7-914A-9411-436A-835DB8F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839368-C031-4958-5108-46AD13830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9A312-AC66-B061-A68F-64D69B66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A4487-8FFC-E1FC-C5D8-E9017444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CD0D12-942D-A58E-9E9B-340F0684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1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B4CD4D-0084-090E-07E4-B85220083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2C4C6F-BD8A-FEB8-18C8-30381B0D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1C6A4-A6F8-23C9-E0E8-E724B463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C2894E-56D4-B666-A55A-270EDC68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AC4CD-CADA-E107-8615-4EE0AD9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8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CD4E3-6762-A833-F24E-38F62BD8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B999DB-19AB-AB88-F309-4CFD2682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74A20-027D-3A20-B331-4BD9FF5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6AF75-21EC-60BA-4924-470B0F3F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FD8552-B96F-273D-37DF-2B68C15F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4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4F1BF-5E6B-50D3-08CB-62D5E895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B75496-C15E-51F5-7853-4DE9A9EB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87EA89-EBF7-1944-C668-AE798B7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7AC1B9-30AA-5F1D-A074-4017F41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D95D8-279B-11FD-1C72-8AFC3679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69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951AA-482F-684F-D9B2-19AE6BE4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BFDF-6269-A8DB-AF9C-B37F08E9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D309FB-215E-25AC-DDBE-033B89F0E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A02412-4583-DDAF-CEC7-6C6DB59A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BC6A75-6EA3-3751-626C-2A0DF350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CE2F1-08D3-AA3B-7EA5-2AAA10C8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1A28B-3082-3E3F-F780-F515C6FE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3790F3-A725-0874-74CB-9364FDE2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11FE5B-E337-2E53-B160-4B864897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5AA67F-0CB9-208C-55B7-39F1555F2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238774-DF1F-70DE-CD35-33114DA8C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1E4571-BE7E-6343-26DD-E4F72960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F11B25-5F42-AE24-91DB-671E5659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1C394B-010A-47C1-C98F-AEE3DECB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5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02F46-6EAF-EE06-8F1F-5687C378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37AA6E-2503-EA80-37FC-08B7106F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51D3D1-8492-2B30-6488-4B2BCB14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105D6-FC43-CDFE-3081-12A25DF7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45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DCD29A-C174-8D79-3002-771B7FAD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CB51C44-F14F-BE29-6EFD-DA5B0FA0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A1FADC-CDC1-F100-DC9C-31DA923D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5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F40FD-A3A2-72B0-11F2-01A7476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EA24B3-FFE3-D3DB-DC5A-ACF9700D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B7DB6-0225-E54D-53E4-69322ACC1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5A9D89-7BF8-4CB8-0D13-3D5BAD35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AD0FDB-C12E-AA30-BD65-D4FCCE41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DF3644-BE73-754A-85A4-538AC562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11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5575B-89FF-589C-FE81-0FFC34DA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B403E8-6F06-91B9-976E-4DBBCDB67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955404-FCD9-DB8F-3F09-16DDDFD1F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A7DA65-313A-ACC5-DBA6-2B708297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BA6CC-8283-A97F-CB04-F65ACE1F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0A01AE-4B43-E7F1-CA24-49873349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7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37E966-1A2A-BF46-C09E-134ADEBC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FF21CB-88A4-A69F-3CFC-CA918CC68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9A13E-6663-61CE-F8F9-5F2EAF830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1B27-27F9-467F-AB95-6BFCEF2426D8}" type="datetimeFigureOut">
              <a:rPr kumimoji="1" lang="ja-JP" altLang="en-US" smtClean="0"/>
              <a:t>2023/7/12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4DE23-970D-EA75-5719-022368BAD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20E4B-3631-DB61-1F78-1EE5E441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60FB-3A70-4FCB-831E-6FBFE01A3D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6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28BD0-AE85-B29B-5EC1-6E2B8EB2F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季節と季語と俳句</a:t>
            </a:r>
          </a:p>
        </p:txBody>
      </p:sp>
    </p:spTree>
    <p:extLst>
      <p:ext uri="{BB962C8B-B14F-4D97-AF65-F5344CB8AC3E}">
        <p14:creationId xmlns:p14="http://schemas.microsoft.com/office/powerpoint/2010/main" val="41789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FD1D93-EFA1-336A-CD34-9F329D6A7506}"/>
              </a:ext>
            </a:extLst>
          </p:cNvPr>
          <p:cNvSpPr/>
          <p:nvPr/>
        </p:nvSpPr>
        <p:spPr>
          <a:xfrm>
            <a:off x="8256215" y="1940560"/>
            <a:ext cx="3282642" cy="430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A1539F-79E7-D4EE-C91E-C4C157E367DB}"/>
              </a:ext>
            </a:extLst>
          </p:cNvPr>
          <p:cNvSpPr/>
          <p:nvPr/>
        </p:nvSpPr>
        <p:spPr>
          <a:xfrm>
            <a:off x="924560" y="1940560"/>
            <a:ext cx="6647815" cy="430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1C63EF-B9AF-EF45-FB79-4CE9A0AD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使用したサービス</a:t>
            </a:r>
          </a:p>
        </p:txBody>
      </p:sp>
      <p:pic>
        <p:nvPicPr>
          <p:cNvPr id="5" name="コンテンツ プレースホルダー 4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5F34C0E8-DFB6-96DB-74F5-E5E4C597F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95" y="4210524"/>
            <a:ext cx="1595010" cy="1559878"/>
          </a:xfr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80F4E90-5951-7A7A-D15A-31403CD8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15" y="4210524"/>
            <a:ext cx="1595010" cy="1559878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1DE44C9D-0AE3-92B5-7123-39F9B2FF6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255" y="2868307"/>
            <a:ext cx="2143125" cy="2143125"/>
          </a:xfrm>
          <a:prstGeom prst="rect">
            <a:avLst/>
          </a:prstGeom>
        </p:spPr>
      </p:pic>
      <p:pic>
        <p:nvPicPr>
          <p:cNvPr id="11" name="図 10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68009129-9AF2-D16C-F3E2-E5EFFCE8D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77" y="2632235"/>
            <a:ext cx="2914650" cy="904875"/>
          </a:xfrm>
          <a:prstGeom prst="rect">
            <a:avLst/>
          </a:prstGeom>
        </p:spPr>
      </p:pic>
      <p:pic>
        <p:nvPicPr>
          <p:cNvPr id="13" name="図 12" descr="ロゴ, 会社名&#10;&#10;自動的に生成された説明">
            <a:extLst>
              <a:ext uri="{FF2B5EF4-FFF2-40B4-BE49-F238E27FC236}">
                <a16:creationId xmlns:a16="http://schemas.microsoft.com/office/drawing/2014/main" id="{DC6CD822-38EC-0948-82DA-F59FD63CA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120323"/>
            <a:ext cx="2952750" cy="155257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39EC644-6D0D-69F0-39F6-7954F3B7A799}"/>
              </a:ext>
            </a:extLst>
          </p:cNvPr>
          <p:cNvSpPr txBox="1"/>
          <p:nvPr/>
        </p:nvSpPr>
        <p:spPr>
          <a:xfrm>
            <a:off x="5303465" y="3339184"/>
            <a:ext cx="17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Image Creater</a:t>
            </a:r>
          </a:p>
        </p:txBody>
      </p:sp>
    </p:spTree>
    <p:extLst>
      <p:ext uri="{BB962C8B-B14F-4D97-AF65-F5344CB8AC3E}">
        <p14:creationId xmlns:p14="http://schemas.microsoft.com/office/powerpoint/2010/main" val="359844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959E8-E86F-513F-2E07-D036CFA9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使用した言語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4607C-9D8F-5DAB-7E0E-2033DEA0C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41" y="2409100"/>
            <a:ext cx="2932610" cy="2406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5000" b="1"/>
              <a:t>C#</a:t>
            </a:r>
            <a:endParaRPr kumimoji="1" lang="ja-JP" altLang="en-US" sz="15000" b="1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95AEA83-FDCD-C222-0DCC-FA70B9B045E7}"/>
              </a:ext>
            </a:extLst>
          </p:cNvPr>
          <p:cNvSpPr txBox="1">
            <a:spLocks/>
          </p:cNvSpPr>
          <p:nvPr/>
        </p:nvSpPr>
        <p:spPr>
          <a:xfrm>
            <a:off x="5858691" y="2639876"/>
            <a:ext cx="4582885" cy="240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5000" b="1"/>
              <a:t>python</a:t>
            </a:r>
            <a:endParaRPr lang="ja-JP" altLang="en-US" sz="15000" b="1"/>
          </a:p>
        </p:txBody>
      </p:sp>
    </p:spTree>
    <p:extLst>
      <p:ext uri="{BB962C8B-B14F-4D97-AF65-F5344CB8AC3E}">
        <p14:creationId xmlns:p14="http://schemas.microsoft.com/office/powerpoint/2010/main" val="364164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季節と季語と俳句</vt:lpstr>
      <vt:lpstr>使用したサービス</vt:lpstr>
      <vt:lpstr>使用した言語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季節と季語と俳句</dc:title>
  <dc:creator>mj -name</dc:creator>
  <cp:lastModifiedBy>mj -name</cp:lastModifiedBy>
  <cp:revision>1</cp:revision>
  <dcterms:created xsi:type="dcterms:W3CDTF">2023-07-12T14:12:22Z</dcterms:created>
  <dcterms:modified xsi:type="dcterms:W3CDTF">2023-07-12T14:29:49Z</dcterms:modified>
</cp:coreProperties>
</file>