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76" r:id="rId4"/>
    <p:sldId id="283" r:id="rId5"/>
    <p:sldId id="284" r:id="rId6"/>
    <p:sldId id="282" r:id="rId7"/>
    <p:sldId id="285" r:id="rId8"/>
    <p:sldId id="287" r:id="rId9"/>
    <p:sldId id="288" r:id="rId10"/>
    <p:sldId id="279" r:id="rId11"/>
    <p:sldId id="289" r:id="rId12"/>
    <p:sldId id="290" r:id="rId13"/>
    <p:sldId id="280" r:id="rId14"/>
    <p:sldId id="291" r:id="rId15"/>
    <p:sldId id="292" r:id="rId16"/>
    <p:sldId id="293" r:id="rId17"/>
    <p:sldId id="294" r:id="rId18"/>
    <p:sldId id="295" r:id="rId19"/>
    <p:sldId id="277" r:id="rId20"/>
    <p:sldId id="281" r:id="rId21"/>
    <p:sldId id="264" r:id="rId22"/>
    <p:sldId id="265" r:id="rId23"/>
    <p:sldId id="267" r:id="rId24"/>
    <p:sldId id="266" r:id="rId25"/>
    <p:sldId id="268" r:id="rId26"/>
    <p:sldId id="269" r:id="rId27"/>
    <p:sldId id="270" r:id="rId28"/>
    <p:sldId id="262" r:id="rId29"/>
    <p:sldId id="257" r:id="rId30"/>
    <p:sldId id="271" r:id="rId31"/>
    <p:sldId id="272" r:id="rId32"/>
    <p:sldId id="273" r:id="rId33"/>
    <p:sldId id="274" r:id="rId34"/>
    <p:sldId id="275" r:id="rId35"/>
    <p:sldId id="258" r:id="rId36"/>
    <p:sldId id="259" r:id="rId37"/>
    <p:sldId id="260" r:id="rId38"/>
    <p:sldId id="278" r:id="rId39"/>
    <p:sldId id="286" r:id="rId40"/>
    <p:sldId id="261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8B49BD-5611-463A-832E-93B0FD76BFF8}" v="140" dt="2019-04-24T17:25:46.6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kanjuola Ogunleye" userId="8d30f0dc465677d6" providerId="LiveId" clId="{118B49BD-5611-463A-832E-93B0FD76BFF8}"/>
    <pc:docChg chg="undo custSel mod addSld modSld sldOrd">
      <pc:chgData name="Makanjuola Ogunleye" userId="8d30f0dc465677d6" providerId="LiveId" clId="{118B49BD-5611-463A-832E-93B0FD76BFF8}" dt="2019-04-24T22:58:34.579" v="5153" actId="1036"/>
      <pc:docMkLst>
        <pc:docMk/>
      </pc:docMkLst>
      <pc:sldChg chg="delSp modSp">
        <pc:chgData name="Makanjuola Ogunleye" userId="8d30f0dc465677d6" providerId="LiveId" clId="{118B49BD-5611-463A-832E-93B0FD76BFF8}" dt="2019-04-24T05:23:18.722" v="2416" actId="478"/>
        <pc:sldMkLst>
          <pc:docMk/>
          <pc:sldMk cId="2132249089" sldId="256"/>
        </pc:sldMkLst>
        <pc:spChg chg="mod">
          <ac:chgData name="Makanjuola Ogunleye" userId="8d30f0dc465677d6" providerId="LiveId" clId="{118B49BD-5611-463A-832E-93B0FD76BFF8}" dt="2019-04-24T05:23:07.859" v="2415"/>
          <ac:spMkLst>
            <pc:docMk/>
            <pc:sldMk cId="2132249089" sldId="256"/>
            <ac:spMk id="2" creationId="{F8E929E7-1776-410E-9B74-F054CEC6321C}"/>
          </ac:spMkLst>
        </pc:spChg>
        <pc:spChg chg="del">
          <ac:chgData name="Makanjuola Ogunleye" userId="8d30f0dc465677d6" providerId="LiveId" clId="{118B49BD-5611-463A-832E-93B0FD76BFF8}" dt="2019-04-24T05:23:18.722" v="2416" actId="478"/>
          <ac:spMkLst>
            <pc:docMk/>
            <pc:sldMk cId="2132249089" sldId="256"/>
            <ac:spMk id="3" creationId="{00302477-F652-449F-8C0C-75061D1777B5}"/>
          </ac:spMkLst>
        </pc:spChg>
      </pc:sldChg>
      <pc:sldChg chg="modSp add">
        <pc:chgData name="Makanjuola Ogunleye" userId="8d30f0dc465677d6" providerId="LiveId" clId="{118B49BD-5611-463A-832E-93B0FD76BFF8}" dt="2019-04-24T00:21:01.026" v="1444" actId="20577"/>
        <pc:sldMkLst>
          <pc:docMk/>
          <pc:sldMk cId="1305864632" sldId="257"/>
        </pc:sldMkLst>
        <pc:spChg chg="mod">
          <ac:chgData name="Makanjuola Ogunleye" userId="8d30f0dc465677d6" providerId="LiveId" clId="{118B49BD-5611-463A-832E-93B0FD76BFF8}" dt="2019-04-24T00:17:44.417" v="1431" actId="20577"/>
          <ac:spMkLst>
            <pc:docMk/>
            <pc:sldMk cId="1305864632" sldId="257"/>
            <ac:spMk id="2" creationId="{2A5939D8-4F01-409B-8B28-89ED227EE704}"/>
          </ac:spMkLst>
        </pc:spChg>
        <pc:spChg chg="mod">
          <ac:chgData name="Makanjuola Ogunleye" userId="8d30f0dc465677d6" providerId="LiveId" clId="{118B49BD-5611-463A-832E-93B0FD76BFF8}" dt="2019-04-24T00:21:01.026" v="1444" actId="20577"/>
          <ac:spMkLst>
            <pc:docMk/>
            <pc:sldMk cId="1305864632" sldId="257"/>
            <ac:spMk id="3" creationId="{4B6A0207-6A2D-42F0-87BC-01DF37F82E81}"/>
          </ac:spMkLst>
        </pc:spChg>
      </pc:sldChg>
      <pc:sldChg chg="modSp add">
        <pc:chgData name="Makanjuola Ogunleye" userId="8d30f0dc465677d6" providerId="LiveId" clId="{118B49BD-5611-463A-832E-93B0FD76BFF8}" dt="2019-04-24T05:09:38.752" v="1833" actId="20577"/>
        <pc:sldMkLst>
          <pc:docMk/>
          <pc:sldMk cId="2295489807" sldId="258"/>
        </pc:sldMkLst>
        <pc:spChg chg="mod">
          <ac:chgData name="Makanjuola Ogunleye" userId="8d30f0dc465677d6" providerId="LiveId" clId="{118B49BD-5611-463A-832E-93B0FD76BFF8}" dt="2019-04-23T18:36:00.029" v="42" actId="20577"/>
          <ac:spMkLst>
            <pc:docMk/>
            <pc:sldMk cId="2295489807" sldId="258"/>
            <ac:spMk id="2" creationId="{42424F48-3F9D-4BCA-BDE5-9DF6EF18F5BC}"/>
          </ac:spMkLst>
        </pc:spChg>
        <pc:spChg chg="mod">
          <ac:chgData name="Makanjuola Ogunleye" userId="8d30f0dc465677d6" providerId="LiveId" clId="{118B49BD-5611-463A-832E-93B0FD76BFF8}" dt="2019-04-24T05:09:38.752" v="1833" actId="20577"/>
          <ac:spMkLst>
            <pc:docMk/>
            <pc:sldMk cId="2295489807" sldId="258"/>
            <ac:spMk id="3" creationId="{19B5DAAA-ADA7-4441-8FF2-C66622D3FC63}"/>
          </ac:spMkLst>
        </pc:spChg>
      </pc:sldChg>
      <pc:sldChg chg="addSp delSp modSp add mod setBg">
        <pc:chgData name="Makanjuola Ogunleye" userId="8d30f0dc465677d6" providerId="LiveId" clId="{118B49BD-5611-463A-832E-93B0FD76BFF8}" dt="2019-04-24T05:13:11.149" v="2121" actId="26606"/>
        <pc:sldMkLst>
          <pc:docMk/>
          <pc:sldMk cId="2776235485" sldId="259"/>
        </pc:sldMkLst>
        <pc:spChg chg="mod">
          <ac:chgData name="Makanjuola Ogunleye" userId="8d30f0dc465677d6" providerId="LiveId" clId="{118B49BD-5611-463A-832E-93B0FD76BFF8}" dt="2019-04-24T05:13:11.149" v="2121" actId="26606"/>
          <ac:spMkLst>
            <pc:docMk/>
            <pc:sldMk cId="2776235485" sldId="259"/>
            <ac:spMk id="2" creationId="{7791B477-2075-4BC3-85C6-C3A75C0A3381}"/>
          </ac:spMkLst>
        </pc:spChg>
        <pc:spChg chg="del mod">
          <ac:chgData name="Makanjuola Ogunleye" userId="8d30f0dc465677d6" providerId="LiveId" clId="{118B49BD-5611-463A-832E-93B0FD76BFF8}" dt="2019-04-24T05:13:11.149" v="2121" actId="26606"/>
          <ac:spMkLst>
            <pc:docMk/>
            <pc:sldMk cId="2776235485" sldId="259"/>
            <ac:spMk id="3" creationId="{8BEB4978-DE83-4BC2-B2F1-82B1EC7B82DD}"/>
          </ac:spMkLst>
        </pc:spChg>
        <pc:spChg chg="add">
          <ac:chgData name="Makanjuola Ogunleye" userId="8d30f0dc465677d6" providerId="LiveId" clId="{118B49BD-5611-463A-832E-93B0FD76BFF8}" dt="2019-04-24T05:13:11.149" v="2121" actId="26606"/>
          <ac:spMkLst>
            <pc:docMk/>
            <pc:sldMk cId="2776235485" sldId="259"/>
            <ac:spMk id="10" creationId="{08E89D5E-1885-4160-AC77-CC471DD1D0DB}"/>
          </ac:spMkLst>
        </pc:spChg>
        <pc:graphicFrameChg chg="add">
          <ac:chgData name="Makanjuola Ogunleye" userId="8d30f0dc465677d6" providerId="LiveId" clId="{118B49BD-5611-463A-832E-93B0FD76BFF8}" dt="2019-04-24T05:13:11.149" v="2121" actId="26606"/>
          <ac:graphicFrameMkLst>
            <pc:docMk/>
            <pc:sldMk cId="2776235485" sldId="259"/>
            <ac:graphicFrameMk id="5" creationId="{8F6C2A39-F867-4C74-9F8F-450F2487C59F}"/>
          </ac:graphicFrameMkLst>
        </pc:graphicFrameChg>
        <pc:cxnChg chg="add">
          <ac:chgData name="Makanjuola Ogunleye" userId="8d30f0dc465677d6" providerId="LiveId" clId="{118B49BD-5611-463A-832E-93B0FD76BFF8}" dt="2019-04-24T05:13:11.149" v="2121" actId="26606"/>
          <ac:cxnSpMkLst>
            <pc:docMk/>
            <pc:sldMk cId="2776235485" sldId="259"/>
            <ac:cxnSpMk id="12" creationId="{550D2BD1-98F9-412D-905B-3A843EF4078B}"/>
          </ac:cxnSpMkLst>
        </pc:cxnChg>
      </pc:sldChg>
      <pc:sldChg chg="addSp delSp modSp add mod setBg">
        <pc:chgData name="Makanjuola Ogunleye" userId="8d30f0dc465677d6" providerId="LiveId" clId="{118B49BD-5611-463A-832E-93B0FD76BFF8}" dt="2019-04-24T17:25:46.640" v="5015"/>
        <pc:sldMkLst>
          <pc:docMk/>
          <pc:sldMk cId="1001450872" sldId="260"/>
        </pc:sldMkLst>
        <pc:spChg chg="mod">
          <ac:chgData name="Makanjuola Ogunleye" userId="8d30f0dc465677d6" providerId="LiveId" clId="{118B49BD-5611-463A-832E-93B0FD76BFF8}" dt="2019-04-24T05:20:21.750" v="2381" actId="26606"/>
          <ac:spMkLst>
            <pc:docMk/>
            <pc:sldMk cId="1001450872" sldId="260"/>
            <ac:spMk id="2" creationId="{B4264C2F-C857-4CAD-8CFF-A6723F24D815}"/>
          </ac:spMkLst>
        </pc:spChg>
        <pc:spChg chg="del mod">
          <ac:chgData name="Makanjuola Ogunleye" userId="8d30f0dc465677d6" providerId="LiveId" clId="{118B49BD-5611-463A-832E-93B0FD76BFF8}" dt="2019-04-24T05:20:21.750" v="2381" actId="26606"/>
          <ac:spMkLst>
            <pc:docMk/>
            <pc:sldMk cId="1001450872" sldId="260"/>
            <ac:spMk id="3" creationId="{F0CC6CDE-DCE5-45EC-A20A-460EACBECEF4}"/>
          </ac:spMkLst>
        </pc:spChg>
        <pc:spChg chg="add">
          <ac:chgData name="Makanjuola Ogunleye" userId="8d30f0dc465677d6" providerId="LiveId" clId="{118B49BD-5611-463A-832E-93B0FD76BFF8}" dt="2019-04-24T05:20:21.750" v="2381" actId="26606"/>
          <ac:spMkLst>
            <pc:docMk/>
            <pc:sldMk cId="1001450872" sldId="260"/>
            <ac:spMk id="10" creationId="{08E89D5E-1885-4160-AC77-CC471DD1D0DB}"/>
          </ac:spMkLst>
        </pc:spChg>
        <pc:graphicFrameChg chg="add mod">
          <ac:chgData name="Makanjuola Ogunleye" userId="8d30f0dc465677d6" providerId="LiveId" clId="{118B49BD-5611-463A-832E-93B0FD76BFF8}" dt="2019-04-24T17:25:46.640" v="5015"/>
          <ac:graphicFrameMkLst>
            <pc:docMk/>
            <pc:sldMk cId="1001450872" sldId="260"/>
            <ac:graphicFrameMk id="5" creationId="{4C80076F-BE2B-44B3-A706-26293CC19A20}"/>
          </ac:graphicFrameMkLst>
        </pc:graphicFrameChg>
        <pc:cxnChg chg="add">
          <ac:chgData name="Makanjuola Ogunleye" userId="8d30f0dc465677d6" providerId="LiveId" clId="{118B49BD-5611-463A-832E-93B0FD76BFF8}" dt="2019-04-24T05:20:21.750" v="2381" actId="26606"/>
          <ac:cxnSpMkLst>
            <pc:docMk/>
            <pc:sldMk cId="1001450872" sldId="260"/>
            <ac:cxnSpMk id="12" creationId="{550D2BD1-98F9-412D-905B-3A843EF4078B}"/>
          </ac:cxnSpMkLst>
        </pc:cxnChg>
      </pc:sldChg>
      <pc:sldChg chg="addSp delSp modSp add mod setBg setClrOvrMap">
        <pc:chgData name="Makanjuola Ogunleye" userId="8d30f0dc465677d6" providerId="LiveId" clId="{118B49BD-5611-463A-832E-93B0FD76BFF8}" dt="2019-04-24T05:21:04.030" v="2386" actId="26606"/>
        <pc:sldMkLst>
          <pc:docMk/>
          <pc:sldMk cId="1694877565" sldId="261"/>
        </pc:sldMkLst>
        <pc:spChg chg="mod">
          <ac:chgData name="Makanjuola Ogunleye" userId="8d30f0dc465677d6" providerId="LiveId" clId="{118B49BD-5611-463A-832E-93B0FD76BFF8}" dt="2019-04-24T05:21:04.030" v="2386" actId="26606"/>
          <ac:spMkLst>
            <pc:docMk/>
            <pc:sldMk cId="1694877565" sldId="261"/>
            <ac:spMk id="2" creationId="{2AA1304F-40FF-435C-8B85-AE684DED6966}"/>
          </ac:spMkLst>
        </pc:spChg>
        <pc:spChg chg="add del">
          <ac:chgData name="Makanjuola Ogunleye" userId="8d30f0dc465677d6" providerId="LiveId" clId="{118B49BD-5611-463A-832E-93B0FD76BFF8}" dt="2019-04-24T05:21:04.030" v="2386" actId="26606"/>
          <ac:spMkLst>
            <pc:docMk/>
            <pc:sldMk cId="1694877565" sldId="261"/>
            <ac:spMk id="3" creationId="{71A451E6-73DE-41FB-B37F-CA7BFC3E9A5F}"/>
          </ac:spMkLst>
        </pc:spChg>
        <pc:spChg chg="add del">
          <ac:chgData name="Makanjuola Ogunleye" userId="8d30f0dc465677d6" providerId="LiveId" clId="{118B49BD-5611-463A-832E-93B0FD76BFF8}" dt="2019-04-24T05:21:02.226" v="2383" actId="26606"/>
          <ac:spMkLst>
            <pc:docMk/>
            <pc:sldMk cId="1694877565" sldId="261"/>
            <ac:spMk id="8" creationId="{B547373F-AF2E-4907-B442-9F902B387FD0}"/>
          </ac:spMkLst>
        </pc:spChg>
        <pc:spChg chg="add del">
          <ac:chgData name="Makanjuola Ogunleye" userId="8d30f0dc465677d6" providerId="LiveId" clId="{118B49BD-5611-463A-832E-93B0FD76BFF8}" dt="2019-04-24T05:21:04.021" v="2385" actId="26606"/>
          <ac:spMkLst>
            <pc:docMk/>
            <pc:sldMk cId="1694877565" sldId="261"/>
            <ac:spMk id="10" creationId="{DF9AD32D-FF05-44F4-BD4D-9CEE89B71EB9}"/>
          </ac:spMkLst>
        </pc:spChg>
        <pc:spChg chg="add del">
          <ac:chgData name="Makanjuola Ogunleye" userId="8d30f0dc465677d6" providerId="LiveId" clId="{118B49BD-5611-463A-832E-93B0FD76BFF8}" dt="2019-04-24T05:21:04.021" v="2385" actId="26606"/>
          <ac:spMkLst>
            <pc:docMk/>
            <pc:sldMk cId="1694877565" sldId="261"/>
            <ac:spMk id="11" creationId="{66B332A4-D438-4773-A77F-5ED49A448D9D}"/>
          </ac:spMkLst>
        </pc:spChg>
        <pc:spChg chg="add">
          <ac:chgData name="Makanjuola Ogunleye" userId="8d30f0dc465677d6" providerId="LiveId" clId="{118B49BD-5611-463A-832E-93B0FD76BFF8}" dt="2019-04-24T05:21:04.030" v="2386" actId="26606"/>
          <ac:spMkLst>
            <pc:docMk/>
            <pc:sldMk cId="1694877565" sldId="261"/>
            <ac:spMk id="13" creationId="{B547373F-AF2E-4907-B442-9F902B387FD0}"/>
          </ac:spMkLst>
        </pc:spChg>
      </pc:sldChg>
      <pc:sldChg chg="addSp delSp modSp add mod setBg">
        <pc:chgData name="Makanjuola Ogunleye" userId="8d30f0dc465677d6" providerId="LiveId" clId="{118B49BD-5611-463A-832E-93B0FD76BFF8}" dt="2019-04-24T17:16:10.921" v="4988" actId="14100"/>
        <pc:sldMkLst>
          <pc:docMk/>
          <pc:sldMk cId="3821549950" sldId="262"/>
        </pc:sldMkLst>
        <pc:spChg chg="mod">
          <ac:chgData name="Makanjuola Ogunleye" userId="8d30f0dc465677d6" providerId="LiveId" clId="{118B49BD-5611-463A-832E-93B0FD76BFF8}" dt="2019-04-24T00:13:43.502" v="1401" actId="26606"/>
          <ac:spMkLst>
            <pc:docMk/>
            <pc:sldMk cId="3821549950" sldId="262"/>
            <ac:spMk id="2" creationId="{C4624E85-1EE0-4141-9021-823CA10575CB}"/>
          </ac:spMkLst>
        </pc:spChg>
        <pc:spChg chg="del">
          <ac:chgData name="Makanjuola Ogunleye" userId="8d30f0dc465677d6" providerId="LiveId" clId="{118B49BD-5611-463A-832E-93B0FD76BFF8}" dt="2019-04-24T00:11:53.395" v="1382"/>
          <ac:spMkLst>
            <pc:docMk/>
            <pc:sldMk cId="3821549950" sldId="262"/>
            <ac:spMk id="3" creationId="{6D2F555D-5FA4-4C38-8FFF-D674E60BBF2D}"/>
          </ac:spMkLst>
        </pc:spChg>
        <pc:spChg chg="add del mod">
          <ac:chgData name="Makanjuola Ogunleye" userId="8d30f0dc465677d6" providerId="LiveId" clId="{118B49BD-5611-463A-832E-93B0FD76BFF8}" dt="2019-04-24T17:16:04.081" v="4986" actId="478"/>
          <ac:spMkLst>
            <pc:docMk/>
            <pc:sldMk cId="3821549950" sldId="262"/>
            <ac:spMk id="7" creationId="{F8B60444-EECD-4245-8271-BEFFE898F3E8}"/>
          </ac:spMkLst>
        </pc:spChg>
        <pc:spChg chg="add del">
          <ac:chgData name="Makanjuola Ogunleye" userId="8d30f0dc465677d6" providerId="LiveId" clId="{118B49BD-5611-463A-832E-93B0FD76BFF8}" dt="2019-04-24T00:12:04.149" v="1384" actId="26606"/>
          <ac:spMkLst>
            <pc:docMk/>
            <pc:sldMk cId="3821549950" sldId="262"/>
            <ac:spMk id="9" creationId="{A4AC5506-6312-4701-8D3C-40187889A947}"/>
          </ac:spMkLst>
        </pc:spChg>
        <pc:spChg chg="add del">
          <ac:chgData name="Makanjuola Ogunleye" userId="8d30f0dc465677d6" providerId="LiveId" clId="{118B49BD-5611-463A-832E-93B0FD76BFF8}" dt="2019-04-24T00:12:05.568" v="1386" actId="26606"/>
          <ac:spMkLst>
            <pc:docMk/>
            <pc:sldMk cId="3821549950" sldId="262"/>
            <ac:spMk id="12" creationId="{823AC064-BC96-4F32-8AE1-B2FD38754823}"/>
          </ac:spMkLst>
        </pc:spChg>
        <pc:spChg chg="add del">
          <ac:chgData name="Makanjuola Ogunleye" userId="8d30f0dc465677d6" providerId="LiveId" clId="{118B49BD-5611-463A-832E-93B0FD76BFF8}" dt="2019-04-24T00:12:32.475" v="1388" actId="26606"/>
          <ac:spMkLst>
            <pc:docMk/>
            <pc:sldMk cId="3821549950" sldId="262"/>
            <ac:spMk id="14" creationId="{A4AC5506-6312-4701-8D3C-40187889A947}"/>
          </ac:spMkLst>
        </pc:spChg>
        <pc:spChg chg="add del">
          <ac:chgData name="Makanjuola Ogunleye" userId="8d30f0dc465677d6" providerId="LiveId" clId="{118B49BD-5611-463A-832E-93B0FD76BFF8}" dt="2019-04-24T00:12:33.842" v="1390" actId="26606"/>
          <ac:spMkLst>
            <pc:docMk/>
            <pc:sldMk cId="3821549950" sldId="262"/>
            <ac:spMk id="16" creationId="{823AC064-BC96-4F32-8AE1-B2FD38754823}"/>
          </ac:spMkLst>
        </pc:spChg>
        <pc:spChg chg="add del">
          <ac:chgData name="Makanjuola Ogunleye" userId="8d30f0dc465677d6" providerId="LiveId" clId="{118B49BD-5611-463A-832E-93B0FD76BFF8}" dt="2019-04-24T00:13:43.502" v="1401" actId="26606"/>
          <ac:spMkLst>
            <pc:docMk/>
            <pc:sldMk cId="3821549950" sldId="262"/>
            <ac:spMk id="19" creationId="{A4AC5506-6312-4701-8D3C-40187889A947}"/>
          </ac:spMkLst>
        </pc:spChg>
        <pc:spChg chg="add">
          <ac:chgData name="Makanjuola Ogunleye" userId="8d30f0dc465677d6" providerId="LiveId" clId="{118B49BD-5611-463A-832E-93B0FD76BFF8}" dt="2019-04-24T00:13:43.502" v="1401" actId="26606"/>
          <ac:spMkLst>
            <pc:docMk/>
            <pc:sldMk cId="3821549950" sldId="262"/>
            <ac:spMk id="24" creationId="{823AC064-BC96-4F32-8AE1-B2FD38754823}"/>
          </ac:spMkLst>
        </pc:spChg>
        <pc:picChg chg="add del mod ord">
          <ac:chgData name="Makanjuola Ogunleye" userId="8d30f0dc465677d6" providerId="LiveId" clId="{118B49BD-5611-463A-832E-93B0FD76BFF8}" dt="2019-04-24T17:15:41.928" v="4984" actId="478"/>
          <ac:picMkLst>
            <pc:docMk/>
            <pc:sldMk cId="3821549950" sldId="262"/>
            <ac:picMk id="4" creationId="{F1215B96-0719-459C-A409-250AD3A44525}"/>
          </ac:picMkLst>
        </pc:picChg>
        <pc:picChg chg="add mod">
          <ac:chgData name="Makanjuola Ogunleye" userId="8d30f0dc465677d6" providerId="LiveId" clId="{118B49BD-5611-463A-832E-93B0FD76BFF8}" dt="2019-04-24T17:16:10.921" v="4988" actId="14100"/>
          <ac:picMkLst>
            <pc:docMk/>
            <pc:sldMk cId="3821549950" sldId="262"/>
            <ac:picMk id="5" creationId="{A7E20022-147C-4E18-8FD1-253F24AA36FA}"/>
          </ac:picMkLst>
        </pc:picChg>
        <pc:picChg chg="add mod">
          <ac:chgData name="Makanjuola Ogunleye" userId="8d30f0dc465677d6" providerId="LiveId" clId="{118B49BD-5611-463A-832E-93B0FD76BFF8}" dt="2019-04-24T00:13:43.502" v="1401" actId="26606"/>
          <ac:picMkLst>
            <pc:docMk/>
            <pc:sldMk cId="3821549950" sldId="262"/>
            <ac:picMk id="13" creationId="{1E58890F-6015-4651-9148-B81AB37E817A}"/>
          </ac:picMkLst>
        </pc:picChg>
        <pc:cxnChg chg="add del">
          <ac:chgData name="Makanjuola Ogunleye" userId="8d30f0dc465677d6" providerId="LiveId" clId="{118B49BD-5611-463A-832E-93B0FD76BFF8}" dt="2019-04-24T00:12:05.568" v="1386" actId="26606"/>
          <ac:cxnSpMkLst>
            <pc:docMk/>
            <pc:sldMk cId="3821549950" sldId="262"/>
            <ac:cxnSpMk id="11" creationId="{7E7C77BC-7138-40B1-A15B-20F57A494629}"/>
          </ac:cxnSpMkLst>
        </pc:cxnChg>
        <pc:cxnChg chg="add del">
          <ac:chgData name="Makanjuola Ogunleye" userId="8d30f0dc465677d6" providerId="LiveId" clId="{118B49BD-5611-463A-832E-93B0FD76BFF8}" dt="2019-04-24T00:12:33.842" v="1390" actId="26606"/>
          <ac:cxnSpMkLst>
            <pc:docMk/>
            <pc:sldMk cId="3821549950" sldId="262"/>
            <ac:cxnSpMk id="17" creationId="{7E7C77BC-7138-40B1-A15B-20F57A494629}"/>
          </ac:cxnSpMkLst>
        </pc:cxnChg>
        <pc:cxnChg chg="add">
          <ac:chgData name="Makanjuola Ogunleye" userId="8d30f0dc465677d6" providerId="LiveId" clId="{118B49BD-5611-463A-832E-93B0FD76BFF8}" dt="2019-04-24T00:13:43.502" v="1401" actId="26606"/>
          <ac:cxnSpMkLst>
            <pc:docMk/>
            <pc:sldMk cId="3821549950" sldId="262"/>
            <ac:cxnSpMk id="26" creationId="{7E7C77BC-7138-40B1-A15B-20F57A494629}"/>
          </ac:cxnSpMkLst>
        </pc:cxnChg>
        <pc:cxnChg chg="add">
          <ac:chgData name="Makanjuola Ogunleye" userId="8d30f0dc465677d6" providerId="LiveId" clId="{118B49BD-5611-463A-832E-93B0FD76BFF8}" dt="2019-04-24T00:13:43.502" v="1401" actId="26606"/>
          <ac:cxnSpMkLst>
            <pc:docMk/>
            <pc:sldMk cId="3821549950" sldId="262"/>
            <ac:cxnSpMk id="28" creationId="{DB146403-F3D6-484B-B2ED-97F9565D0370}"/>
          </ac:cxnSpMkLst>
        </pc:cxnChg>
      </pc:sldChg>
      <pc:sldChg chg="modSp add">
        <pc:chgData name="Makanjuola Ogunleye" userId="8d30f0dc465677d6" providerId="LiveId" clId="{118B49BD-5611-463A-832E-93B0FD76BFF8}" dt="2019-04-24T20:45:42.589" v="5103" actId="313"/>
        <pc:sldMkLst>
          <pc:docMk/>
          <pc:sldMk cId="312350137" sldId="263"/>
        </pc:sldMkLst>
        <pc:spChg chg="mod">
          <ac:chgData name="Makanjuola Ogunleye" userId="8d30f0dc465677d6" providerId="LiveId" clId="{118B49BD-5611-463A-832E-93B0FD76BFF8}" dt="2019-04-24T05:22:17.960" v="2398" actId="20577"/>
          <ac:spMkLst>
            <pc:docMk/>
            <pc:sldMk cId="312350137" sldId="263"/>
            <ac:spMk id="2" creationId="{7574DB6A-CAC5-4DF6-8CCD-E0E17E622BCF}"/>
          </ac:spMkLst>
        </pc:spChg>
        <pc:spChg chg="mod">
          <ac:chgData name="Makanjuola Ogunleye" userId="8d30f0dc465677d6" providerId="LiveId" clId="{118B49BD-5611-463A-832E-93B0FD76BFF8}" dt="2019-04-24T20:45:42.589" v="5103" actId="313"/>
          <ac:spMkLst>
            <pc:docMk/>
            <pc:sldMk cId="312350137" sldId="263"/>
            <ac:spMk id="3" creationId="{5D299B41-F788-411B-8389-A303A41670AE}"/>
          </ac:spMkLst>
        </pc:spChg>
      </pc:sldChg>
      <pc:sldChg chg="modSp add">
        <pc:chgData name="Makanjuola Ogunleye" userId="8d30f0dc465677d6" providerId="LiveId" clId="{118B49BD-5611-463A-832E-93B0FD76BFF8}" dt="2019-04-23T22:05:52.834" v="570" actId="20577"/>
        <pc:sldMkLst>
          <pc:docMk/>
          <pc:sldMk cId="3171346389" sldId="264"/>
        </pc:sldMkLst>
        <pc:spChg chg="mod">
          <ac:chgData name="Makanjuola Ogunleye" userId="8d30f0dc465677d6" providerId="LiveId" clId="{118B49BD-5611-463A-832E-93B0FD76BFF8}" dt="2019-04-23T18:53:42.521" v="468" actId="20577"/>
          <ac:spMkLst>
            <pc:docMk/>
            <pc:sldMk cId="3171346389" sldId="264"/>
            <ac:spMk id="2" creationId="{D57F7846-52EF-48A9-B894-F0B601223196}"/>
          </ac:spMkLst>
        </pc:spChg>
        <pc:spChg chg="mod">
          <ac:chgData name="Makanjuola Ogunleye" userId="8d30f0dc465677d6" providerId="LiveId" clId="{118B49BD-5611-463A-832E-93B0FD76BFF8}" dt="2019-04-23T22:05:52.834" v="570" actId="20577"/>
          <ac:spMkLst>
            <pc:docMk/>
            <pc:sldMk cId="3171346389" sldId="264"/>
            <ac:spMk id="3" creationId="{B443A076-381B-4CC1-9A4F-904BB6B3D8BB}"/>
          </ac:spMkLst>
        </pc:spChg>
      </pc:sldChg>
      <pc:sldChg chg="addSp delSp modSp add">
        <pc:chgData name="Makanjuola Ogunleye" userId="8d30f0dc465677d6" providerId="LiveId" clId="{118B49BD-5611-463A-832E-93B0FD76BFF8}" dt="2019-04-23T22:24:33.132" v="639" actId="1076"/>
        <pc:sldMkLst>
          <pc:docMk/>
          <pc:sldMk cId="1973361487" sldId="265"/>
        </pc:sldMkLst>
        <pc:spChg chg="mod">
          <ac:chgData name="Makanjuola Ogunleye" userId="8d30f0dc465677d6" providerId="LiveId" clId="{118B49BD-5611-463A-832E-93B0FD76BFF8}" dt="2019-04-23T22:24:23.947" v="637" actId="20577"/>
          <ac:spMkLst>
            <pc:docMk/>
            <pc:sldMk cId="1973361487" sldId="265"/>
            <ac:spMk id="2" creationId="{BC938558-4C84-4CD9-84ED-27C70C35520A}"/>
          </ac:spMkLst>
        </pc:spChg>
        <pc:spChg chg="del">
          <ac:chgData name="Makanjuola Ogunleye" userId="8d30f0dc465677d6" providerId="LiveId" clId="{118B49BD-5611-463A-832E-93B0FD76BFF8}" dt="2019-04-23T18:55:31.259" v="497"/>
          <ac:spMkLst>
            <pc:docMk/>
            <pc:sldMk cId="1973361487" sldId="265"/>
            <ac:spMk id="3" creationId="{0B20BD8C-3B55-42A5-A44A-F264FC64A517}"/>
          </ac:spMkLst>
        </pc:spChg>
        <pc:picChg chg="add mod">
          <ac:chgData name="Makanjuola Ogunleye" userId="8d30f0dc465677d6" providerId="LiveId" clId="{118B49BD-5611-463A-832E-93B0FD76BFF8}" dt="2019-04-23T22:24:33.132" v="639" actId="1076"/>
          <ac:picMkLst>
            <pc:docMk/>
            <pc:sldMk cId="1973361487" sldId="265"/>
            <ac:picMk id="4" creationId="{24193A94-C3E0-4DF9-91BD-3A7C22224FA0}"/>
          </ac:picMkLst>
        </pc:picChg>
      </pc:sldChg>
      <pc:sldChg chg="addSp delSp modSp add mod setBg setClrOvrMap">
        <pc:chgData name="Makanjuola Ogunleye" userId="8d30f0dc465677d6" providerId="LiveId" clId="{118B49BD-5611-463A-832E-93B0FD76BFF8}" dt="2019-04-23T22:54:49.323" v="1036" actId="20577"/>
        <pc:sldMkLst>
          <pc:docMk/>
          <pc:sldMk cId="1295901280" sldId="266"/>
        </pc:sldMkLst>
        <pc:spChg chg="mod">
          <ac:chgData name="Makanjuola Ogunleye" userId="8d30f0dc465677d6" providerId="LiveId" clId="{118B49BD-5611-463A-832E-93B0FD76BFF8}" dt="2019-04-23T22:54:16.614" v="991" actId="26606"/>
          <ac:spMkLst>
            <pc:docMk/>
            <pc:sldMk cId="1295901280" sldId="266"/>
            <ac:spMk id="2" creationId="{48156245-FC6E-41B1-94B2-D3DCB1A7006D}"/>
          </ac:spMkLst>
        </pc:spChg>
        <pc:spChg chg="del">
          <ac:chgData name="Makanjuola Ogunleye" userId="8d30f0dc465677d6" providerId="LiveId" clId="{118B49BD-5611-463A-832E-93B0FD76BFF8}" dt="2019-04-23T22:34:45.259" v="666"/>
          <ac:spMkLst>
            <pc:docMk/>
            <pc:sldMk cId="1295901280" sldId="266"/>
            <ac:spMk id="3" creationId="{E7E82443-2C28-492C-A430-D765C842C97C}"/>
          </ac:spMkLst>
        </pc:spChg>
        <pc:spChg chg="add mod ord">
          <ac:chgData name="Makanjuola Ogunleye" userId="8d30f0dc465677d6" providerId="LiveId" clId="{118B49BD-5611-463A-832E-93B0FD76BFF8}" dt="2019-04-23T22:54:49.323" v="1036" actId="20577"/>
          <ac:spMkLst>
            <pc:docMk/>
            <pc:sldMk cId="1295901280" sldId="266"/>
            <ac:spMk id="4" creationId="{67B0B30D-A110-43FB-A611-A32812AC354B}"/>
          </ac:spMkLst>
        </pc:spChg>
        <pc:spChg chg="add del">
          <ac:chgData name="Makanjuola Ogunleye" userId="8d30f0dc465677d6" providerId="LiveId" clId="{118B49BD-5611-463A-832E-93B0FD76BFF8}" dt="2019-04-23T22:54:11.480" v="988" actId="26606"/>
          <ac:spMkLst>
            <pc:docMk/>
            <pc:sldMk cId="1295901280" sldId="266"/>
            <ac:spMk id="73" creationId="{A9616D99-AEFB-4C95-84EF-5DEC698D92A7}"/>
          </ac:spMkLst>
        </pc:spChg>
        <pc:spChg chg="add del">
          <ac:chgData name="Makanjuola Ogunleye" userId="8d30f0dc465677d6" providerId="LiveId" clId="{118B49BD-5611-463A-832E-93B0FD76BFF8}" dt="2019-04-23T22:54:11.480" v="988" actId="26606"/>
          <ac:spMkLst>
            <pc:docMk/>
            <pc:sldMk cId="1295901280" sldId="266"/>
            <ac:spMk id="75" creationId="{D0F97023-F626-4FC5-8C2D-753B5C7F4606}"/>
          </ac:spMkLst>
        </pc:spChg>
        <pc:spChg chg="add del">
          <ac:chgData name="Makanjuola Ogunleye" userId="8d30f0dc465677d6" providerId="LiveId" clId="{118B49BD-5611-463A-832E-93B0FD76BFF8}" dt="2019-04-23T22:54:16.603" v="990" actId="26606"/>
          <ac:spMkLst>
            <pc:docMk/>
            <pc:sldMk cId="1295901280" sldId="266"/>
            <ac:spMk id="77" creationId="{FBE3B62F-5853-4A3C-B050-6186351A7176}"/>
          </ac:spMkLst>
        </pc:spChg>
        <pc:spChg chg="add del">
          <ac:chgData name="Makanjuola Ogunleye" userId="8d30f0dc465677d6" providerId="LiveId" clId="{118B49BD-5611-463A-832E-93B0FD76BFF8}" dt="2019-04-23T22:54:16.603" v="990" actId="26606"/>
          <ac:spMkLst>
            <pc:docMk/>
            <pc:sldMk cId="1295901280" sldId="266"/>
            <ac:spMk id="2054" creationId="{EE1FC7B4-E4A7-4452-B413-1A623E3A7230}"/>
          </ac:spMkLst>
        </pc:spChg>
        <pc:spChg chg="add del">
          <ac:chgData name="Makanjuola Ogunleye" userId="8d30f0dc465677d6" providerId="LiveId" clId="{118B49BD-5611-463A-832E-93B0FD76BFF8}" dt="2019-04-23T22:54:16.603" v="990" actId="26606"/>
          <ac:spMkLst>
            <pc:docMk/>
            <pc:sldMk cId="1295901280" sldId="266"/>
            <ac:spMk id="2055" creationId="{E0709AF0-24F0-4486-B189-BE6386BDB198}"/>
          </ac:spMkLst>
        </pc:spChg>
        <pc:spChg chg="add">
          <ac:chgData name="Makanjuola Ogunleye" userId="8d30f0dc465677d6" providerId="LiveId" clId="{118B49BD-5611-463A-832E-93B0FD76BFF8}" dt="2019-04-23T22:54:16.614" v="991" actId="26606"/>
          <ac:spMkLst>
            <pc:docMk/>
            <pc:sldMk cId="1295901280" sldId="266"/>
            <ac:spMk id="2057" creationId="{E364580B-B24D-4448-B898-C13F15482BC5}"/>
          </ac:spMkLst>
        </pc:spChg>
        <pc:spChg chg="add">
          <ac:chgData name="Makanjuola Ogunleye" userId="8d30f0dc465677d6" providerId="LiveId" clId="{118B49BD-5611-463A-832E-93B0FD76BFF8}" dt="2019-04-23T22:54:16.614" v="991" actId="26606"/>
          <ac:spMkLst>
            <pc:docMk/>
            <pc:sldMk cId="1295901280" sldId="266"/>
            <ac:spMk id="2058" creationId="{8CEBB63E-FF19-493F-9618-BFFB451DF4C5}"/>
          </ac:spMkLst>
        </pc:spChg>
        <pc:picChg chg="add del mod">
          <ac:chgData name="Makanjuola Ogunleye" userId="8d30f0dc465677d6" providerId="LiveId" clId="{118B49BD-5611-463A-832E-93B0FD76BFF8}" dt="2019-04-23T22:36:01.839" v="695" actId="478"/>
          <ac:picMkLst>
            <pc:docMk/>
            <pc:sldMk cId="1295901280" sldId="266"/>
            <ac:picMk id="2050" creationId="{CDF286D2-B003-4AB3-A3A4-8C52363097E3}"/>
          </ac:picMkLst>
        </pc:picChg>
        <pc:picChg chg="add mod ord">
          <ac:chgData name="Makanjuola Ogunleye" userId="8d30f0dc465677d6" providerId="LiveId" clId="{118B49BD-5611-463A-832E-93B0FD76BFF8}" dt="2019-04-23T22:54:16.614" v="991" actId="26606"/>
          <ac:picMkLst>
            <pc:docMk/>
            <pc:sldMk cId="1295901280" sldId="266"/>
            <ac:picMk id="2052" creationId="{AE5751D7-4B9B-4458-9FEA-4806BB27A47A}"/>
          </ac:picMkLst>
        </pc:picChg>
      </pc:sldChg>
      <pc:sldChg chg="addSp modSp add">
        <pc:chgData name="Makanjuola Ogunleye" userId="8d30f0dc465677d6" providerId="LiveId" clId="{118B49BD-5611-463A-832E-93B0FD76BFF8}" dt="2019-04-23T22:31:51.280" v="665" actId="14734"/>
        <pc:sldMkLst>
          <pc:docMk/>
          <pc:sldMk cId="2673947441" sldId="267"/>
        </pc:sldMkLst>
        <pc:spChg chg="mod">
          <ac:chgData name="Makanjuola Ogunleye" userId="8d30f0dc465677d6" providerId="LiveId" clId="{118B49BD-5611-463A-832E-93B0FD76BFF8}" dt="2019-04-23T22:00:55.225" v="536" actId="1076"/>
          <ac:spMkLst>
            <pc:docMk/>
            <pc:sldMk cId="2673947441" sldId="267"/>
            <ac:spMk id="2" creationId="{429CCCB1-3976-4E1C-8560-F492340681A0}"/>
          </ac:spMkLst>
        </pc:spChg>
        <pc:spChg chg="mod">
          <ac:chgData name="Makanjuola Ogunleye" userId="8d30f0dc465677d6" providerId="LiveId" clId="{118B49BD-5611-463A-832E-93B0FD76BFF8}" dt="2019-04-23T22:03:19.064" v="553" actId="20577"/>
          <ac:spMkLst>
            <pc:docMk/>
            <pc:sldMk cId="2673947441" sldId="267"/>
            <ac:spMk id="3" creationId="{333562B1-B487-4D24-A42B-533878E62DA1}"/>
          </ac:spMkLst>
        </pc:spChg>
        <pc:graphicFrameChg chg="add mod modGraphic">
          <ac:chgData name="Makanjuola Ogunleye" userId="8d30f0dc465677d6" providerId="LiveId" clId="{118B49BD-5611-463A-832E-93B0FD76BFF8}" dt="2019-04-23T22:31:51.280" v="665" actId="14734"/>
          <ac:graphicFrameMkLst>
            <pc:docMk/>
            <pc:sldMk cId="2673947441" sldId="267"/>
            <ac:graphicFrameMk id="4" creationId="{6644E033-53FF-4C3D-AD66-007D1EF2A82E}"/>
          </ac:graphicFrameMkLst>
        </pc:graphicFrameChg>
      </pc:sldChg>
      <pc:sldChg chg="addSp modSp add mod setBg">
        <pc:chgData name="Makanjuola Ogunleye" userId="8d30f0dc465677d6" providerId="LiveId" clId="{118B49BD-5611-463A-832E-93B0FD76BFF8}" dt="2019-04-23T22:53:54.736" v="986" actId="20577"/>
        <pc:sldMkLst>
          <pc:docMk/>
          <pc:sldMk cId="2107131738" sldId="268"/>
        </pc:sldMkLst>
        <pc:spChg chg="mod">
          <ac:chgData name="Makanjuola Ogunleye" userId="8d30f0dc465677d6" providerId="LiveId" clId="{118B49BD-5611-463A-832E-93B0FD76BFF8}" dt="2019-04-23T22:53:36.009" v="971" actId="26606"/>
          <ac:spMkLst>
            <pc:docMk/>
            <pc:sldMk cId="2107131738" sldId="268"/>
            <ac:spMk id="2" creationId="{0A057E37-2B09-404E-A246-B364510C1DE1}"/>
          </ac:spMkLst>
        </pc:spChg>
        <pc:spChg chg="mod">
          <ac:chgData name="Makanjuola Ogunleye" userId="8d30f0dc465677d6" providerId="LiveId" clId="{118B49BD-5611-463A-832E-93B0FD76BFF8}" dt="2019-04-23T22:53:54.736" v="986" actId="20577"/>
          <ac:spMkLst>
            <pc:docMk/>
            <pc:sldMk cId="2107131738" sldId="268"/>
            <ac:spMk id="3" creationId="{0CF8EC7B-75C2-4AE5-AE65-DEF5326553FE}"/>
          </ac:spMkLst>
        </pc:spChg>
        <pc:spChg chg="add">
          <ac:chgData name="Makanjuola Ogunleye" userId="8d30f0dc465677d6" providerId="LiveId" clId="{118B49BD-5611-463A-832E-93B0FD76BFF8}" dt="2019-04-23T22:53:36.009" v="971" actId="26606"/>
          <ac:spMkLst>
            <pc:docMk/>
            <pc:sldMk cId="2107131738" sldId="268"/>
            <ac:spMk id="71" creationId="{867D4867-5BA7-4462-B2F6-A23F4A622AA7}"/>
          </ac:spMkLst>
        </pc:spChg>
        <pc:picChg chg="add mod">
          <ac:chgData name="Makanjuola Ogunleye" userId="8d30f0dc465677d6" providerId="LiveId" clId="{118B49BD-5611-463A-832E-93B0FD76BFF8}" dt="2019-04-23T22:53:36.009" v="971" actId="26606"/>
          <ac:picMkLst>
            <pc:docMk/>
            <pc:sldMk cId="2107131738" sldId="268"/>
            <ac:picMk id="3074" creationId="{3A5B822E-968D-4A49-A01D-19976F058815}"/>
          </ac:picMkLst>
        </pc:picChg>
      </pc:sldChg>
      <pc:sldChg chg="modSp add">
        <pc:chgData name="Makanjuola Ogunleye" userId="8d30f0dc465677d6" providerId="LiveId" clId="{118B49BD-5611-463A-832E-93B0FD76BFF8}" dt="2019-04-24T17:12:00.131" v="4982" actId="5793"/>
        <pc:sldMkLst>
          <pc:docMk/>
          <pc:sldMk cId="3743719514" sldId="269"/>
        </pc:sldMkLst>
        <pc:spChg chg="mod">
          <ac:chgData name="Makanjuola Ogunleye" userId="8d30f0dc465677d6" providerId="LiveId" clId="{118B49BD-5611-463A-832E-93B0FD76BFF8}" dt="2019-04-23T22:56:00.999" v="1065" actId="20577"/>
          <ac:spMkLst>
            <pc:docMk/>
            <pc:sldMk cId="3743719514" sldId="269"/>
            <ac:spMk id="2" creationId="{20482A22-4EBD-4E08-94EF-5C85A87B031F}"/>
          </ac:spMkLst>
        </pc:spChg>
        <pc:spChg chg="mod">
          <ac:chgData name="Makanjuola Ogunleye" userId="8d30f0dc465677d6" providerId="LiveId" clId="{118B49BD-5611-463A-832E-93B0FD76BFF8}" dt="2019-04-24T17:12:00.131" v="4982" actId="5793"/>
          <ac:spMkLst>
            <pc:docMk/>
            <pc:sldMk cId="3743719514" sldId="269"/>
            <ac:spMk id="3" creationId="{74BED52F-7147-4957-85EA-A7BA0B15922B}"/>
          </ac:spMkLst>
        </pc:spChg>
      </pc:sldChg>
      <pc:sldChg chg="addSp delSp modSp add mod setBg">
        <pc:chgData name="Makanjuola Ogunleye" userId="8d30f0dc465677d6" providerId="LiveId" clId="{118B49BD-5611-463A-832E-93B0FD76BFF8}" dt="2019-04-23T23:50:05.912" v="1255" actId="26606"/>
        <pc:sldMkLst>
          <pc:docMk/>
          <pc:sldMk cId="2500022366" sldId="270"/>
        </pc:sldMkLst>
        <pc:spChg chg="mod">
          <ac:chgData name="Makanjuola Ogunleye" userId="8d30f0dc465677d6" providerId="LiveId" clId="{118B49BD-5611-463A-832E-93B0FD76BFF8}" dt="2019-04-23T23:50:05.912" v="1255" actId="26606"/>
          <ac:spMkLst>
            <pc:docMk/>
            <pc:sldMk cId="2500022366" sldId="270"/>
            <ac:spMk id="2" creationId="{559D12F8-E747-4A8F-8CF2-5F3E0BE28CEB}"/>
          </ac:spMkLst>
        </pc:spChg>
        <pc:spChg chg="del mod">
          <ac:chgData name="Makanjuola Ogunleye" userId="8d30f0dc465677d6" providerId="LiveId" clId="{118B49BD-5611-463A-832E-93B0FD76BFF8}" dt="2019-04-23T23:50:05.912" v="1255" actId="26606"/>
          <ac:spMkLst>
            <pc:docMk/>
            <pc:sldMk cId="2500022366" sldId="270"/>
            <ac:spMk id="3" creationId="{70933926-D781-4F49-ADB4-9AB6E5FC726A}"/>
          </ac:spMkLst>
        </pc:spChg>
        <pc:spChg chg="add">
          <ac:chgData name="Makanjuola Ogunleye" userId="8d30f0dc465677d6" providerId="LiveId" clId="{118B49BD-5611-463A-832E-93B0FD76BFF8}" dt="2019-04-23T23:50:05.912" v="1255" actId="26606"/>
          <ac:spMkLst>
            <pc:docMk/>
            <pc:sldMk cId="2500022366" sldId="270"/>
            <ac:spMk id="10" creationId="{46C2E80F-49A6-4372-B103-219D417A55ED}"/>
          </ac:spMkLst>
        </pc:spChg>
        <pc:graphicFrameChg chg="add">
          <ac:chgData name="Makanjuola Ogunleye" userId="8d30f0dc465677d6" providerId="LiveId" clId="{118B49BD-5611-463A-832E-93B0FD76BFF8}" dt="2019-04-23T23:50:05.912" v="1255" actId="26606"/>
          <ac:graphicFrameMkLst>
            <pc:docMk/>
            <pc:sldMk cId="2500022366" sldId="270"/>
            <ac:graphicFrameMk id="5" creationId="{6BC2465B-3361-4B67-A483-7347B303635F}"/>
          </ac:graphicFrameMkLst>
        </pc:graphicFrameChg>
      </pc:sldChg>
      <pc:sldChg chg="addSp delSp modSp add mod setBg">
        <pc:chgData name="Makanjuola Ogunleye" userId="8d30f0dc465677d6" providerId="LiveId" clId="{118B49BD-5611-463A-832E-93B0FD76BFF8}" dt="2019-04-24T03:16:52.120" v="1481" actId="14100"/>
        <pc:sldMkLst>
          <pc:docMk/>
          <pc:sldMk cId="3744332470" sldId="271"/>
        </pc:sldMkLst>
        <pc:spChg chg="del">
          <ac:chgData name="Makanjuola Ogunleye" userId="8d30f0dc465677d6" providerId="LiveId" clId="{118B49BD-5611-463A-832E-93B0FD76BFF8}" dt="2019-04-24T03:15:19.510" v="1446" actId="478"/>
          <ac:spMkLst>
            <pc:docMk/>
            <pc:sldMk cId="3744332470" sldId="271"/>
            <ac:spMk id="2" creationId="{F7782521-7EC4-4FF9-A830-809CD3395E92}"/>
          </ac:spMkLst>
        </pc:spChg>
        <pc:spChg chg="mod">
          <ac:chgData name="Makanjuola Ogunleye" userId="8d30f0dc465677d6" providerId="LiveId" clId="{118B49BD-5611-463A-832E-93B0FD76BFF8}" dt="2019-04-24T03:16:35.494" v="1477" actId="26606"/>
          <ac:spMkLst>
            <pc:docMk/>
            <pc:sldMk cId="3744332470" sldId="271"/>
            <ac:spMk id="3" creationId="{12A8EE2B-A484-4A9E-A025-4358FBCB86C0}"/>
          </ac:spMkLst>
        </pc:spChg>
        <pc:spChg chg="add">
          <ac:chgData name="Makanjuola Ogunleye" userId="8d30f0dc465677d6" providerId="LiveId" clId="{118B49BD-5611-463A-832E-93B0FD76BFF8}" dt="2019-04-24T03:16:35.494" v="1477" actId="26606"/>
          <ac:spMkLst>
            <pc:docMk/>
            <pc:sldMk cId="3744332470" sldId="271"/>
            <ac:spMk id="9" creationId="{867D4867-5BA7-4462-B2F6-A23F4A622AA7}"/>
          </ac:spMkLst>
        </pc:spChg>
        <pc:picChg chg="add mod">
          <ac:chgData name="Makanjuola Ogunleye" userId="8d30f0dc465677d6" providerId="LiveId" clId="{118B49BD-5611-463A-832E-93B0FD76BFF8}" dt="2019-04-24T03:16:52.120" v="1481" actId="14100"/>
          <ac:picMkLst>
            <pc:docMk/>
            <pc:sldMk cId="3744332470" sldId="271"/>
            <ac:picMk id="4" creationId="{81791626-8F4D-46E5-B27E-24B2C80C4C92}"/>
          </ac:picMkLst>
        </pc:picChg>
      </pc:sldChg>
      <pc:sldChg chg="addSp delSp modSp add mod setBg">
        <pc:chgData name="Makanjuola Ogunleye" userId="8d30f0dc465677d6" providerId="LiveId" clId="{118B49BD-5611-463A-832E-93B0FD76BFF8}" dt="2019-04-24T04:58:30.316" v="1559" actId="26606"/>
        <pc:sldMkLst>
          <pc:docMk/>
          <pc:sldMk cId="772500596" sldId="272"/>
        </pc:sldMkLst>
        <pc:spChg chg="mod">
          <ac:chgData name="Makanjuola Ogunleye" userId="8d30f0dc465677d6" providerId="LiveId" clId="{118B49BD-5611-463A-832E-93B0FD76BFF8}" dt="2019-04-24T04:58:30.316" v="1559" actId="26606"/>
          <ac:spMkLst>
            <pc:docMk/>
            <pc:sldMk cId="772500596" sldId="272"/>
            <ac:spMk id="2" creationId="{15CF2312-3DA6-4BEE-B823-8742E6DBA4B2}"/>
          </ac:spMkLst>
        </pc:spChg>
        <pc:spChg chg="del mod">
          <ac:chgData name="Makanjuola Ogunleye" userId="8d30f0dc465677d6" providerId="LiveId" clId="{118B49BD-5611-463A-832E-93B0FD76BFF8}" dt="2019-04-24T04:58:30.316" v="1559" actId="26606"/>
          <ac:spMkLst>
            <pc:docMk/>
            <pc:sldMk cId="772500596" sldId="272"/>
            <ac:spMk id="3" creationId="{2E22D3E3-F759-4BD8-9254-4DA82B47BC38}"/>
          </ac:spMkLst>
        </pc:spChg>
        <pc:spChg chg="add">
          <ac:chgData name="Makanjuola Ogunleye" userId="8d30f0dc465677d6" providerId="LiveId" clId="{118B49BD-5611-463A-832E-93B0FD76BFF8}" dt="2019-04-24T04:58:30.316" v="1559" actId="26606"/>
          <ac:spMkLst>
            <pc:docMk/>
            <pc:sldMk cId="772500596" sldId="272"/>
            <ac:spMk id="10" creationId="{4351DFE5-F63D-4BE0-BDA9-E3EB88F01AA5}"/>
          </ac:spMkLst>
        </pc:spChg>
        <pc:graphicFrameChg chg="add">
          <ac:chgData name="Makanjuola Ogunleye" userId="8d30f0dc465677d6" providerId="LiveId" clId="{118B49BD-5611-463A-832E-93B0FD76BFF8}" dt="2019-04-24T04:58:30.316" v="1559" actId="26606"/>
          <ac:graphicFrameMkLst>
            <pc:docMk/>
            <pc:sldMk cId="772500596" sldId="272"/>
            <ac:graphicFrameMk id="5" creationId="{7763F4C9-E450-4039-9376-549701C9C618}"/>
          </ac:graphicFrameMkLst>
        </pc:graphicFrameChg>
        <pc:picChg chg="add">
          <ac:chgData name="Makanjuola Ogunleye" userId="8d30f0dc465677d6" providerId="LiveId" clId="{118B49BD-5611-463A-832E-93B0FD76BFF8}" dt="2019-04-24T04:58:30.316" v="1559" actId="26606"/>
          <ac:picMkLst>
            <pc:docMk/>
            <pc:sldMk cId="772500596" sldId="272"/>
            <ac:picMk id="12" creationId="{02DD2BC0-6F29-4B4F-8D61-2DCF6D2E8E73}"/>
          </ac:picMkLst>
        </pc:picChg>
      </pc:sldChg>
      <pc:sldChg chg="addSp delSp modSp add mod setBg">
        <pc:chgData name="Makanjuola Ogunleye" userId="8d30f0dc465677d6" providerId="LiveId" clId="{118B49BD-5611-463A-832E-93B0FD76BFF8}" dt="2019-04-24T05:03:24.072" v="1577" actId="26606"/>
        <pc:sldMkLst>
          <pc:docMk/>
          <pc:sldMk cId="1387748647" sldId="273"/>
        </pc:sldMkLst>
        <pc:spChg chg="mod">
          <ac:chgData name="Makanjuola Ogunleye" userId="8d30f0dc465677d6" providerId="LiveId" clId="{118B49BD-5611-463A-832E-93B0FD76BFF8}" dt="2019-04-24T05:03:24.060" v="1576" actId="26606"/>
          <ac:spMkLst>
            <pc:docMk/>
            <pc:sldMk cId="1387748647" sldId="273"/>
            <ac:spMk id="2" creationId="{EA51DBA3-71FD-4F95-BCF3-38ABACD95EC8}"/>
          </ac:spMkLst>
        </pc:spChg>
        <pc:spChg chg="del">
          <ac:chgData name="Makanjuola Ogunleye" userId="8d30f0dc465677d6" providerId="LiveId" clId="{118B49BD-5611-463A-832E-93B0FD76BFF8}" dt="2019-04-24T04:59:54.879" v="1562"/>
          <ac:spMkLst>
            <pc:docMk/>
            <pc:sldMk cId="1387748647" sldId="273"/>
            <ac:spMk id="3" creationId="{7886DBC6-8BF1-4D6F-8A92-DBF12179E546}"/>
          </ac:spMkLst>
        </pc:spChg>
        <pc:spChg chg="add del">
          <ac:chgData name="Makanjuola Ogunleye" userId="8d30f0dc465677d6" providerId="LiveId" clId="{118B49BD-5611-463A-832E-93B0FD76BFF8}" dt="2019-04-24T05:03:24.072" v="1577" actId="26606"/>
          <ac:spMkLst>
            <pc:docMk/>
            <pc:sldMk cId="1387748647" sldId="273"/>
            <ac:spMk id="9" creationId="{AB45A142-4255-493C-8284-5D566C121B10}"/>
          </ac:spMkLst>
        </pc:spChg>
        <pc:spChg chg="add del">
          <ac:chgData name="Makanjuola Ogunleye" userId="8d30f0dc465677d6" providerId="LiveId" clId="{118B49BD-5611-463A-832E-93B0FD76BFF8}" dt="2019-04-24T05:03:24.060" v="1576" actId="26606"/>
          <ac:spMkLst>
            <pc:docMk/>
            <pc:sldMk cId="1387748647" sldId="273"/>
            <ac:spMk id="16" creationId="{6753252F-4873-4F63-801D-CC719279A7D5}"/>
          </ac:spMkLst>
        </pc:spChg>
        <pc:spChg chg="add del">
          <ac:chgData name="Makanjuola Ogunleye" userId="8d30f0dc465677d6" providerId="LiveId" clId="{118B49BD-5611-463A-832E-93B0FD76BFF8}" dt="2019-04-24T05:03:24.060" v="1576" actId="26606"/>
          <ac:spMkLst>
            <pc:docMk/>
            <pc:sldMk cId="1387748647" sldId="273"/>
            <ac:spMk id="18" creationId="{047C8CCB-F95D-4249-92DD-651249D3535A}"/>
          </ac:spMkLst>
        </pc:spChg>
        <pc:spChg chg="add">
          <ac:chgData name="Makanjuola Ogunleye" userId="8d30f0dc465677d6" providerId="LiveId" clId="{118B49BD-5611-463A-832E-93B0FD76BFF8}" dt="2019-04-24T05:03:24.072" v="1577" actId="26606"/>
          <ac:spMkLst>
            <pc:docMk/>
            <pc:sldMk cId="1387748647" sldId="273"/>
            <ac:spMk id="20" creationId="{AB45A142-4255-493C-8284-5D566C121B10}"/>
          </ac:spMkLst>
        </pc:spChg>
        <pc:picChg chg="add mod">
          <ac:chgData name="Makanjuola Ogunleye" userId="8d30f0dc465677d6" providerId="LiveId" clId="{118B49BD-5611-463A-832E-93B0FD76BFF8}" dt="2019-04-24T05:03:24.060" v="1576" actId="26606"/>
          <ac:picMkLst>
            <pc:docMk/>
            <pc:sldMk cId="1387748647" sldId="273"/>
            <ac:picMk id="4" creationId="{DF8EA9CC-0EAE-4573-AE61-3557747A5CF9}"/>
          </ac:picMkLst>
        </pc:picChg>
        <pc:cxnChg chg="add del">
          <ac:chgData name="Makanjuola Ogunleye" userId="8d30f0dc465677d6" providerId="LiveId" clId="{118B49BD-5611-463A-832E-93B0FD76BFF8}" dt="2019-04-24T05:03:24.072" v="1577" actId="26606"/>
          <ac:cxnSpMkLst>
            <pc:docMk/>
            <pc:sldMk cId="1387748647" sldId="273"/>
            <ac:cxnSpMk id="11" creationId="{38FB9660-F42F-4313-BBC4-47C007FE484C}"/>
          </ac:cxnSpMkLst>
        </pc:cxnChg>
        <pc:cxnChg chg="add">
          <ac:chgData name="Makanjuola Ogunleye" userId="8d30f0dc465677d6" providerId="LiveId" clId="{118B49BD-5611-463A-832E-93B0FD76BFF8}" dt="2019-04-24T05:03:24.072" v="1577" actId="26606"/>
          <ac:cxnSpMkLst>
            <pc:docMk/>
            <pc:sldMk cId="1387748647" sldId="273"/>
            <ac:cxnSpMk id="21" creationId="{38FB9660-F42F-4313-BBC4-47C007FE484C}"/>
          </ac:cxnSpMkLst>
        </pc:cxnChg>
      </pc:sldChg>
      <pc:sldChg chg="addSp delSp modSp add mod setBg">
        <pc:chgData name="Makanjuola Ogunleye" userId="8d30f0dc465677d6" providerId="LiveId" clId="{118B49BD-5611-463A-832E-93B0FD76BFF8}" dt="2019-04-24T05:03:10.866" v="1574" actId="1076"/>
        <pc:sldMkLst>
          <pc:docMk/>
          <pc:sldMk cId="1265700509" sldId="274"/>
        </pc:sldMkLst>
        <pc:spChg chg="mod">
          <ac:chgData name="Makanjuola Ogunleye" userId="8d30f0dc465677d6" providerId="LiveId" clId="{118B49BD-5611-463A-832E-93B0FD76BFF8}" dt="2019-04-24T05:02:36.380" v="1568" actId="26606"/>
          <ac:spMkLst>
            <pc:docMk/>
            <pc:sldMk cId="1265700509" sldId="274"/>
            <ac:spMk id="2" creationId="{48A1A2EB-3D60-4F72-8DF6-C49779858DC8}"/>
          </ac:spMkLst>
        </pc:spChg>
        <pc:spChg chg="del mod">
          <ac:chgData name="Makanjuola Ogunleye" userId="8d30f0dc465677d6" providerId="LiveId" clId="{118B49BD-5611-463A-832E-93B0FD76BFF8}" dt="2019-04-24T05:02:59.131" v="1570"/>
          <ac:spMkLst>
            <pc:docMk/>
            <pc:sldMk cId="1265700509" sldId="274"/>
            <ac:spMk id="3" creationId="{33D7FD42-8EE4-4D46-8F7F-51E314F08255}"/>
          </ac:spMkLst>
        </pc:spChg>
        <pc:spChg chg="add">
          <ac:chgData name="Makanjuola Ogunleye" userId="8d30f0dc465677d6" providerId="LiveId" clId="{118B49BD-5611-463A-832E-93B0FD76BFF8}" dt="2019-04-24T05:02:36.380" v="1568" actId="26606"/>
          <ac:spMkLst>
            <pc:docMk/>
            <pc:sldMk cId="1265700509" sldId="274"/>
            <ac:spMk id="8" creationId="{3B854194-185D-494D-905C-7C7CB2E30F6E}"/>
          </ac:spMkLst>
        </pc:spChg>
        <pc:spChg chg="add">
          <ac:chgData name="Makanjuola Ogunleye" userId="8d30f0dc465677d6" providerId="LiveId" clId="{118B49BD-5611-463A-832E-93B0FD76BFF8}" dt="2019-04-24T05:02:36.380" v="1568" actId="26606"/>
          <ac:spMkLst>
            <pc:docMk/>
            <pc:sldMk cId="1265700509" sldId="274"/>
            <ac:spMk id="10" creationId="{B4F5FA0D-0104-4987-8241-EFF7C85B88DE}"/>
          </ac:spMkLst>
        </pc:spChg>
        <pc:picChg chg="add mod">
          <ac:chgData name="Makanjuola Ogunleye" userId="8d30f0dc465677d6" providerId="LiveId" clId="{118B49BD-5611-463A-832E-93B0FD76BFF8}" dt="2019-04-24T05:03:10.866" v="1574" actId="1076"/>
          <ac:picMkLst>
            <pc:docMk/>
            <pc:sldMk cId="1265700509" sldId="274"/>
            <ac:picMk id="7" creationId="{A8ED5E93-0B7E-40FC-9879-09F09CAEF86A}"/>
          </ac:picMkLst>
        </pc:picChg>
        <pc:picChg chg="add">
          <ac:chgData name="Makanjuola Ogunleye" userId="8d30f0dc465677d6" providerId="LiveId" clId="{118B49BD-5611-463A-832E-93B0FD76BFF8}" dt="2019-04-24T05:02:36.380" v="1568" actId="26606"/>
          <ac:picMkLst>
            <pc:docMk/>
            <pc:sldMk cId="1265700509" sldId="274"/>
            <ac:picMk id="12" creationId="{2897127E-6CEF-446C-BE87-93B7C46E49D1}"/>
          </ac:picMkLst>
        </pc:picChg>
      </pc:sldChg>
      <pc:sldChg chg="addSp modSp add mod setBg">
        <pc:chgData name="Makanjuola Ogunleye" userId="8d30f0dc465677d6" providerId="LiveId" clId="{118B49BD-5611-463A-832E-93B0FD76BFF8}" dt="2019-04-24T05:07:40.529" v="1683" actId="14100"/>
        <pc:sldMkLst>
          <pc:docMk/>
          <pc:sldMk cId="1477792383" sldId="275"/>
        </pc:sldMkLst>
        <pc:spChg chg="mod">
          <ac:chgData name="Makanjuola Ogunleye" userId="8d30f0dc465677d6" providerId="LiveId" clId="{118B49BD-5611-463A-832E-93B0FD76BFF8}" dt="2019-04-24T05:07:29.588" v="1679" actId="26606"/>
          <ac:spMkLst>
            <pc:docMk/>
            <pc:sldMk cId="1477792383" sldId="275"/>
            <ac:spMk id="2" creationId="{5423DF2F-A27C-4BB9-8D46-AAB6BB4A6DF4}"/>
          </ac:spMkLst>
        </pc:spChg>
        <pc:spChg chg="mod ord">
          <ac:chgData name="Makanjuola Ogunleye" userId="8d30f0dc465677d6" providerId="LiveId" clId="{118B49BD-5611-463A-832E-93B0FD76BFF8}" dt="2019-04-24T05:07:29.588" v="1679" actId="26606"/>
          <ac:spMkLst>
            <pc:docMk/>
            <pc:sldMk cId="1477792383" sldId="275"/>
            <ac:spMk id="3" creationId="{4D2C187A-044F-4141-9B5E-8EB06F69A598}"/>
          </ac:spMkLst>
        </pc:spChg>
        <pc:spChg chg="add">
          <ac:chgData name="Makanjuola Ogunleye" userId="8d30f0dc465677d6" providerId="LiveId" clId="{118B49BD-5611-463A-832E-93B0FD76BFF8}" dt="2019-04-24T05:07:29.588" v="1679" actId="26606"/>
          <ac:spMkLst>
            <pc:docMk/>
            <pc:sldMk cId="1477792383" sldId="275"/>
            <ac:spMk id="9" creationId="{0AFE1151-0D14-4504-950C-EAFF3F3B959E}"/>
          </ac:spMkLst>
        </pc:spChg>
        <pc:spChg chg="add">
          <ac:chgData name="Makanjuola Ogunleye" userId="8d30f0dc465677d6" providerId="LiveId" clId="{118B49BD-5611-463A-832E-93B0FD76BFF8}" dt="2019-04-24T05:07:29.588" v="1679" actId="26606"/>
          <ac:spMkLst>
            <pc:docMk/>
            <pc:sldMk cId="1477792383" sldId="275"/>
            <ac:spMk id="39" creationId="{66970A32-FB32-4881-8378-298B88BED5F0}"/>
          </ac:spMkLst>
        </pc:spChg>
        <pc:grpChg chg="add">
          <ac:chgData name="Makanjuola Ogunleye" userId="8d30f0dc465677d6" providerId="LiveId" clId="{118B49BD-5611-463A-832E-93B0FD76BFF8}" dt="2019-04-24T05:07:29.588" v="1679" actId="26606"/>
          <ac:grpSpMkLst>
            <pc:docMk/>
            <pc:sldMk cId="1477792383" sldId="275"/>
            <ac:grpSpMk id="11" creationId="{F29F4DAE-D0C6-4D03-A1ED-A5F5C826A7E2}"/>
          </ac:grpSpMkLst>
        </pc:grpChg>
        <pc:grpChg chg="add">
          <ac:chgData name="Makanjuola Ogunleye" userId="8d30f0dc465677d6" providerId="LiveId" clId="{118B49BD-5611-463A-832E-93B0FD76BFF8}" dt="2019-04-24T05:07:29.588" v="1679" actId="26606"/>
          <ac:grpSpMkLst>
            <pc:docMk/>
            <pc:sldMk cId="1477792383" sldId="275"/>
            <ac:grpSpMk id="34" creationId="{A24D3ABC-09C0-48E7-AA0A-0907A545D881}"/>
          </ac:grpSpMkLst>
        </pc:grpChg>
        <pc:picChg chg="add mod">
          <ac:chgData name="Makanjuola Ogunleye" userId="8d30f0dc465677d6" providerId="LiveId" clId="{118B49BD-5611-463A-832E-93B0FD76BFF8}" dt="2019-04-24T05:07:40.529" v="1683" actId="14100"/>
          <ac:picMkLst>
            <pc:docMk/>
            <pc:sldMk cId="1477792383" sldId="275"/>
            <ac:picMk id="4" creationId="{EE411E10-6F53-4EBE-A70D-560A3FACA254}"/>
          </ac:picMkLst>
        </pc:picChg>
      </pc:sldChg>
      <pc:sldChg chg="addSp modSp add mod ord setBg">
        <pc:chgData name="Makanjuola Ogunleye" userId="8d30f0dc465677d6" providerId="LiveId" clId="{118B49BD-5611-463A-832E-93B0FD76BFF8}" dt="2019-04-24T07:15:23.532" v="3648"/>
        <pc:sldMkLst>
          <pc:docMk/>
          <pc:sldMk cId="4178613317" sldId="276"/>
        </pc:sldMkLst>
        <pc:spChg chg="mod">
          <ac:chgData name="Makanjuola Ogunleye" userId="8d30f0dc465677d6" providerId="LiveId" clId="{118B49BD-5611-463A-832E-93B0FD76BFF8}" dt="2019-04-24T06:37:57.270" v="2941" actId="26606"/>
          <ac:spMkLst>
            <pc:docMk/>
            <pc:sldMk cId="4178613317" sldId="276"/>
            <ac:spMk id="2" creationId="{F1A111CE-B07A-48EC-9B45-2FF754FED8E7}"/>
          </ac:spMkLst>
        </pc:spChg>
        <pc:spChg chg="mod">
          <ac:chgData name="Makanjuola Ogunleye" userId="8d30f0dc465677d6" providerId="LiveId" clId="{118B49BD-5611-463A-832E-93B0FD76BFF8}" dt="2019-04-24T06:58:53.017" v="3236" actId="20577"/>
          <ac:spMkLst>
            <pc:docMk/>
            <pc:sldMk cId="4178613317" sldId="276"/>
            <ac:spMk id="3" creationId="{ABAC861E-45AE-4A6B-8C90-D809EB2C9849}"/>
          </ac:spMkLst>
        </pc:spChg>
        <pc:spChg chg="add">
          <ac:chgData name="Makanjuola Ogunleye" userId="8d30f0dc465677d6" providerId="LiveId" clId="{118B49BD-5611-463A-832E-93B0FD76BFF8}" dt="2019-04-24T06:37:57.270" v="2941" actId="26606"/>
          <ac:spMkLst>
            <pc:docMk/>
            <pc:sldMk cId="4178613317" sldId="276"/>
            <ac:spMk id="8" creationId="{8D70B121-56F4-4848-B38B-182089D909FA}"/>
          </ac:spMkLst>
        </pc:spChg>
        <pc:cxnChg chg="add">
          <ac:chgData name="Makanjuola Ogunleye" userId="8d30f0dc465677d6" providerId="LiveId" clId="{118B49BD-5611-463A-832E-93B0FD76BFF8}" dt="2019-04-24T06:37:57.270" v="2941" actId="26606"/>
          <ac:cxnSpMkLst>
            <pc:docMk/>
            <pc:sldMk cId="4178613317" sldId="276"/>
            <ac:cxnSpMk id="10" creationId="{2D72A2C9-F3CA-4216-8BAD-FA4C970C3C4E}"/>
          </ac:cxnSpMkLst>
        </pc:cxnChg>
      </pc:sldChg>
      <pc:sldChg chg="modSp add">
        <pc:chgData name="Makanjuola Ogunleye" userId="8d30f0dc465677d6" providerId="LiveId" clId="{118B49BD-5611-463A-832E-93B0FD76BFF8}" dt="2019-04-24T06:43:49.916" v="2997" actId="20577"/>
        <pc:sldMkLst>
          <pc:docMk/>
          <pc:sldMk cId="3399898534" sldId="277"/>
        </pc:sldMkLst>
        <pc:spChg chg="mod">
          <ac:chgData name="Makanjuola Ogunleye" userId="8d30f0dc465677d6" providerId="LiveId" clId="{118B49BD-5611-463A-832E-93B0FD76BFF8}" dt="2019-04-24T06:43:49.916" v="2997" actId="20577"/>
          <ac:spMkLst>
            <pc:docMk/>
            <pc:sldMk cId="3399898534" sldId="277"/>
            <ac:spMk id="2" creationId="{C3B8433C-A3E5-4A2A-9ADA-FD81F0CAFF46}"/>
          </ac:spMkLst>
        </pc:spChg>
      </pc:sldChg>
      <pc:sldChg chg="addSp modSp add mod setBg">
        <pc:chgData name="Makanjuola Ogunleye" userId="8d30f0dc465677d6" providerId="LiveId" clId="{118B49BD-5611-463A-832E-93B0FD76BFF8}" dt="2019-04-24T05:42:40.494" v="2707" actId="26606"/>
        <pc:sldMkLst>
          <pc:docMk/>
          <pc:sldMk cId="1092277009" sldId="278"/>
        </pc:sldMkLst>
        <pc:spChg chg="mod">
          <ac:chgData name="Makanjuola Ogunleye" userId="8d30f0dc465677d6" providerId="LiveId" clId="{118B49BD-5611-463A-832E-93B0FD76BFF8}" dt="2019-04-24T05:42:40.494" v="2707" actId="26606"/>
          <ac:spMkLst>
            <pc:docMk/>
            <pc:sldMk cId="1092277009" sldId="278"/>
            <ac:spMk id="2" creationId="{1376A971-43C4-4B72-9E59-D4A3D3FC7713}"/>
          </ac:spMkLst>
        </pc:spChg>
        <pc:spChg chg="mod">
          <ac:chgData name="Makanjuola Ogunleye" userId="8d30f0dc465677d6" providerId="LiveId" clId="{118B49BD-5611-463A-832E-93B0FD76BFF8}" dt="2019-04-24T05:42:40.494" v="2707" actId="26606"/>
          <ac:spMkLst>
            <pc:docMk/>
            <pc:sldMk cId="1092277009" sldId="278"/>
            <ac:spMk id="3" creationId="{036FE392-01D0-426B-B77F-F72AF51642BE}"/>
          </ac:spMkLst>
        </pc:spChg>
        <pc:spChg chg="add">
          <ac:chgData name="Makanjuola Ogunleye" userId="8d30f0dc465677d6" providerId="LiveId" clId="{118B49BD-5611-463A-832E-93B0FD76BFF8}" dt="2019-04-24T05:42:40.494" v="2707" actId="26606"/>
          <ac:spMkLst>
            <pc:docMk/>
            <pc:sldMk cId="1092277009" sldId="278"/>
            <ac:spMk id="8" creationId="{15911E3A-C35B-4EF7-A355-B84E9A14AF4D}"/>
          </ac:spMkLst>
        </pc:spChg>
        <pc:grpChg chg="add">
          <ac:chgData name="Makanjuola Ogunleye" userId="8d30f0dc465677d6" providerId="LiveId" clId="{118B49BD-5611-463A-832E-93B0FD76BFF8}" dt="2019-04-24T05:42:40.494" v="2707" actId="26606"/>
          <ac:grpSpMkLst>
            <pc:docMk/>
            <pc:sldMk cId="1092277009" sldId="278"/>
            <ac:grpSpMk id="10" creationId="{E21ADB3D-AD65-44B4-847D-5E90E90A5D16}"/>
          </ac:grpSpMkLst>
        </pc:grpChg>
        <pc:grpChg chg="add">
          <ac:chgData name="Makanjuola Ogunleye" userId="8d30f0dc465677d6" providerId="LiveId" clId="{118B49BD-5611-463A-832E-93B0FD76BFF8}" dt="2019-04-24T05:42:40.494" v="2707" actId="26606"/>
          <ac:grpSpMkLst>
            <pc:docMk/>
            <pc:sldMk cId="1092277009" sldId="278"/>
            <ac:grpSpMk id="33" creationId="{5F8A7F7F-DD1A-4F41-98AC-B9CE2A620CDC}"/>
          </ac:grpSpMkLst>
        </pc:grpChg>
      </pc:sldChg>
      <pc:sldChg chg="modSp add ord">
        <pc:chgData name="Makanjuola Ogunleye" userId="8d30f0dc465677d6" providerId="LiveId" clId="{118B49BD-5611-463A-832E-93B0FD76BFF8}" dt="2019-04-24T15:17:28.668" v="4257"/>
        <pc:sldMkLst>
          <pc:docMk/>
          <pc:sldMk cId="3580501440" sldId="279"/>
        </pc:sldMkLst>
        <pc:spChg chg="mod">
          <ac:chgData name="Makanjuola Ogunleye" userId="8d30f0dc465677d6" providerId="LiveId" clId="{118B49BD-5611-463A-832E-93B0FD76BFF8}" dt="2019-04-24T07:01:20.309" v="3372" actId="20577"/>
          <ac:spMkLst>
            <pc:docMk/>
            <pc:sldMk cId="3580501440" sldId="279"/>
            <ac:spMk id="2" creationId="{4FB8F1BE-0C59-46CB-AA4B-587D202F953F}"/>
          </ac:spMkLst>
        </pc:spChg>
        <pc:spChg chg="mod">
          <ac:chgData name="Makanjuola Ogunleye" userId="8d30f0dc465677d6" providerId="LiveId" clId="{118B49BD-5611-463A-832E-93B0FD76BFF8}" dt="2019-04-24T15:17:09.827" v="4256" actId="20577"/>
          <ac:spMkLst>
            <pc:docMk/>
            <pc:sldMk cId="3580501440" sldId="279"/>
            <ac:spMk id="3" creationId="{1B09D65F-07B3-42AE-AD93-CED54C5ED581}"/>
          </ac:spMkLst>
        </pc:spChg>
      </pc:sldChg>
      <pc:sldChg chg="addSp delSp modSp add ord">
        <pc:chgData name="Makanjuola Ogunleye" userId="8d30f0dc465677d6" providerId="LiveId" clId="{118B49BD-5611-463A-832E-93B0FD76BFF8}" dt="2019-04-24T16:12:29.767" v="4510" actId="20577"/>
        <pc:sldMkLst>
          <pc:docMk/>
          <pc:sldMk cId="1729192825" sldId="280"/>
        </pc:sldMkLst>
        <pc:spChg chg="mod">
          <ac:chgData name="Makanjuola Ogunleye" userId="8d30f0dc465677d6" providerId="LiveId" clId="{118B49BD-5611-463A-832E-93B0FD76BFF8}" dt="2019-04-24T16:12:29.767" v="4510" actId="20577"/>
          <ac:spMkLst>
            <pc:docMk/>
            <pc:sldMk cId="1729192825" sldId="280"/>
            <ac:spMk id="2" creationId="{87CF690D-06D9-4B44-9AA4-1C37FE08582C}"/>
          </ac:spMkLst>
        </pc:spChg>
        <pc:spChg chg="del mod">
          <ac:chgData name="Makanjuola Ogunleye" userId="8d30f0dc465677d6" providerId="LiveId" clId="{118B49BD-5611-463A-832E-93B0FD76BFF8}" dt="2019-04-24T16:11:58.393" v="4492"/>
          <ac:spMkLst>
            <pc:docMk/>
            <pc:sldMk cId="1729192825" sldId="280"/>
            <ac:spMk id="3" creationId="{19324E21-52A8-4C5F-BCEE-C98C21AFBAAA}"/>
          </ac:spMkLst>
        </pc:spChg>
        <pc:picChg chg="add mod">
          <ac:chgData name="Makanjuola Ogunleye" userId="8d30f0dc465677d6" providerId="LiveId" clId="{118B49BD-5611-463A-832E-93B0FD76BFF8}" dt="2019-04-24T16:11:58.393" v="4492"/>
          <ac:picMkLst>
            <pc:docMk/>
            <pc:sldMk cId="1729192825" sldId="280"/>
            <ac:picMk id="4" creationId="{A48E4B98-9AD4-4B18-ADF6-98BDDD423690}"/>
          </ac:picMkLst>
        </pc:picChg>
      </pc:sldChg>
      <pc:sldChg chg="modSp add">
        <pc:chgData name="Makanjuola Ogunleye" userId="8d30f0dc465677d6" providerId="LiveId" clId="{118B49BD-5611-463A-832E-93B0FD76BFF8}" dt="2019-04-24T06:48:34.769" v="3230" actId="5793"/>
        <pc:sldMkLst>
          <pc:docMk/>
          <pc:sldMk cId="2937326971" sldId="281"/>
        </pc:sldMkLst>
        <pc:spChg chg="mod">
          <ac:chgData name="Makanjuola Ogunleye" userId="8d30f0dc465677d6" providerId="LiveId" clId="{118B49BD-5611-463A-832E-93B0FD76BFF8}" dt="2019-04-24T06:44:29.771" v="3039" actId="20577"/>
          <ac:spMkLst>
            <pc:docMk/>
            <pc:sldMk cId="2937326971" sldId="281"/>
            <ac:spMk id="2" creationId="{A63B8145-278C-4D21-A736-8287C2380E74}"/>
          </ac:spMkLst>
        </pc:spChg>
        <pc:spChg chg="mod">
          <ac:chgData name="Makanjuola Ogunleye" userId="8d30f0dc465677d6" providerId="LiveId" clId="{118B49BD-5611-463A-832E-93B0FD76BFF8}" dt="2019-04-24T06:48:34.769" v="3230" actId="5793"/>
          <ac:spMkLst>
            <pc:docMk/>
            <pc:sldMk cId="2937326971" sldId="281"/>
            <ac:spMk id="3" creationId="{B1CCE5B8-B471-4CFC-8330-BE1EECD9134E}"/>
          </ac:spMkLst>
        </pc:spChg>
      </pc:sldChg>
      <pc:sldChg chg="addSp modSp add mod ord setBg">
        <pc:chgData name="Makanjuola Ogunleye" userId="8d30f0dc465677d6" providerId="LiveId" clId="{118B49BD-5611-463A-832E-93B0FD76BFF8}" dt="2019-04-24T14:57:00.825" v="4188" actId="20577"/>
        <pc:sldMkLst>
          <pc:docMk/>
          <pc:sldMk cId="1762635844" sldId="282"/>
        </pc:sldMkLst>
        <pc:spChg chg="mod">
          <ac:chgData name="Makanjuola Ogunleye" userId="8d30f0dc465677d6" providerId="LiveId" clId="{118B49BD-5611-463A-832E-93B0FD76BFF8}" dt="2019-04-24T07:18:16.892" v="3733" actId="20577"/>
          <ac:spMkLst>
            <pc:docMk/>
            <pc:sldMk cId="1762635844" sldId="282"/>
            <ac:spMk id="2" creationId="{33650053-D01D-4435-8C6E-FD99F90CF5CE}"/>
          </ac:spMkLst>
        </pc:spChg>
        <pc:spChg chg="mod">
          <ac:chgData name="Makanjuola Ogunleye" userId="8d30f0dc465677d6" providerId="LiveId" clId="{118B49BD-5611-463A-832E-93B0FD76BFF8}" dt="2019-04-24T14:57:00.825" v="4188" actId="20577"/>
          <ac:spMkLst>
            <pc:docMk/>
            <pc:sldMk cId="1762635844" sldId="282"/>
            <ac:spMk id="3" creationId="{8418E522-C85D-41E4-AC71-D8D7FE59472B}"/>
          </ac:spMkLst>
        </pc:spChg>
        <pc:spChg chg="add">
          <ac:chgData name="Makanjuola Ogunleye" userId="8d30f0dc465677d6" providerId="LiveId" clId="{118B49BD-5611-463A-832E-93B0FD76BFF8}" dt="2019-04-24T07:09:53.824" v="3460" actId="26606"/>
          <ac:spMkLst>
            <pc:docMk/>
            <pc:sldMk cId="1762635844" sldId="282"/>
            <ac:spMk id="9" creationId="{73DE2CFE-42F2-48F0-8706-5264E012B10C}"/>
          </ac:spMkLst>
        </pc:spChg>
        <pc:picChg chg="add mod">
          <ac:chgData name="Makanjuola Ogunleye" userId="8d30f0dc465677d6" providerId="LiveId" clId="{118B49BD-5611-463A-832E-93B0FD76BFF8}" dt="2019-04-24T07:09:53.824" v="3460" actId="26606"/>
          <ac:picMkLst>
            <pc:docMk/>
            <pc:sldMk cId="1762635844" sldId="282"/>
            <ac:picMk id="4" creationId="{277F1570-DC5F-43DD-A686-B4055D786DBF}"/>
          </ac:picMkLst>
        </pc:picChg>
      </pc:sldChg>
      <pc:sldChg chg="modSp add">
        <pc:chgData name="Makanjuola Ogunleye" userId="8d30f0dc465677d6" providerId="LiveId" clId="{118B49BD-5611-463A-832E-93B0FD76BFF8}" dt="2019-04-24T14:10:12.535" v="3926" actId="20577"/>
        <pc:sldMkLst>
          <pc:docMk/>
          <pc:sldMk cId="456795973" sldId="283"/>
        </pc:sldMkLst>
        <pc:spChg chg="mod">
          <ac:chgData name="Makanjuola Ogunleye" userId="8d30f0dc465677d6" providerId="LiveId" clId="{118B49BD-5611-463A-832E-93B0FD76BFF8}" dt="2019-04-24T07:10:37.849" v="3499" actId="20577"/>
          <ac:spMkLst>
            <pc:docMk/>
            <pc:sldMk cId="456795973" sldId="283"/>
            <ac:spMk id="2" creationId="{9A2D2A99-AAA4-4788-8521-F7A90DBBF40B}"/>
          </ac:spMkLst>
        </pc:spChg>
        <pc:spChg chg="mod">
          <ac:chgData name="Makanjuola Ogunleye" userId="8d30f0dc465677d6" providerId="LiveId" clId="{118B49BD-5611-463A-832E-93B0FD76BFF8}" dt="2019-04-24T14:10:12.535" v="3926" actId="20577"/>
          <ac:spMkLst>
            <pc:docMk/>
            <pc:sldMk cId="456795973" sldId="283"/>
            <ac:spMk id="3" creationId="{341AF763-4A06-495C-BB5F-8AF1D31AE37D}"/>
          </ac:spMkLst>
        </pc:spChg>
      </pc:sldChg>
      <pc:sldChg chg="modSp add">
        <pc:chgData name="Makanjuola Ogunleye" userId="8d30f0dc465677d6" providerId="LiveId" clId="{118B49BD-5611-463A-832E-93B0FD76BFF8}" dt="2019-04-24T07:19:27.449" v="3844" actId="20577"/>
        <pc:sldMkLst>
          <pc:docMk/>
          <pc:sldMk cId="240057472" sldId="284"/>
        </pc:sldMkLst>
        <pc:spChg chg="mod">
          <ac:chgData name="Makanjuola Ogunleye" userId="8d30f0dc465677d6" providerId="LiveId" clId="{118B49BD-5611-463A-832E-93B0FD76BFF8}" dt="2019-04-24T07:16:54.725" v="3666" actId="20577"/>
          <ac:spMkLst>
            <pc:docMk/>
            <pc:sldMk cId="240057472" sldId="284"/>
            <ac:spMk id="2" creationId="{CC4AF066-5A6F-4D23-A486-54EB1D4B3767}"/>
          </ac:spMkLst>
        </pc:spChg>
        <pc:spChg chg="mod">
          <ac:chgData name="Makanjuola Ogunleye" userId="8d30f0dc465677d6" providerId="LiveId" clId="{118B49BD-5611-463A-832E-93B0FD76BFF8}" dt="2019-04-24T07:19:27.449" v="3844" actId="20577"/>
          <ac:spMkLst>
            <pc:docMk/>
            <pc:sldMk cId="240057472" sldId="284"/>
            <ac:spMk id="3" creationId="{D28F6F09-0A64-4E84-A95A-08700FB954F3}"/>
          </ac:spMkLst>
        </pc:spChg>
      </pc:sldChg>
      <pc:sldChg chg="modSp add">
        <pc:chgData name="Makanjuola Ogunleye" userId="8d30f0dc465677d6" providerId="LiveId" clId="{118B49BD-5611-463A-832E-93B0FD76BFF8}" dt="2019-04-24T15:10:55.180" v="4189"/>
        <pc:sldMkLst>
          <pc:docMk/>
          <pc:sldMk cId="3294352152" sldId="285"/>
        </pc:sldMkLst>
        <pc:spChg chg="mod">
          <ac:chgData name="Makanjuola Ogunleye" userId="8d30f0dc465677d6" providerId="LiveId" clId="{118B49BD-5611-463A-832E-93B0FD76BFF8}" dt="2019-04-24T15:10:55.180" v="4189"/>
          <ac:spMkLst>
            <pc:docMk/>
            <pc:sldMk cId="3294352152" sldId="285"/>
            <ac:spMk id="2" creationId="{C659C0E9-9C1D-4B20-86F3-6FAF3F3EC842}"/>
          </ac:spMkLst>
        </pc:spChg>
        <pc:spChg chg="mod">
          <ac:chgData name="Makanjuola Ogunleye" userId="8d30f0dc465677d6" providerId="LiveId" clId="{118B49BD-5611-463A-832E-93B0FD76BFF8}" dt="2019-04-24T14:30:12.910" v="4090" actId="20577"/>
          <ac:spMkLst>
            <pc:docMk/>
            <pc:sldMk cId="3294352152" sldId="285"/>
            <ac:spMk id="3" creationId="{B36972D0-7913-4965-BDA4-1B11825A703F}"/>
          </ac:spMkLst>
        </pc:spChg>
      </pc:sldChg>
      <pc:sldChg chg="addSp modSp add mod setBg">
        <pc:chgData name="Makanjuola Ogunleye" userId="8d30f0dc465677d6" providerId="LiveId" clId="{118B49BD-5611-463A-832E-93B0FD76BFF8}" dt="2019-04-24T17:27:08.727" v="5047" actId="20577"/>
        <pc:sldMkLst>
          <pc:docMk/>
          <pc:sldMk cId="4126123072" sldId="286"/>
        </pc:sldMkLst>
        <pc:spChg chg="mod">
          <ac:chgData name="Makanjuola Ogunleye" userId="8d30f0dc465677d6" providerId="LiveId" clId="{118B49BD-5611-463A-832E-93B0FD76BFF8}" dt="2019-04-24T14:25:26.642" v="4087" actId="26606"/>
          <ac:spMkLst>
            <pc:docMk/>
            <pc:sldMk cId="4126123072" sldId="286"/>
            <ac:spMk id="2" creationId="{9609411A-8059-4513-B40A-1F56A1E682FC}"/>
          </ac:spMkLst>
        </pc:spChg>
        <pc:spChg chg="mod">
          <ac:chgData name="Makanjuola Ogunleye" userId="8d30f0dc465677d6" providerId="LiveId" clId="{118B49BD-5611-463A-832E-93B0FD76BFF8}" dt="2019-04-24T17:27:08.727" v="5047" actId="20577"/>
          <ac:spMkLst>
            <pc:docMk/>
            <pc:sldMk cId="4126123072" sldId="286"/>
            <ac:spMk id="3" creationId="{E4BA7A9F-2288-4296-A889-7B4323A9E3EC}"/>
          </ac:spMkLst>
        </pc:spChg>
        <pc:spChg chg="add">
          <ac:chgData name="Makanjuola Ogunleye" userId="8d30f0dc465677d6" providerId="LiveId" clId="{118B49BD-5611-463A-832E-93B0FD76BFF8}" dt="2019-04-24T14:25:26.642" v="4087" actId="26606"/>
          <ac:spMkLst>
            <pc:docMk/>
            <pc:sldMk cId="4126123072" sldId="286"/>
            <ac:spMk id="8" creationId="{15911E3A-C35B-4EF7-A355-B84E9A14AF4D}"/>
          </ac:spMkLst>
        </pc:spChg>
        <pc:grpChg chg="add">
          <ac:chgData name="Makanjuola Ogunleye" userId="8d30f0dc465677d6" providerId="LiveId" clId="{118B49BD-5611-463A-832E-93B0FD76BFF8}" dt="2019-04-24T14:25:26.642" v="4087" actId="26606"/>
          <ac:grpSpMkLst>
            <pc:docMk/>
            <pc:sldMk cId="4126123072" sldId="286"/>
            <ac:grpSpMk id="10" creationId="{E21ADB3D-AD65-44B4-847D-5E90E90A5D16}"/>
          </ac:grpSpMkLst>
        </pc:grpChg>
        <pc:grpChg chg="add">
          <ac:chgData name="Makanjuola Ogunleye" userId="8d30f0dc465677d6" providerId="LiveId" clId="{118B49BD-5611-463A-832E-93B0FD76BFF8}" dt="2019-04-24T14:25:26.642" v="4087" actId="26606"/>
          <ac:grpSpMkLst>
            <pc:docMk/>
            <pc:sldMk cId="4126123072" sldId="286"/>
            <ac:grpSpMk id="33" creationId="{5F8A7F7F-DD1A-4F41-98AC-B9CE2A620CDC}"/>
          </ac:grpSpMkLst>
        </pc:grpChg>
      </pc:sldChg>
      <pc:sldChg chg="addSp delSp modSp add mod setBg">
        <pc:chgData name="Makanjuola Ogunleye" userId="8d30f0dc465677d6" providerId="LiveId" clId="{118B49BD-5611-463A-832E-93B0FD76BFF8}" dt="2019-04-24T15:12:27.697" v="4201" actId="26606"/>
        <pc:sldMkLst>
          <pc:docMk/>
          <pc:sldMk cId="54926057" sldId="287"/>
        </pc:sldMkLst>
        <pc:spChg chg="add del">
          <ac:chgData name="Makanjuola Ogunleye" userId="8d30f0dc465677d6" providerId="LiveId" clId="{118B49BD-5611-463A-832E-93B0FD76BFF8}" dt="2019-04-24T15:11:41.928" v="4196" actId="26606"/>
          <ac:spMkLst>
            <pc:docMk/>
            <pc:sldMk cId="54926057" sldId="287"/>
            <ac:spMk id="2" creationId="{C98AC0AD-FC73-4A32-B533-0D63BDED59D8}"/>
          </ac:spMkLst>
        </pc:spChg>
        <pc:spChg chg="del">
          <ac:chgData name="Makanjuola Ogunleye" userId="8d30f0dc465677d6" providerId="LiveId" clId="{118B49BD-5611-463A-832E-93B0FD76BFF8}" dt="2019-04-24T15:11:28.533" v="4191"/>
          <ac:spMkLst>
            <pc:docMk/>
            <pc:sldMk cId="54926057" sldId="287"/>
            <ac:spMk id="3" creationId="{43551246-AAC7-465F-91E0-AEB4603A6007}"/>
          </ac:spMkLst>
        </pc:spChg>
        <pc:spChg chg="add del">
          <ac:chgData name="Makanjuola Ogunleye" userId="8d30f0dc465677d6" providerId="LiveId" clId="{118B49BD-5611-463A-832E-93B0FD76BFF8}" dt="2019-04-24T15:12:27.697" v="4201" actId="26606"/>
          <ac:spMkLst>
            <pc:docMk/>
            <pc:sldMk cId="54926057" sldId="287"/>
            <ac:spMk id="6" creationId="{32BC26D8-82FB-445E-AA49-62A77D7C1EE0}"/>
          </ac:spMkLst>
        </pc:spChg>
        <pc:spChg chg="add del">
          <ac:chgData name="Makanjuola Ogunleye" userId="8d30f0dc465677d6" providerId="LiveId" clId="{118B49BD-5611-463A-832E-93B0FD76BFF8}" dt="2019-04-24T15:12:27.697" v="4201" actId="26606"/>
          <ac:spMkLst>
            <pc:docMk/>
            <pc:sldMk cId="54926057" sldId="287"/>
            <ac:spMk id="7" creationId="{CB44330D-EA18-4254-AA95-EB49948539B8}"/>
          </ac:spMkLst>
        </pc:spChg>
        <pc:spChg chg="add del">
          <ac:chgData name="Makanjuola Ogunleye" userId="8d30f0dc465677d6" providerId="LiveId" clId="{118B49BD-5611-463A-832E-93B0FD76BFF8}" dt="2019-04-24T15:11:39.815" v="4193" actId="26606"/>
          <ac:spMkLst>
            <pc:docMk/>
            <pc:sldMk cId="54926057" sldId="287"/>
            <ac:spMk id="9" creationId="{32BC26D8-82FB-445E-AA49-62A77D7C1EE0}"/>
          </ac:spMkLst>
        </pc:spChg>
        <pc:spChg chg="add del">
          <ac:chgData name="Makanjuola Ogunleye" userId="8d30f0dc465677d6" providerId="LiveId" clId="{118B49BD-5611-463A-832E-93B0FD76BFF8}" dt="2019-04-24T15:11:39.815" v="4193" actId="26606"/>
          <ac:spMkLst>
            <pc:docMk/>
            <pc:sldMk cId="54926057" sldId="287"/>
            <ac:spMk id="11" creationId="{CB44330D-EA18-4254-AA95-EB49948539B8}"/>
          </ac:spMkLst>
        </pc:spChg>
        <pc:picChg chg="add mod">
          <ac:chgData name="Makanjuola Ogunleye" userId="8d30f0dc465677d6" providerId="LiveId" clId="{118B49BD-5611-463A-832E-93B0FD76BFF8}" dt="2019-04-24T15:11:41.928" v="4196" actId="26606"/>
          <ac:picMkLst>
            <pc:docMk/>
            <pc:sldMk cId="54926057" sldId="287"/>
            <ac:picMk id="4" creationId="{CFE3A83D-0C9D-4F87-9718-41A37476184C}"/>
          </ac:picMkLst>
        </pc:picChg>
      </pc:sldChg>
      <pc:sldChg chg="addSp delSp modSp add mod setBg">
        <pc:chgData name="Makanjuola Ogunleye" userId="8d30f0dc465677d6" providerId="LiveId" clId="{118B49BD-5611-463A-832E-93B0FD76BFF8}" dt="2019-04-24T15:12:43.051" v="4206" actId="14100"/>
        <pc:sldMkLst>
          <pc:docMk/>
          <pc:sldMk cId="1939284994" sldId="288"/>
        </pc:sldMkLst>
        <pc:spChg chg="del">
          <ac:chgData name="Makanjuola Ogunleye" userId="8d30f0dc465677d6" providerId="LiveId" clId="{118B49BD-5611-463A-832E-93B0FD76BFF8}" dt="2019-04-24T15:12:08.687" v="4199" actId="26606"/>
          <ac:spMkLst>
            <pc:docMk/>
            <pc:sldMk cId="1939284994" sldId="288"/>
            <ac:spMk id="2" creationId="{05CE1B86-CC6C-4F04-9F4C-4C8016731066}"/>
          </ac:spMkLst>
        </pc:spChg>
        <pc:spChg chg="del">
          <ac:chgData name="Makanjuola Ogunleye" userId="8d30f0dc465677d6" providerId="LiveId" clId="{118B49BD-5611-463A-832E-93B0FD76BFF8}" dt="2019-04-24T15:12:05.715" v="4198"/>
          <ac:spMkLst>
            <pc:docMk/>
            <pc:sldMk cId="1939284994" sldId="288"/>
            <ac:spMk id="3" creationId="{7C7794E7-0D6C-4990-B953-F4F96C68AD2A}"/>
          </ac:spMkLst>
        </pc:spChg>
        <pc:spChg chg="add del">
          <ac:chgData name="Makanjuola Ogunleye" userId="8d30f0dc465677d6" providerId="LiveId" clId="{118B49BD-5611-463A-832E-93B0FD76BFF8}" dt="2019-04-24T15:12:23.083" v="4200" actId="26606"/>
          <ac:spMkLst>
            <pc:docMk/>
            <pc:sldMk cId="1939284994" sldId="288"/>
            <ac:spMk id="9" creationId="{32BC26D8-82FB-445E-AA49-62A77D7C1EE0}"/>
          </ac:spMkLst>
        </pc:spChg>
        <pc:spChg chg="add del">
          <ac:chgData name="Makanjuola Ogunleye" userId="8d30f0dc465677d6" providerId="LiveId" clId="{118B49BD-5611-463A-832E-93B0FD76BFF8}" dt="2019-04-24T15:12:23.083" v="4200" actId="26606"/>
          <ac:spMkLst>
            <pc:docMk/>
            <pc:sldMk cId="1939284994" sldId="288"/>
            <ac:spMk id="11" creationId="{CB44330D-EA18-4254-AA95-EB49948539B8}"/>
          </ac:spMkLst>
        </pc:spChg>
        <pc:picChg chg="add mod">
          <ac:chgData name="Makanjuola Ogunleye" userId="8d30f0dc465677d6" providerId="LiveId" clId="{118B49BD-5611-463A-832E-93B0FD76BFF8}" dt="2019-04-24T15:12:43.051" v="4206" actId="14100"/>
          <ac:picMkLst>
            <pc:docMk/>
            <pc:sldMk cId="1939284994" sldId="288"/>
            <ac:picMk id="4" creationId="{D1A099DD-2A0A-4B62-897E-33191BCDFBC5}"/>
          </ac:picMkLst>
        </pc:picChg>
      </pc:sldChg>
      <pc:sldChg chg="modSp add ord">
        <pc:chgData name="Makanjuola Ogunleye" userId="8d30f0dc465677d6" providerId="LiveId" clId="{118B49BD-5611-463A-832E-93B0FD76BFF8}" dt="2019-04-24T15:23:15.859" v="4446" actId="20577"/>
        <pc:sldMkLst>
          <pc:docMk/>
          <pc:sldMk cId="570908719" sldId="289"/>
        </pc:sldMkLst>
        <pc:spChg chg="mod">
          <ac:chgData name="Makanjuola Ogunleye" userId="8d30f0dc465677d6" providerId="LiveId" clId="{118B49BD-5611-463A-832E-93B0FD76BFF8}" dt="2019-04-24T15:18:31.496" v="4286" actId="20577"/>
          <ac:spMkLst>
            <pc:docMk/>
            <pc:sldMk cId="570908719" sldId="289"/>
            <ac:spMk id="2" creationId="{8641CDC0-6E88-482B-92F5-83712AD20923}"/>
          </ac:spMkLst>
        </pc:spChg>
        <pc:spChg chg="mod">
          <ac:chgData name="Makanjuola Ogunleye" userId="8d30f0dc465677d6" providerId="LiveId" clId="{118B49BD-5611-463A-832E-93B0FD76BFF8}" dt="2019-04-24T15:23:15.859" v="4446" actId="20577"/>
          <ac:spMkLst>
            <pc:docMk/>
            <pc:sldMk cId="570908719" sldId="289"/>
            <ac:spMk id="3" creationId="{78E0CCD2-8E23-4AC4-B31A-3845FBF867BF}"/>
          </ac:spMkLst>
        </pc:spChg>
      </pc:sldChg>
      <pc:sldChg chg="addSp delSp modSp add mod setBg">
        <pc:chgData name="Makanjuola Ogunleye" userId="8d30f0dc465677d6" providerId="LiveId" clId="{118B49BD-5611-463A-832E-93B0FD76BFF8}" dt="2019-04-24T15:47:17.012" v="4489" actId="26606"/>
        <pc:sldMkLst>
          <pc:docMk/>
          <pc:sldMk cId="3366636370" sldId="290"/>
        </pc:sldMkLst>
        <pc:spChg chg="mod">
          <ac:chgData name="Makanjuola Ogunleye" userId="8d30f0dc465677d6" providerId="LiveId" clId="{118B49BD-5611-463A-832E-93B0FD76BFF8}" dt="2019-04-24T15:47:17.012" v="4489" actId="26606"/>
          <ac:spMkLst>
            <pc:docMk/>
            <pc:sldMk cId="3366636370" sldId="290"/>
            <ac:spMk id="2" creationId="{337E4BA2-3E15-41B7-87F0-FAF568337C16}"/>
          </ac:spMkLst>
        </pc:spChg>
        <pc:spChg chg="del">
          <ac:chgData name="Makanjuola Ogunleye" userId="8d30f0dc465677d6" providerId="LiveId" clId="{118B49BD-5611-463A-832E-93B0FD76BFF8}" dt="2019-04-24T15:46:33.666" v="4448"/>
          <ac:spMkLst>
            <pc:docMk/>
            <pc:sldMk cId="3366636370" sldId="290"/>
            <ac:spMk id="3" creationId="{F5CCEB7E-7D70-4A79-8549-2C37730A8CB4}"/>
          </ac:spMkLst>
        </pc:spChg>
        <pc:spChg chg="add">
          <ac:chgData name="Makanjuola Ogunleye" userId="8d30f0dc465677d6" providerId="LiveId" clId="{118B49BD-5611-463A-832E-93B0FD76BFF8}" dt="2019-04-24T15:47:17.012" v="4489" actId="26606"/>
          <ac:spMkLst>
            <pc:docMk/>
            <pc:sldMk cId="3366636370" sldId="290"/>
            <ac:spMk id="9" creationId="{823AC064-BC96-4F32-8AE1-B2FD38754823}"/>
          </ac:spMkLst>
        </pc:spChg>
        <pc:picChg chg="add mod">
          <ac:chgData name="Makanjuola Ogunleye" userId="8d30f0dc465677d6" providerId="LiveId" clId="{118B49BD-5611-463A-832E-93B0FD76BFF8}" dt="2019-04-24T15:47:17.012" v="4489" actId="26606"/>
          <ac:picMkLst>
            <pc:docMk/>
            <pc:sldMk cId="3366636370" sldId="290"/>
            <ac:picMk id="4" creationId="{E8C237A2-414D-4CFE-8344-D59301D7DA7B}"/>
          </ac:picMkLst>
        </pc:picChg>
        <pc:cxnChg chg="add">
          <ac:chgData name="Makanjuola Ogunleye" userId="8d30f0dc465677d6" providerId="LiveId" clId="{118B49BD-5611-463A-832E-93B0FD76BFF8}" dt="2019-04-24T15:47:17.012" v="4489" actId="26606"/>
          <ac:cxnSpMkLst>
            <pc:docMk/>
            <pc:sldMk cId="3366636370" sldId="290"/>
            <ac:cxnSpMk id="11" creationId="{7E7C77BC-7138-40B1-A15B-20F57A494629}"/>
          </ac:cxnSpMkLst>
        </pc:cxnChg>
      </pc:sldChg>
      <pc:sldChg chg="addSp delSp modSp add">
        <pc:chgData name="Makanjuola Ogunleye" userId="8d30f0dc465677d6" providerId="LiveId" clId="{118B49BD-5611-463A-832E-93B0FD76BFF8}" dt="2019-04-24T16:20:19.758" v="4523" actId="20577"/>
        <pc:sldMkLst>
          <pc:docMk/>
          <pc:sldMk cId="2530046168" sldId="291"/>
        </pc:sldMkLst>
        <pc:spChg chg="mod">
          <ac:chgData name="Makanjuola Ogunleye" userId="8d30f0dc465677d6" providerId="LiveId" clId="{118B49BD-5611-463A-832E-93B0FD76BFF8}" dt="2019-04-24T16:20:19.758" v="4523" actId="20577"/>
          <ac:spMkLst>
            <pc:docMk/>
            <pc:sldMk cId="2530046168" sldId="291"/>
            <ac:spMk id="2" creationId="{9EC52873-5712-4AA5-ADCE-CEF09C4EE729}"/>
          </ac:spMkLst>
        </pc:spChg>
        <pc:spChg chg="del">
          <ac:chgData name="Makanjuola Ogunleye" userId="8d30f0dc465677d6" providerId="LiveId" clId="{118B49BD-5611-463A-832E-93B0FD76BFF8}" dt="2019-04-24T16:20:09.778" v="4511"/>
          <ac:spMkLst>
            <pc:docMk/>
            <pc:sldMk cId="2530046168" sldId="291"/>
            <ac:spMk id="3" creationId="{FCC04D89-C546-4E40-BA29-D3262EDE43E2}"/>
          </ac:spMkLst>
        </pc:spChg>
        <pc:picChg chg="add mod">
          <ac:chgData name="Makanjuola Ogunleye" userId="8d30f0dc465677d6" providerId="LiveId" clId="{118B49BD-5611-463A-832E-93B0FD76BFF8}" dt="2019-04-24T16:20:09.778" v="4511"/>
          <ac:picMkLst>
            <pc:docMk/>
            <pc:sldMk cId="2530046168" sldId="291"/>
            <ac:picMk id="4" creationId="{5610D1B6-8598-41B2-B0A3-F917A352720F}"/>
          </ac:picMkLst>
        </pc:picChg>
      </pc:sldChg>
      <pc:sldChg chg="modSp add">
        <pc:chgData name="Makanjuola Ogunleye" userId="8d30f0dc465677d6" providerId="LiveId" clId="{118B49BD-5611-463A-832E-93B0FD76BFF8}" dt="2019-04-24T22:58:34.579" v="5153" actId="1036"/>
        <pc:sldMkLst>
          <pc:docMk/>
          <pc:sldMk cId="3059871959" sldId="292"/>
        </pc:sldMkLst>
        <pc:spChg chg="mod">
          <ac:chgData name="Makanjuola Ogunleye" userId="8d30f0dc465677d6" providerId="LiveId" clId="{118B49BD-5611-463A-832E-93B0FD76BFF8}" dt="2019-04-24T22:58:34.579" v="5153" actId="1036"/>
          <ac:spMkLst>
            <pc:docMk/>
            <pc:sldMk cId="3059871959" sldId="292"/>
            <ac:spMk id="2" creationId="{9413C060-AF8B-4AD0-A32F-BB20552288FA}"/>
          </ac:spMkLst>
        </pc:spChg>
        <pc:spChg chg="mod">
          <ac:chgData name="Makanjuola Ogunleye" userId="8d30f0dc465677d6" providerId="LiveId" clId="{118B49BD-5611-463A-832E-93B0FD76BFF8}" dt="2019-04-24T21:49:40.763" v="5152" actId="5793"/>
          <ac:spMkLst>
            <pc:docMk/>
            <pc:sldMk cId="3059871959" sldId="292"/>
            <ac:spMk id="3" creationId="{7881278C-3FA6-4EE0-B773-136773443C39}"/>
          </ac:spMkLst>
        </pc:spChg>
      </pc:sldChg>
      <pc:sldChg chg="addSp delSp modSp add">
        <pc:chgData name="Makanjuola Ogunleye" userId="8d30f0dc465677d6" providerId="LiveId" clId="{118B49BD-5611-463A-832E-93B0FD76BFF8}" dt="2019-04-24T16:48:56.666" v="4914" actId="1076"/>
        <pc:sldMkLst>
          <pc:docMk/>
          <pc:sldMk cId="1552925619" sldId="293"/>
        </pc:sldMkLst>
        <pc:spChg chg="mod">
          <ac:chgData name="Makanjuola Ogunleye" userId="8d30f0dc465677d6" providerId="LiveId" clId="{118B49BD-5611-463A-832E-93B0FD76BFF8}" dt="2019-04-24T16:38:14.442" v="4892" actId="255"/>
          <ac:spMkLst>
            <pc:docMk/>
            <pc:sldMk cId="1552925619" sldId="293"/>
            <ac:spMk id="2" creationId="{FA11BBFC-E06B-45CD-BBC5-7A779DB23436}"/>
          </ac:spMkLst>
        </pc:spChg>
        <pc:spChg chg="del">
          <ac:chgData name="Makanjuola Ogunleye" userId="8d30f0dc465677d6" providerId="LiveId" clId="{118B49BD-5611-463A-832E-93B0FD76BFF8}" dt="2019-04-24T16:38:32.115" v="4893"/>
          <ac:spMkLst>
            <pc:docMk/>
            <pc:sldMk cId="1552925619" sldId="293"/>
            <ac:spMk id="3" creationId="{5D25FD75-1FA8-47A9-B041-D350AAD7233D}"/>
          </ac:spMkLst>
        </pc:spChg>
        <pc:picChg chg="add mod">
          <ac:chgData name="Makanjuola Ogunleye" userId="8d30f0dc465677d6" providerId="LiveId" clId="{118B49BD-5611-463A-832E-93B0FD76BFF8}" dt="2019-04-24T16:48:56.666" v="4914" actId="1076"/>
          <ac:picMkLst>
            <pc:docMk/>
            <pc:sldMk cId="1552925619" sldId="293"/>
            <ac:picMk id="4" creationId="{CDF61844-0969-43B9-AAC6-BD75B8806D91}"/>
          </ac:picMkLst>
        </pc:picChg>
      </pc:sldChg>
      <pc:sldChg chg="addSp delSp modSp add">
        <pc:chgData name="Makanjuola Ogunleye" userId="8d30f0dc465677d6" providerId="LiveId" clId="{118B49BD-5611-463A-832E-93B0FD76BFF8}" dt="2019-04-24T16:44:35.086" v="4906" actId="14100"/>
        <pc:sldMkLst>
          <pc:docMk/>
          <pc:sldMk cId="1773289497" sldId="294"/>
        </pc:sldMkLst>
        <pc:spChg chg="mod">
          <ac:chgData name="Makanjuola Ogunleye" userId="8d30f0dc465677d6" providerId="LiveId" clId="{118B49BD-5611-463A-832E-93B0FD76BFF8}" dt="2019-04-24T16:44:21.805" v="4903" actId="20577"/>
          <ac:spMkLst>
            <pc:docMk/>
            <pc:sldMk cId="1773289497" sldId="294"/>
            <ac:spMk id="2" creationId="{BFC7103D-981B-442D-BDA8-704095CC01AF}"/>
          </ac:spMkLst>
        </pc:spChg>
        <pc:spChg chg="del">
          <ac:chgData name="Makanjuola Ogunleye" userId="8d30f0dc465677d6" providerId="LiveId" clId="{118B49BD-5611-463A-832E-93B0FD76BFF8}" dt="2019-04-24T16:42:37.821" v="4899"/>
          <ac:spMkLst>
            <pc:docMk/>
            <pc:sldMk cId="1773289497" sldId="294"/>
            <ac:spMk id="3" creationId="{00F4738C-ECF6-4627-9CFF-F974311CBA41}"/>
          </ac:spMkLst>
        </pc:spChg>
        <pc:picChg chg="add mod">
          <ac:chgData name="Makanjuola Ogunleye" userId="8d30f0dc465677d6" providerId="LiveId" clId="{118B49BD-5611-463A-832E-93B0FD76BFF8}" dt="2019-04-24T16:44:35.086" v="4906" actId="14100"/>
          <ac:picMkLst>
            <pc:docMk/>
            <pc:sldMk cId="1773289497" sldId="294"/>
            <ac:picMk id="4" creationId="{CF16274F-6F3D-4D9E-AE67-8A0F0D77407F}"/>
          </ac:picMkLst>
        </pc:picChg>
      </pc:sldChg>
      <pc:sldChg chg="addSp delSp modSp add">
        <pc:chgData name="Makanjuola Ogunleye" userId="8d30f0dc465677d6" providerId="LiveId" clId="{118B49BD-5611-463A-832E-93B0FD76BFF8}" dt="2019-04-24T16:50:15.726" v="4920" actId="1076"/>
        <pc:sldMkLst>
          <pc:docMk/>
          <pc:sldMk cId="2314573953" sldId="295"/>
        </pc:sldMkLst>
        <pc:spChg chg="mod">
          <ac:chgData name="Makanjuola Ogunleye" userId="8d30f0dc465677d6" providerId="LiveId" clId="{118B49BD-5611-463A-832E-93B0FD76BFF8}" dt="2019-04-24T16:49:31.987" v="4919" actId="113"/>
          <ac:spMkLst>
            <pc:docMk/>
            <pc:sldMk cId="2314573953" sldId="295"/>
            <ac:spMk id="2" creationId="{792F7308-3B71-4196-B555-A4ABEB8F621F}"/>
          </ac:spMkLst>
        </pc:spChg>
        <pc:spChg chg="del">
          <ac:chgData name="Makanjuola Ogunleye" userId="8d30f0dc465677d6" providerId="LiveId" clId="{118B49BD-5611-463A-832E-93B0FD76BFF8}" dt="2019-04-24T16:48:27.256" v="4908"/>
          <ac:spMkLst>
            <pc:docMk/>
            <pc:sldMk cId="2314573953" sldId="295"/>
            <ac:spMk id="3" creationId="{C80A6290-4810-4861-A6EF-54DB346BD0C7}"/>
          </ac:spMkLst>
        </pc:spChg>
        <pc:picChg chg="add mod">
          <ac:chgData name="Makanjuola Ogunleye" userId="8d30f0dc465677d6" providerId="LiveId" clId="{118B49BD-5611-463A-832E-93B0FD76BFF8}" dt="2019-04-24T16:50:15.726" v="4920" actId="1076"/>
          <ac:picMkLst>
            <pc:docMk/>
            <pc:sldMk cId="2314573953" sldId="295"/>
            <ac:picMk id="4" creationId="{D0D03CF9-FDE9-4014-AE85-21876A9B8585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19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2.sv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20.svg"/><Relationship Id="rId9" Type="http://schemas.openxmlformats.org/officeDocument/2006/relationships/image" Target="../media/image3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19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2.sv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20.svg"/><Relationship Id="rId9" Type="http://schemas.openxmlformats.org/officeDocument/2006/relationships/image" Target="../media/image3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3A5239-634C-468B-A374-92C83320E56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1F5D330-26AA-4773-A63F-14AE0BBF6C09}">
      <dgm:prSet/>
      <dgm:spPr/>
      <dgm:t>
        <a:bodyPr/>
        <a:lstStyle/>
        <a:p>
          <a:r>
            <a:rPr lang="en-US"/>
            <a:t>Multiple trees are grown</a:t>
          </a:r>
        </a:p>
      </dgm:t>
    </dgm:pt>
    <dgm:pt modelId="{47F4A9BA-8199-43E7-9127-26F9B4E92C0F}" type="parTrans" cxnId="{98193DD2-2DA2-4E5F-8B6C-EF6AAF92AE08}">
      <dgm:prSet/>
      <dgm:spPr/>
      <dgm:t>
        <a:bodyPr/>
        <a:lstStyle/>
        <a:p>
          <a:endParaRPr lang="en-US"/>
        </a:p>
      </dgm:t>
    </dgm:pt>
    <dgm:pt modelId="{BAB17560-77B4-45BA-B194-40A2D95A66A8}" type="sibTrans" cxnId="{98193DD2-2DA2-4E5F-8B6C-EF6AAF92AE08}">
      <dgm:prSet/>
      <dgm:spPr/>
      <dgm:t>
        <a:bodyPr/>
        <a:lstStyle/>
        <a:p>
          <a:endParaRPr lang="en-US"/>
        </a:p>
      </dgm:t>
    </dgm:pt>
    <dgm:pt modelId="{AD1D8E24-FF4C-4E0D-9D49-BE3B870C1FBB}">
      <dgm:prSet/>
      <dgm:spPr/>
      <dgm:t>
        <a:bodyPr/>
        <a:lstStyle/>
        <a:p>
          <a:r>
            <a:rPr lang="en-US"/>
            <a:t>Each tree gives classification </a:t>
          </a:r>
        </a:p>
      </dgm:t>
    </dgm:pt>
    <dgm:pt modelId="{49547911-472D-4B6F-9B11-F2B49387EE7A}" type="parTrans" cxnId="{DBF3F51F-4A4F-41EE-9EB0-8CEBF9ADA4FE}">
      <dgm:prSet/>
      <dgm:spPr/>
      <dgm:t>
        <a:bodyPr/>
        <a:lstStyle/>
        <a:p>
          <a:endParaRPr lang="en-US"/>
        </a:p>
      </dgm:t>
    </dgm:pt>
    <dgm:pt modelId="{652C84E3-30BD-4C29-BC71-11C83C78C431}" type="sibTrans" cxnId="{DBF3F51F-4A4F-41EE-9EB0-8CEBF9ADA4FE}">
      <dgm:prSet/>
      <dgm:spPr/>
      <dgm:t>
        <a:bodyPr/>
        <a:lstStyle/>
        <a:p>
          <a:endParaRPr lang="en-US"/>
        </a:p>
      </dgm:t>
    </dgm:pt>
    <dgm:pt modelId="{B0EDCB1A-7F41-4AA7-9721-31C4FA9A6CCA}">
      <dgm:prSet/>
      <dgm:spPr/>
      <dgm:t>
        <a:bodyPr/>
        <a:lstStyle/>
        <a:p>
          <a:r>
            <a:rPr lang="en-US"/>
            <a:t>Tree with most classification is chosen</a:t>
          </a:r>
        </a:p>
      </dgm:t>
    </dgm:pt>
    <dgm:pt modelId="{779E78C1-1DC0-495B-8DB4-AB39C81B22FF}" type="parTrans" cxnId="{4C966727-1511-4707-AF6B-A1A8FF7B39FE}">
      <dgm:prSet/>
      <dgm:spPr/>
      <dgm:t>
        <a:bodyPr/>
        <a:lstStyle/>
        <a:p>
          <a:endParaRPr lang="en-US"/>
        </a:p>
      </dgm:t>
    </dgm:pt>
    <dgm:pt modelId="{A636A3DA-6C6D-42BF-95B9-36093864A14D}" type="sibTrans" cxnId="{4C966727-1511-4707-AF6B-A1A8FF7B39FE}">
      <dgm:prSet/>
      <dgm:spPr/>
      <dgm:t>
        <a:bodyPr/>
        <a:lstStyle/>
        <a:p>
          <a:endParaRPr lang="en-US"/>
        </a:p>
      </dgm:t>
    </dgm:pt>
    <dgm:pt modelId="{D5E402E2-4D5C-4A1E-807D-02DEF85E1EB6}">
      <dgm:prSet/>
      <dgm:spPr/>
      <dgm:t>
        <a:bodyPr/>
        <a:lstStyle/>
        <a:p>
          <a:r>
            <a:rPr lang="en-US"/>
            <a:t>Accuracy  = 95%</a:t>
          </a:r>
        </a:p>
      </dgm:t>
    </dgm:pt>
    <dgm:pt modelId="{9B14EE78-58CF-4B81-BFE3-2124C9356AE5}" type="parTrans" cxnId="{4E0A8FD3-32FD-43DB-9490-A6A6FBBC653C}">
      <dgm:prSet/>
      <dgm:spPr/>
      <dgm:t>
        <a:bodyPr/>
        <a:lstStyle/>
        <a:p>
          <a:endParaRPr lang="en-US"/>
        </a:p>
      </dgm:t>
    </dgm:pt>
    <dgm:pt modelId="{5ACF8B5F-7C0F-45AA-B4B1-C78C3CA204A8}" type="sibTrans" cxnId="{4E0A8FD3-32FD-43DB-9490-A6A6FBBC653C}">
      <dgm:prSet/>
      <dgm:spPr/>
      <dgm:t>
        <a:bodyPr/>
        <a:lstStyle/>
        <a:p>
          <a:endParaRPr lang="en-US"/>
        </a:p>
      </dgm:t>
    </dgm:pt>
    <dgm:pt modelId="{8D390F53-1ADE-4183-A8E8-316A0AA8FAB3}" type="pres">
      <dgm:prSet presAssocID="{313A5239-634C-468B-A374-92C83320E56F}" presName="root" presStyleCnt="0">
        <dgm:presLayoutVars>
          <dgm:dir/>
          <dgm:resizeHandles val="exact"/>
        </dgm:presLayoutVars>
      </dgm:prSet>
      <dgm:spPr/>
    </dgm:pt>
    <dgm:pt modelId="{5718A2A0-7D15-4C18-959A-F1E22F6E626B}" type="pres">
      <dgm:prSet presAssocID="{31F5D330-26AA-4773-A63F-14AE0BBF6C09}" presName="compNode" presStyleCnt="0"/>
      <dgm:spPr/>
    </dgm:pt>
    <dgm:pt modelId="{FEEC5EA7-95F3-4DD5-BB93-0364EF38C660}" type="pres">
      <dgm:prSet presAssocID="{31F5D330-26AA-4773-A63F-14AE0BBF6C09}" presName="bgRect" presStyleLbl="bgShp" presStyleIdx="0" presStyleCnt="4"/>
      <dgm:spPr/>
    </dgm:pt>
    <dgm:pt modelId="{72978312-71DC-4CB1-A83E-E729DDBDF58F}" type="pres">
      <dgm:prSet presAssocID="{31F5D330-26AA-4773-A63F-14AE0BBF6C0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4DE7EF89-0789-4E22-820D-980F6DAB9D8C}" type="pres">
      <dgm:prSet presAssocID="{31F5D330-26AA-4773-A63F-14AE0BBF6C09}" presName="spaceRect" presStyleCnt="0"/>
      <dgm:spPr/>
    </dgm:pt>
    <dgm:pt modelId="{A09238B0-3340-4FD2-B458-F2ACC32C9B12}" type="pres">
      <dgm:prSet presAssocID="{31F5D330-26AA-4773-A63F-14AE0BBF6C09}" presName="parTx" presStyleLbl="revTx" presStyleIdx="0" presStyleCnt="4">
        <dgm:presLayoutVars>
          <dgm:chMax val="0"/>
          <dgm:chPref val="0"/>
        </dgm:presLayoutVars>
      </dgm:prSet>
      <dgm:spPr/>
    </dgm:pt>
    <dgm:pt modelId="{8854A2C7-48A4-4830-A98E-C8DB60A7FC5A}" type="pres">
      <dgm:prSet presAssocID="{BAB17560-77B4-45BA-B194-40A2D95A66A8}" presName="sibTrans" presStyleCnt="0"/>
      <dgm:spPr/>
    </dgm:pt>
    <dgm:pt modelId="{688BE1A7-B4AF-42E4-A75B-9DD756C09587}" type="pres">
      <dgm:prSet presAssocID="{AD1D8E24-FF4C-4E0D-9D49-BE3B870C1FBB}" presName="compNode" presStyleCnt="0"/>
      <dgm:spPr/>
    </dgm:pt>
    <dgm:pt modelId="{1493D10D-72B3-4FF6-8DB4-177DA0A2C721}" type="pres">
      <dgm:prSet presAssocID="{AD1D8E24-FF4C-4E0D-9D49-BE3B870C1FBB}" presName="bgRect" presStyleLbl="bgShp" presStyleIdx="1" presStyleCnt="4"/>
      <dgm:spPr/>
    </dgm:pt>
    <dgm:pt modelId="{9D208412-16AB-4DAA-802B-CB7FD077D066}" type="pres">
      <dgm:prSet presAssocID="{AD1D8E24-FF4C-4E0D-9D49-BE3B870C1FB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corn"/>
        </a:ext>
      </dgm:extLst>
    </dgm:pt>
    <dgm:pt modelId="{0602E80A-9685-43AE-85AC-7536217CF104}" type="pres">
      <dgm:prSet presAssocID="{AD1D8E24-FF4C-4E0D-9D49-BE3B870C1FBB}" presName="spaceRect" presStyleCnt="0"/>
      <dgm:spPr/>
    </dgm:pt>
    <dgm:pt modelId="{AD14FFCE-3910-4079-BB29-9B0B43FE5469}" type="pres">
      <dgm:prSet presAssocID="{AD1D8E24-FF4C-4E0D-9D49-BE3B870C1FBB}" presName="parTx" presStyleLbl="revTx" presStyleIdx="1" presStyleCnt="4">
        <dgm:presLayoutVars>
          <dgm:chMax val="0"/>
          <dgm:chPref val="0"/>
        </dgm:presLayoutVars>
      </dgm:prSet>
      <dgm:spPr/>
    </dgm:pt>
    <dgm:pt modelId="{BD093403-4899-4F64-BE95-8B1E764FC159}" type="pres">
      <dgm:prSet presAssocID="{652C84E3-30BD-4C29-BC71-11C83C78C431}" presName="sibTrans" presStyleCnt="0"/>
      <dgm:spPr/>
    </dgm:pt>
    <dgm:pt modelId="{C148D5EB-B293-47F5-AFBC-9D614CB398AD}" type="pres">
      <dgm:prSet presAssocID="{B0EDCB1A-7F41-4AA7-9721-31C4FA9A6CCA}" presName="compNode" presStyleCnt="0"/>
      <dgm:spPr/>
    </dgm:pt>
    <dgm:pt modelId="{56E9A78C-560D-438E-BF2F-A51EF9D7DA46}" type="pres">
      <dgm:prSet presAssocID="{B0EDCB1A-7F41-4AA7-9721-31C4FA9A6CCA}" presName="bgRect" presStyleLbl="bgShp" presStyleIdx="2" presStyleCnt="4"/>
      <dgm:spPr/>
    </dgm:pt>
    <dgm:pt modelId="{37F48398-D734-4924-BD82-38FEFACD0A6A}" type="pres">
      <dgm:prSet presAssocID="{B0EDCB1A-7F41-4AA7-9721-31C4FA9A6CC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A6C58FE6-841D-49FF-9168-67C33484F1A1}" type="pres">
      <dgm:prSet presAssocID="{B0EDCB1A-7F41-4AA7-9721-31C4FA9A6CCA}" presName="spaceRect" presStyleCnt="0"/>
      <dgm:spPr/>
    </dgm:pt>
    <dgm:pt modelId="{C2ABB110-CF1A-43A0-B587-BA2D11AF420A}" type="pres">
      <dgm:prSet presAssocID="{B0EDCB1A-7F41-4AA7-9721-31C4FA9A6CCA}" presName="parTx" presStyleLbl="revTx" presStyleIdx="2" presStyleCnt="4">
        <dgm:presLayoutVars>
          <dgm:chMax val="0"/>
          <dgm:chPref val="0"/>
        </dgm:presLayoutVars>
      </dgm:prSet>
      <dgm:spPr/>
    </dgm:pt>
    <dgm:pt modelId="{9EB12CDF-0F4D-4AE4-A451-31FF847DE561}" type="pres">
      <dgm:prSet presAssocID="{A636A3DA-6C6D-42BF-95B9-36093864A14D}" presName="sibTrans" presStyleCnt="0"/>
      <dgm:spPr/>
    </dgm:pt>
    <dgm:pt modelId="{A8D03B2D-60ED-40F7-82C3-2C6FF231889C}" type="pres">
      <dgm:prSet presAssocID="{D5E402E2-4D5C-4A1E-807D-02DEF85E1EB6}" presName="compNode" presStyleCnt="0"/>
      <dgm:spPr/>
    </dgm:pt>
    <dgm:pt modelId="{3EE0A04D-7674-4BAA-9170-484CEB79B2A3}" type="pres">
      <dgm:prSet presAssocID="{D5E402E2-4D5C-4A1E-807D-02DEF85E1EB6}" presName="bgRect" presStyleLbl="bgShp" presStyleIdx="3" presStyleCnt="4"/>
      <dgm:spPr/>
    </dgm:pt>
    <dgm:pt modelId="{A210A037-FBC8-4E37-ACBB-0619847116E6}" type="pres">
      <dgm:prSet presAssocID="{D5E402E2-4D5C-4A1E-807D-02DEF85E1EB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DD38AAF-0657-4F0D-BBF4-71B0CE5B284E}" type="pres">
      <dgm:prSet presAssocID="{D5E402E2-4D5C-4A1E-807D-02DEF85E1EB6}" presName="spaceRect" presStyleCnt="0"/>
      <dgm:spPr/>
    </dgm:pt>
    <dgm:pt modelId="{6695A4CF-4259-4A85-84C0-10D3BC241542}" type="pres">
      <dgm:prSet presAssocID="{D5E402E2-4D5C-4A1E-807D-02DEF85E1EB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60F201E-42E3-4F1C-A792-E6003FA997F7}" type="presOf" srcId="{313A5239-634C-468B-A374-92C83320E56F}" destId="{8D390F53-1ADE-4183-A8E8-316A0AA8FAB3}" srcOrd="0" destOrd="0" presId="urn:microsoft.com/office/officeart/2018/2/layout/IconVerticalSolidList"/>
    <dgm:cxn modelId="{DBF3F51F-4A4F-41EE-9EB0-8CEBF9ADA4FE}" srcId="{313A5239-634C-468B-A374-92C83320E56F}" destId="{AD1D8E24-FF4C-4E0D-9D49-BE3B870C1FBB}" srcOrd="1" destOrd="0" parTransId="{49547911-472D-4B6F-9B11-F2B49387EE7A}" sibTransId="{652C84E3-30BD-4C29-BC71-11C83C78C431}"/>
    <dgm:cxn modelId="{DD65C021-37AC-4DE5-9E98-77EB7761A8FE}" type="presOf" srcId="{31F5D330-26AA-4773-A63F-14AE0BBF6C09}" destId="{A09238B0-3340-4FD2-B458-F2ACC32C9B12}" srcOrd="0" destOrd="0" presId="urn:microsoft.com/office/officeart/2018/2/layout/IconVerticalSolidList"/>
    <dgm:cxn modelId="{4C966727-1511-4707-AF6B-A1A8FF7B39FE}" srcId="{313A5239-634C-468B-A374-92C83320E56F}" destId="{B0EDCB1A-7F41-4AA7-9721-31C4FA9A6CCA}" srcOrd="2" destOrd="0" parTransId="{779E78C1-1DC0-495B-8DB4-AB39C81B22FF}" sibTransId="{A636A3DA-6C6D-42BF-95B9-36093864A14D}"/>
    <dgm:cxn modelId="{F95EE151-ACED-49EA-95F9-02490DC08CA5}" type="presOf" srcId="{B0EDCB1A-7F41-4AA7-9721-31C4FA9A6CCA}" destId="{C2ABB110-CF1A-43A0-B587-BA2D11AF420A}" srcOrd="0" destOrd="0" presId="urn:microsoft.com/office/officeart/2018/2/layout/IconVerticalSolidList"/>
    <dgm:cxn modelId="{47C51853-CF21-4FC6-95D4-D7AF8A2EC98A}" type="presOf" srcId="{AD1D8E24-FF4C-4E0D-9D49-BE3B870C1FBB}" destId="{AD14FFCE-3910-4079-BB29-9B0B43FE5469}" srcOrd="0" destOrd="0" presId="urn:microsoft.com/office/officeart/2018/2/layout/IconVerticalSolidList"/>
    <dgm:cxn modelId="{5636E3C7-901F-438C-9110-9E04CB728C9F}" type="presOf" srcId="{D5E402E2-4D5C-4A1E-807D-02DEF85E1EB6}" destId="{6695A4CF-4259-4A85-84C0-10D3BC241542}" srcOrd="0" destOrd="0" presId="urn:microsoft.com/office/officeart/2018/2/layout/IconVerticalSolidList"/>
    <dgm:cxn modelId="{98193DD2-2DA2-4E5F-8B6C-EF6AAF92AE08}" srcId="{313A5239-634C-468B-A374-92C83320E56F}" destId="{31F5D330-26AA-4773-A63F-14AE0BBF6C09}" srcOrd="0" destOrd="0" parTransId="{47F4A9BA-8199-43E7-9127-26F9B4E92C0F}" sibTransId="{BAB17560-77B4-45BA-B194-40A2D95A66A8}"/>
    <dgm:cxn modelId="{4E0A8FD3-32FD-43DB-9490-A6A6FBBC653C}" srcId="{313A5239-634C-468B-A374-92C83320E56F}" destId="{D5E402E2-4D5C-4A1E-807D-02DEF85E1EB6}" srcOrd="3" destOrd="0" parTransId="{9B14EE78-58CF-4B81-BFE3-2124C9356AE5}" sibTransId="{5ACF8B5F-7C0F-45AA-B4B1-C78C3CA204A8}"/>
    <dgm:cxn modelId="{5CECAD4E-6929-4CA7-9638-59740E28CA97}" type="presParOf" srcId="{8D390F53-1ADE-4183-A8E8-316A0AA8FAB3}" destId="{5718A2A0-7D15-4C18-959A-F1E22F6E626B}" srcOrd="0" destOrd="0" presId="urn:microsoft.com/office/officeart/2018/2/layout/IconVerticalSolidList"/>
    <dgm:cxn modelId="{0E798A2D-9F45-4EDA-BC32-674614F167A8}" type="presParOf" srcId="{5718A2A0-7D15-4C18-959A-F1E22F6E626B}" destId="{FEEC5EA7-95F3-4DD5-BB93-0364EF38C660}" srcOrd="0" destOrd="0" presId="urn:microsoft.com/office/officeart/2018/2/layout/IconVerticalSolidList"/>
    <dgm:cxn modelId="{7EEC3D8D-CDE1-4AFC-8D60-10046F9020A8}" type="presParOf" srcId="{5718A2A0-7D15-4C18-959A-F1E22F6E626B}" destId="{72978312-71DC-4CB1-A83E-E729DDBDF58F}" srcOrd="1" destOrd="0" presId="urn:microsoft.com/office/officeart/2018/2/layout/IconVerticalSolidList"/>
    <dgm:cxn modelId="{5D637990-E8B2-48EA-BB15-418826F2B579}" type="presParOf" srcId="{5718A2A0-7D15-4C18-959A-F1E22F6E626B}" destId="{4DE7EF89-0789-4E22-820D-980F6DAB9D8C}" srcOrd="2" destOrd="0" presId="urn:microsoft.com/office/officeart/2018/2/layout/IconVerticalSolidList"/>
    <dgm:cxn modelId="{B3DD4462-7049-4080-9BDE-AC7D1C46BC8A}" type="presParOf" srcId="{5718A2A0-7D15-4C18-959A-F1E22F6E626B}" destId="{A09238B0-3340-4FD2-B458-F2ACC32C9B12}" srcOrd="3" destOrd="0" presId="urn:microsoft.com/office/officeart/2018/2/layout/IconVerticalSolidList"/>
    <dgm:cxn modelId="{42CF26AE-0D32-4F6C-9A23-86379A45DF54}" type="presParOf" srcId="{8D390F53-1ADE-4183-A8E8-316A0AA8FAB3}" destId="{8854A2C7-48A4-4830-A98E-C8DB60A7FC5A}" srcOrd="1" destOrd="0" presId="urn:microsoft.com/office/officeart/2018/2/layout/IconVerticalSolidList"/>
    <dgm:cxn modelId="{DAB81D37-C0B5-4031-94F2-B148A252E56F}" type="presParOf" srcId="{8D390F53-1ADE-4183-A8E8-316A0AA8FAB3}" destId="{688BE1A7-B4AF-42E4-A75B-9DD756C09587}" srcOrd="2" destOrd="0" presId="urn:microsoft.com/office/officeart/2018/2/layout/IconVerticalSolidList"/>
    <dgm:cxn modelId="{C9F2BBB1-45D8-4094-B351-CBF9386C5C5A}" type="presParOf" srcId="{688BE1A7-B4AF-42E4-A75B-9DD756C09587}" destId="{1493D10D-72B3-4FF6-8DB4-177DA0A2C721}" srcOrd="0" destOrd="0" presId="urn:microsoft.com/office/officeart/2018/2/layout/IconVerticalSolidList"/>
    <dgm:cxn modelId="{88FA156C-03A0-4EE9-BFF7-F4F22ADA3F04}" type="presParOf" srcId="{688BE1A7-B4AF-42E4-A75B-9DD756C09587}" destId="{9D208412-16AB-4DAA-802B-CB7FD077D066}" srcOrd="1" destOrd="0" presId="urn:microsoft.com/office/officeart/2018/2/layout/IconVerticalSolidList"/>
    <dgm:cxn modelId="{355A6C11-4409-4B90-8C63-4A4B51E22996}" type="presParOf" srcId="{688BE1A7-B4AF-42E4-A75B-9DD756C09587}" destId="{0602E80A-9685-43AE-85AC-7536217CF104}" srcOrd="2" destOrd="0" presId="urn:microsoft.com/office/officeart/2018/2/layout/IconVerticalSolidList"/>
    <dgm:cxn modelId="{5064E767-7987-46FB-8E72-1FADE60B4678}" type="presParOf" srcId="{688BE1A7-B4AF-42E4-A75B-9DD756C09587}" destId="{AD14FFCE-3910-4079-BB29-9B0B43FE5469}" srcOrd="3" destOrd="0" presId="urn:microsoft.com/office/officeart/2018/2/layout/IconVerticalSolidList"/>
    <dgm:cxn modelId="{354DA26C-17E0-4536-9D37-B75A9FA333F1}" type="presParOf" srcId="{8D390F53-1ADE-4183-A8E8-316A0AA8FAB3}" destId="{BD093403-4899-4F64-BE95-8B1E764FC159}" srcOrd="3" destOrd="0" presId="urn:microsoft.com/office/officeart/2018/2/layout/IconVerticalSolidList"/>
    <dgm:cxn modelId="{77860A6F-898D-4513-A04C-5DAB45D9C424}" type="presParOf" srcId="{8D390F53-1ADE-4183-A8E8-316A0AA8FAB3}" destId="{C148D5EB-B293-47F5-AFBC-9D614CB398AD}" srcOrd="4" destOrd="0" presId="urn:microsoft.com/office/officeart/2018/2/layout/IconVerticalSolidList"/>
    <dgm:cxn modelId="{02AB70DD-6472-45C8-AF59-7054F2BA1717}" type="presParOf" srcId="{C148D5EB-B293-47F5-AFBC-9D614CB398AD}" destId="{56E9A78C-560D-438E-BF2F-A51EF9D7DA46}" srcOrd="0" destOrd="0" presId="urn:microsoft.com/office/officeart/2018/2/layout/IconVerticalSolidList"/>
    <dgm:cxn modelId="{BE7B28F1-B3D9-464F-AA24-EF203846BEC7}" type="presParOf" srcId="{C148D5EB-B293-47F5-AFBC-9D614CB398AD}" destId="{37F48398-D734-4924-BD82-38FEFACD0A6A}" srcOrd="1" destOrd="0" presId="urn:microsoft.com/office/officeart/2018/2/layout/IconVerticalSolidList"/>
    <dgm:cxn modelId="{1995902C-9BA9-41A3-BEDF-2D74DF671584}" type="presParOf" srcId="{C148D5EB-B293-47F5-AFBC-9D614CB398AD}" destId="{A6C58FE6-841D-49FF-9168-67C33484F1A1}" srcOrd="2" destOrd="0" presId="urn:microsoft.com/office/officeart/2018/2/layout/IconVerticalSolidList"/>
    <dgm:cxn modelId="{5F909395-F3EB-47E4-ACCE-D4D2CFBEADAF}" type="presParOf" srcId="{C148D5EB-B293-47F5-AFBC-9D614CB398AD}" destId="{C2ABB110-CF1A-43A0-B587-BA2D11AF420A}" srcOrd="3" destOrd="0" presId="urn:microsoft.com/office/officeart/2018/2/layout/IconVerticalSolidList"/>
    <dgm:cxn modelId="{927796FD-56C1-4FF2-A076-7991A0120A12}" type="presParOf" srcId="{8D390F53-1ADE-4183-A8E8-316A0AA8FAB3}" destId="{9EB12CDF-0F4D-4AE4-A451-31FF847DE561}" srcOrd="5" destOrd="0" presId="urn:microsoft.com/office/officeart/2018/2/layout/IconVerticalSolidList"/>
    <dgm:cxn modelId="{0B5D9D08-4445-4A27-BB11-8B5920F450B4}" type="presParOf" srcId="{8D390F53-1ADE-4183-A8E8-316A0AA8FAB3}" destId="{A8D03B2D-60ED-40F7-82C3-2C6FF231889C}" srcOrd="6" destOrd="0" presId="urn:microsoft.com/office/officeart/2018/2/layout/IconVerticalSolidList"/>
    <dgm:cxn modelId="{4E8C5D87-9DF2-4777-8AF4-4C341852E86C}" type="presParOf" srcId="{A8D03B2D-60ED-40F7-82C3-2C6FF231889C}" destId="{3EE0A04D-7674-4BAA-9170-484CEB79B2A3}" srcOrd="0" destOrd="0" presId="urn:microsoft.com/office/officeart/2018/2/layout/IconVerticalSolidList"/>
    <dgm:cxn modelId="{EFF9DCCD-5835-4D92-B943-2AD961F7BF88}" type="presParOf" srcId="{A8D03B2D-60ED-40F7-82C3-2C6FF231889C}" destId="{A210A037-FBC8-4E37-ACBB-0619847116E6}" srcOrd="1" destOrd="0" presId="urn:microsoft.com/office/officeart/2018/2/layout/IconVerticalSolidList"/>
    <dgm:cxn modelId="{230602A6-9700-4993-AC08-E99C2A7935B0}" type="presParOf" srcId="{A8D03B2D-60ED-40F7-82C3-2C6FF231889C}" destId="{FDD38AAF-0657-4F0D-BBF4-71B0CE5B284E}" srcOrd="2" destOrd="0" presId="urn:microsoft.com/office/officeart/2018/2/layout/IconVerticalSolidList"/>
    <dgm:cxn modelId="{5384B0CC-C074-4EE1-9BD2-B811E0BE29BE}" type="presParOf" srcId="{A8D03B2D-60ED-40F7-82C3-2C6FF231889C}" destId="{6695A4CF-4259-4A85-84C0-10D3BC24154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E83E89-4273-4832-AFF7-21CA70CABCA2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6EA53839-E748-40E8-9BA4-3CE5F8A16634}">
      <dgm:prSet/>
      <dgm:spPr/>
      <dgm:t>
        <a:bodyPr/>
        <a:lstStyle/>
        <a:p>
          <a:r>
            <a:rPr lang="en-US" dirty="0"/>
            <a:t>In </a:t>
          </a:r>
          <a:r>
            <a:rPr lang="en-US" dirty="0" err="1"/>
            <a:t>keras</a:t>
          </a:r>
          <a:r>
            <a:rPr lang="en-US" dirty="0"/>
            <a:t> an epoch is an arbitrary cutoff</a:t>
          </a:r>
        </a:p>
      </dgm:t>
    </dgm:pt>
    <dgm:pt modelId="{7B7390D3-3DB6-4895-91A5-A690BD49F8C3}" type="parTrans" cxnId="{BADE3892-69A7-4128-9BB8-CEA11E26ABC7}">
      <dgm:prSet/>
      <dgm:spPr/>
      <dgm:t>
        <a:bodyPr/>
        <a:lstStyle/>
        <a:p>
          <a:endParaRPr lang="en-US"/>
        </a:p>
      </dgm:t>
    </dgm:pt>
    <dgm:pt modelId="{E3E0C151-CE1A-4759-B131-80D5DC2EB431}" type="sibTrans" cxnId="{BADE3892-69A7-4128-9BB8-CEA11E26ABC7}">
      <dgm:prSet/>
      <dgm:spPr/>
      <dgm:t>
        <a:bodyPr/>
        <a:lstStyle/>
        <a:p>
          <a:endParaRPr lang="en-US"/>
        </a:p>
      </dgm:t>
    </dgm:pt>
    <dgm:pt modelId="{99648EC4-5BDF-4873-A84F-3BFCB641FB31}">
      <dgm:prSet/>
      <dgm:spPr/>
      <dgm:t>
        <a:bodyPr/>
        <a:lstStyle/>
        <a:p>
          <a:r>
            <a:rPr lang="en-US" dirty="0"/>
            <a:t>Used to separate training into distinct phases</a:t>
          </a:r>
        </a:p>
      </dgm:t>
    </dgm:pt>
    <dgm:pt modelId="{9177DAD8-A8BF-47A1-8BF0-8D63D7A66DDF}" type="parTrans" cxnId="{83F6A74E-E9CF-4B91-87DC-EB987E61328E}">
      <dgm:prSet/>
      <dgm:spPr/>
      <dgm:t>
        <a:bodyPr/>
        <a:lstStyle/>
        <a:p>
          <a:endParaRPr lang="en-US"/>
        </a:p>
      </dgm:t>
    </dgm:pt>
    <dgm:pt modelId="{182E8AA7-2AC3-4931-81B1-9FF638FF135C}" type="sibTrans" cxnId="{83F6A74E-E9CF-4B91-87DC-EB987E61328E}">
      <dgm:prSet/>
      <dgm:spPr/>
      <dgm:t>
        <a:bodyPr/>
        <a:lstStyle/>
        <a:p>
          <a:endParaRPr lang="en-US"/>
        </a:p>
      </dgm:t>
    </dgm:pt>
    <dgm:pt modelId="{48884DB9-105A-422F-9E70-3BF3BA5DB181}">
      <dgm:prSet/>
      <dgm:spPr/>
      <dgm:t>
        <a:bodyPr/>
        <a:lstStyle/>
        <a:p>
          <a:r>
            <a:rPr lang="en-US" dirty="0"/>
            <a:t>Also for logging and periodic evaluation</a:t>
          </a:r>
        </a:p>
      </dgm:t>
    </dgm:pt>
    <dgm:pt modelId="{EC2172F4-0CF3-405B-8C0D-A2932BBB96E9}" type="parTrans" cxnId="{EA518DFA-2410-4A98-A589-218B18F3394A}">
      <dgm:prSet/>
      <dgm:spPr/>
      <dgm:t>
        <a:bodyPr/>
        <a:lstStyle/>
        <a:p>
          <a:endParaRPr lang="en-US"/>
        </a:p>
      </dgm:t>
    </dgm:pt>
    <dgm:pt modelId="{53F883A1-7057-48DC-B742-2BAE7A398BBD}" type="sibTrans" cxnId="{EA518DFA-2410-4A98-A589-218B18F3394A}">
      <dgm:prSet/>
      <dgm:spPr/>
      <dgm:t>
        <a:bodyPr/>
        <a:lstStyle/>
        <a:p>
          <a:endParaRPr lang="en-US"/>
        </a:p>
      </dgm:t>
    </dgm:pt>
    <dgm:pt modelId="{ED20B384-D90D-404E-BC20-83CC64BA5D61}" type="pres">
      <dgm:prSet presAssocID="{69E83E89-4273-4832-AFF7-21CA70CABCA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EB9D298-E874-4ACC-BC2E-2E057FF4E711}" type="pres">
      <dgm:prSet presAssocID="{6EA53839-E748-40E8-9BA4-3CE5F8A16634}" presName="hierRoot1" presStyleCnt="0"/>
      <dgm:spPr/>
    </dgm:pt>
    <dgm:pt modelId="{4660AC5A-39D8-4CB9-BDC7-B3FB5DBF687E}" type="pres">
      <dgm:prSet presAssocID="{6EA53839-E748-40E8-9BA4-3CE5F8A16634}" presName="composite" presStyleCnt="0"/>
      <dgm:spPr/>
    </dgm:pt>
    <dgm:pt modelId="{76B0881A-EFBA-4618-917B-032AD7640455}" type="pres">
      <dgm:prSet presAssocID="{6EA53839-E748-40E8-9BA4-3CE5F8A16634}" presName="background" presStyleLbl="node0" presStyleIdx="0" presStyleCnt="3"/>
      <dgm:spPr/>
    </dgm:pt>
    <dgm:pt modelId="{9414FBC4-F3CE-4333-8536-AF49D543CC23}" type="pres">
      <dgm:prSet presAssocID="{6EA53839-E748-40E8-9BA4-3CE5F8A16634}" presName="text" presStyleLbl="fgAcc0" presStyleIdx="0" presStyleCnt="3">
        <dgm:presLayoutVars>
          <dgm:chPref val="3"/>
        </dgm:presLayoutVars>
      </dgm:prSet>
      <dgm:spPr/>
    </dgm:pt>
    <dgm:pt modelId="{6F1ACFAC-F987-4112-98D4-CA8C5E86926F}" type="pres">
      <dgm:prSet presAssocID="{6EA53839-E748-40E8-9BA4-3CE5F8A16634}" presName="hierChild2" presStyleCnt="0"/>
      <dgm:spPr/>
    </dgm:pt>
    <dgm:pt modelId="{B9DDB448-CC8F-44D7-AFB3-57F0E8C35E33}" type="pres">
      <dgm:prSet presAssocID="{99648EC4-5BDF-4873-A84F-3BFCB641FB31}" presName="hierRoot1" presStyleCnt="0"/>
      <dgm:spPr/>
    </dgm:pt>
    <dgm:pt modelId="{1B917528-ACF4-41A0-8D6E-CABDFBDDB977}" type="pres">
      <dgm:prSet presAssocID="{99648EC4-5BDF-4873-A84F-3BFCB641FB31}" presName="composite" presStyleCnt="0"/>
      <dgm:spPr/>
    </dgm:pt>
    <dgm:pt modelId="{100EAA44-832D-499B-B423-AFB3568BE8A3}" type="pres">
      <dgm:prSet presAssocID="{99648EC4-5BDF-4873-A84F-3BFCB641FB31}" presName="background" presStyleLbl="node0" presStyleIdx="1" presStyleCnt="3"/>
      <dgm:spPr/>
    </dgm:pt>
    <dgm:pt modelId="{358FADEB-012B-4F83-A049-DE0E7DF90C97}" type="pres">
      <dgm:prSet presAssocID="{99648EC4-5BDF-4873-A84F-3BFCB641FB31}" presName="text" presStyleLbl="fgAcc0" presStyleIdx="1" presStyleCnt="3">
        <dgm:presLayoutVars>
          <dgm:chPref val="3"/>
        </dgm:presLayoutVars>
      </dgm:prSet>
      <dgm:spPr/>
    </dgm:pt>
    <dgm:pt modelId="{D3C1CAF1-2B7B-44D3-BA44-18DA37E03526}" type="pres">
      <dgm:prSet presAssocID="{99648EC4-5BDF-4873-A84F-3BFCB641FB31}" presName="hierChild2" presStyleCnt="0"/>
      <dgm:spPr/>
    </dgm:pt>
    <dgm:pt modelId="{7A810497-9352-4462-841B-7F7299E69E01}" type="pres">
      <dgm:prSet presAssocID="{48884DB9-105A-422F-9E70-3BF3BA5DB181}" presName="hierRoot1" presStyleCnt="0"/>
      <dgm:spPr/>
    </dgm:pt>
    <dgm:pt modelId="{77E4E41E-1FD1-4341-9AC3-4AAE009316D7}" type="pres">
      <dgm:prSet presAssocID="{48884DB9-105A-422F-9E70-3BF3BA5DB181}" presName="composite" presStyleCnt="0"/>
      <dgm:spPr/>
    </dgm:pt>
    <dgm:pt modelId="{A946F2D7-48AE-4D80-9433-04D771B5BBBD}" type="pres">
      <dgm:prSet presAssocID="{48884DB9-105A-422F-9E70-3BF3BA5DB181}" presName="background" presStyleLbl="node0" presStyleIdx="2" presStyleCnt="3"/>
      <dgm:spPr/>
    </dgm:pt>
    <dgm:pt modelId="{DE65C1B5-76D1-48DC-AA76-EBBBA4FD79FC}" type="pres">
      <dgm:prSet presAssocID="{48884DB9-105A-422F-9E70-3BF3BA5DB181}" presName="text" presStyleLbl="fgAcc0" presStyleIdx="2" presStyleCnt="3">
        <dgm:presLayoutVars>
          <dgm:chPref val="3"/>
        </dgm:presLayoutVars>
      </dgm:prSet>
      <dgm:spPr/>
    </dgm:pt>
    <dgm:pt modelId="{77288E29-5068-4E82-9AE0-AC4E0F8E525C}" type="pres">
      <dgm:prSet presAssocID="{48884DB9-105A-422F-9E70-3BF3BA5DB181}" presName="hierChild2" presStyleCnt="0"/>
      <dgm:spPr/>
    </dgm:pt>
  </dgm:ptLst>
  <dgm:cxnLst>
    <dgm:cxn modelId="{84B93B09-4E4C-4C70-B0AD-F01F57F857D5}" type="presOf" srcId="{99648EC4-5BDF-4873-A84F-3BFCB641FB31}" destId="{358FADEB-012B-4F83-A049-DE0E7DF90C97}" srcOrd="0" destOrd="0" presId="urn:microsoft.com/office/officeart/2005/8/layout/hierarchy1"/>
    <dgm:cxn modelId="{EAB8F20E-C13A-4E71-A018-34A275C0960F}" type="presOf" srcId="{69E83E89-4273-4832-AFF7-21CA70CABCA2}" destId="{ED20B384-D90D-404E-BC20-83CC64BA5D61}" srcOrd="0" destOrd="0" presId="urn:microsoft.com/office/officeart/2005/8/layout/hierarchy1"/>
    <dgm:cxn modelId="{F8DEE01E-746D-477B-AA44-3BCF3C4D2FB1}" type="presOf" srcId="{48884DB9-105A-422F-9E70-3BF3BA5DB181}" destId="{DE65C1B5-76D1-48DC-AA76-EBBBA4FD79FC}" srcOrd="0" destOrd="0" presId="urn:microsoft.com/office/officeart/2005/8/layout/hierarchy1"/>
    <dgm:cxn modelId="{9B05EB2E-9DEC-44BE-A2B6-6E6529AF4DDB}" type="presOf" srcId="{6EA53839-E748-40E8-9BA4-3CE5F8A16634}" destId="{9414FBC4-F3CE-4333-8536-AF49D543CC23}" srcOrd="0" destOrd="0" presId="urn:microsoft.com/office/officeart/2005/8/layout/hierarchy1"/>
    <dgm:cxn modelId="{83F6A74E-E9CF-4B91-87DC-EB987E61328E}" srcId="{69E83E89-4273-4832-AFF7-21CA70CABCA2}" destId="{99648EC4-5BDF-4873-A84F-3BFCB641FB31}" srcOrd="1" destOrd="0" parTransId="{9177DAD8-A8BF-47A1-8BF0-8D63D7A66DDF}" sibTransId="{182E8AA7-2AC3-4931-81B1-9FF638FF135C}"/>
    <dgm:cxn modelId="{BADE3892-69A7-4128-9BB8-CEA11E26ABC7}" srcId="{69E83E89-4273-4832-AFF7-21CA70CABCA2}" destId="{6EA53839-E748-40E8-9BA4-3CE5F8A16634}" srcOrd="0" destOrd="0" parTransId="{7B7390D3-3DB6-4895-91A5-A690BD49F8C3}" sibTransId="{E3E0C151-CE1A-4759-B131-80D5DC2EB431}"/>
    <dgm:cxn modelId="{EA518DFA-2410-4A98-A589-218B18F3394A}" srcId="{69E83E89-4273-4832-AFF7-21CA70CABCA2}" destId="{48884DB9-105A-422F-9E70-3BF3BA5DB181}" srcOrd="2" destOrd="0" parTransId="{EC2172F4-0CF3-405B-8C0D-A2932BBB96E9}" sibTransId="{53F883A1-7057-48DC-B742-2BAE7A398BBD}"/>
    <dgm:cxn modelId="{A337508E-D600-4E52-A801-E2B945B2B7DB}" type="presParOf" srcId="{ED20B384-D90D-404E-BC20-83CC64BA5D61}" destId="{CEB9D298-E874-4ACC-BC2E-2E057FF4E711}" srcOrd="0" destOrd="0" presId="urn:microsoft.com/office/officeart/2005/8/layout/hierarchy1"/>
    <dgm:cxn modelId="{410A88BD-0548-459E-8B4A-FE3D1127D1B1}" type="presParOf" srcId="{CEB9D298-E874-4ACC-BC2E-2E057FF4E711}" destId="{4660AC5A-39D8-4CB9-BDC7-B3FB5DBF687E}" srcOrd="0" destOrd="0" presId="urn:microsoft.com/office/officeart/2005/8/layout/hierarchy1"/>
    <dgm:cxn modelId="{116E6DE4-A3CA-4D04-B2B7-2EF901C68669}" type="presParOf" srcId="{4660AC5A-39D8-4CB9-BDC7-B3FB5DBF687E}" destId="{76B0881A-EFBA-4618-917B-032AD7640455}" srcOrd="0" destOrd="0" presId="urn:microsoft.com/office/officeart/2005/8/layout/hierarchy1"/>
    <dgm:cxn modelId="{77B0645D-2F33-408E-A55A-DBE2186EAAB3}" type="presParOf" srcId="{4660AC5A-39D8-4CB9-BDC7-B3FB5DBF687E}" destId="{9414FBC4-F3CE-4333-8536-AF49D543CC23}" srcOrd="1" destOrd="0" presId="urn:microsoft.com/office/officeart/2005/8/layout/hierarchy1"/>
    <dgm:cxn modelId="{2EA07B3B-B03E-4316-891C-BD715E37AA8C}" type="presParOf" srcId="{CEB9D298-E874-4ACC-BC2E-2E057FF4E711}" destId="{6F1ACFAC-F987-4112-98D4-CA8C5E86926F}" srcOrd="1" destOrd="0" presId="urn:microsoft.com/office/officeart/2005/8/layout/hierarchy1"/>
    <dgm:cxn modelId="{CBDC6DF5-C917-46EA-B00F-F82B76180E9D}" type="presParOf" srcId="{ED20B384-D90D-404E-BC20-83CC64BA5D61}" destId="{B9DDB448-CC8F-44D7-AFB3-57F0E8C35E33}" srcOrd="1" destOrd="0" presId="urn:microsoft.com/office/officeart/2005/8/layout/hierarchy1"/>
    <dgm:cxn modelId="{DB612D70-99E0-4D16-AC52-B634851BB86A}" type="presParOf" srcId="{B9DDB448-CC8F-44D7-AFB3-57F0E8C35E33}" destId="{1B917528-ACF4-41A0-8D6E-CABDFBDDB977}" srcOrd="0" destOrd="0" presId="urn:microsoft.com/office/officeart/2005/8/layout/hierarchy1"/>
    <dgm:cxn modelId="{F9E9709B-C48E-4B80-A8BF-E506DCF9EB14}" type="presParOf" srcId="{1B917528-ACF4-41A0-8D6E-CABDFBDDB977}" destId="{100EAA44-832D-499B-B423-AFB3568BE8A3}" srcOrd="0" destOrd="0" presId="urn:microsoft.com/office/officeart/2005/8/layout/hierarchy1"/>
    <dgm:cxn modelId="{E626DE00-8E59-48CC-9AC8-45262D858CC2}" type="presParOf" srcId="{1B917528-ACF4-41A0-8D6E-CABDFBDDB977}" destId="{358FADEB-012B-4F83-A049-DE0E7DF90C97}" srcOrd="1" destOrd="0" presId="urn:microsoft.com/office/officeart/2005/8/layout/hierarchy1"/>
    <dgm:cxn modelId="{939F48CD-533B-4A89-A1BE-8C2633269B77}" type="presParOf" srcId="{B9DDB448-CC8F-44D7-AFB3-57F0E8C35E33}" destId="{D3C1CAF1-2B7B-44D3-BA44-18DA37E03526}" srcOrd="1" destOrd="0" presId="urn:microsoft.com/office/officeart/2005/8/layout/hierarchy1"/>
    <dgm:cxn modelId="{559720AB-81D9-495E-804D-2648207343BB}" type="presParOf" srcId="{ED20B384-D90D-404E-BC20-83CC64BA5D61}" destId="{7A810497-9352-4462-841B-7F7299E69E01}" srcOrd="2" destOrd="0" presId="urn:microsoft.com/office/officeart/2005/8/layout/hierarchy1"/>
    <dgm:cxn modelId="{EA6CFC16-A789-4AC9-A415-1170C12668A1}" type="presParOf" srcId="{7A810497-9352-4462-841B-7F7299E69E01}" destId="{77E4E41E-1FD1-4341-9AC3-4AAE009316D7}" srcOrd="0" destOrd="0" presId="urn:microsoft.com/office/officeart/2005/8/layout/hierarchy1"/>
    <dgm:cxn modelId="{68388473-4119-4185-B878-1D672224B41E}" type="presParOf" srcId="{77E4E41E-1FD1-4341-9AC3-4AAE009316D7}" destId="{A946F2D7-48AE-4D80-9433-04D771B5BBBD}" srcOrd="0" destOrd="0" presId="urn:microsoft.com/office/officeart/2005/8/layout/hierarchy1"/>
    <dgm:cxn modelId="{7A30696B-7A1D-445B-95E4-1C7B55887840}" type="presParOf" srcId="{77E4E41E-1FD1-4341-9AC3-4AAE009316D7}" destId="{DE65C1B5-76D1-48DC-AA76-EBBBA4FD79FC}" srcOrd="1" destOrd="0" presId="urn:microsoft.com/office/officeart/2005/8/layout/hierarchy1"/>
    <dgm:cxn modelId="{43829F3D-D67D-41F9-B513-462898D92B92}" type="presParOf" srcId="{7A810497-9352-4462-841B-7F7299E69E01}" destId="{77288E29-5068-4E82-9AE0-AC4E0F8E525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C8F7826-288E-4007-B575-E1A328837024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D4BDF95-3FB0-4C1A-AD11-487FF59856B5}">
      <dgm:prSet/>
      <dgm:spPr/>
      <dgm:t>
        <a:bodyPr/>
        <a:lstStyle/>
        <a:p>
          <a:r>
            <a:rPr lang="en-US"/>
            <a:t>Employ humans to label target feature to Improve model performance</a:t>
          </a:r>
        </a:p>
      </dgm:t>
    </dgm:pt>
    <dgm:pt modelId="{99B3AD99-D935-4748-8F98-411F4AC56469}" type="parTrans" cxnId="{A625D540-F749-4191-A4AD-7F971F6A4196}">
      <dgm:prSet/>
      <dgm:spPr/>
      <dgm:t>
        <a:bodyPr/>
        <a:lstStyle/>
        <a:p>
          <a:endParaRPr lang="en-US"/>
        </a:p>
      </dgm:t>
    </dgm:pt>
    <dgm:pt modelId="{EAC22C1C-96ED-44E9-ACD3-8C8B5A1323F0}" type="sibTrans" cxnId="{A625D540-F749-4191-A4AD-7F971F6A4196}">
      <dgm:prSet/>
      <dgm:spPr/>
      <dgm:t>
        <a:bodyPr/>
        <a:lstStyle/>
        <a:p>
          <a:endParaRPr lang="en-US"/>
        </a:p>
      </dgm:t>
    </dgm:pt>
    <dgm:pt modelId="{36AF1D13-13DE-4557-BF7C-CEB1C370EA22}">
      <dgm:prSet/>
      <dgm:spPr/>
      <dgm:t>
        <a:bodyPr/>
        <a:lstStyle/>
        <a:p>
          <a:r>
            <a:rPr lang="en-US"/>
            <a:t>Move data to cloud platforms(GCP or Amazon AWS) to increase robustness of model</a:t>
          </a:r>
        </a:p>
      </dgm:t>
    </dgm:pt>
    <dgm:pt modelId="{C5D677C1-00DC-4D4B-ADC6-87823AC4706F}" type="parTrans" cxnId="{C2E7D99A-E3EB-444C-8C3F-EA049CEF5849}">
      <dgm:prSet/>
      <dgm:spPr/>
      <dgm:t>
        <a:bodyPr/>
        <a:lstStyle/>
        <a:p>
          <a:endParaRPr lang="en-US"/>
        </a:p>
      </dgm:t>
    </dgm:pt>
    <dgm:pt modelId="{26E27181-3B47-488D-93A1-A99F5F3D115F}" type="sibTrans" cxnId="{C2E7D99A-E3EB-444C-8C3F-EA049CEF5849}">
      <dgm:prSet/>
      <dgm:spPr/>
      <dgm:t>
        <a:bodyPr/>
        <a:lstStyle/>
        <a:p>
          <a:endParaRPr lang="en-US"/>
        </a:p>
      </dgm:t>
    </dgm:pt>
    <dgm:pt modelId="{4A90660D-3DFB-4048-8D97-C099F0B675ED}" type="pres">
      <dgm:prSet presAssocID="{4C8F7826-288E-4007-B575-E1A328837024}" presName="vert0" presStyleCnt="0">
        <dgm:presLayoutVars>
          <dgm:dir/>
          <dgm:animOne val="branch"/>
          <dgm:animLvl val="lvl"/>
        </dgm:presLayoutVars>
      </dgm:prSet>
      <dgm:spPr/>
    </dgm:pt>
    <dgm:pt modelId="{D9B8128B-1DFA-45D9-B33F-AAF5F87DDE05}" type="pres">
      <dgm:prSet presAssocID="{AD4BDF95-3FB0-4C1A-AD11-487FF59856B5}" presName="thickLine" presStyleLbl="alignNode1" presStyleIdx="0" presStyleCnt="2"/>
      <dgm:spPr/>
    </dgm:pt>
    <dgm:pt modelId="{51B9B9A2-8636-4E17-8118-F383D19813A9}" type="pres">
      <dgm:prSet presAssocID="{AD4BDF95-3FB0-4C1A-AD11-487FF59856B5}" presName="horz1" presStyleCnt="0"/>
      <dgm:spPr/>
    </dgm:pt>
    <dgm:pt modelId="{BB99C6C3-58CF-4F2A-BC4B-FAC6D77D9456}" type="pres">
      <dgm:prSet presAssocID="{AD4BDF95-3FB0-4C1A-AD11-487FF59856B5}" presName="tx1" presStyleLbl="revTx" presStyleIdx="0" presStyleCnt="2"/>
      <dgm:spPr/>
    </dgm:pt>
    <dgm:pt modelId="{77A09DBB-C1F3-43E3-AF2B-CF539521F9D7}" type="pres">
      <dgm:prSet presAssocID="{AD4BDF95-3FB0-4C1A-AD11-487FF59856B5}" presName="vert1" presStyleCnt="0"/>
      <dgm:spPr/>
    </dgm:pt>
    <dgm:pt modelId="{2987502F-E9FF-4A5E-95C7-D610E64C5BF5}" type="pres">
      <dgm:prSet presAssocID="{36AF1D13-13DE-4557-BF7C-CEB1C370EA22}" presName="thickLine" presStyleLbl="alignNode1" presStyleIdx="1" presStyleCnt="2"/>
      <dgm:spPr/>
    </dgm:pt>
    <dgm:pt modelId="{6FA16E81-00F2-44C5-B7D4-30F07865709D}" type="pres">
      <dgm:prSet presAssocID="{36AF1D13-13DE-4557-BF7C-CEB1C370EA22}" presName="horz1" presStyleCnt="0"/>
      <dgm:spPr/>
    </dgm:pt>
    <dgm:pt modelId="{380104F6-7667-4055-A475-C470545DA4CA}" type="pres">
      <dgm:prSet presAssocID="{36AF1D13-13DE-4557-BF7C-CEB1C370EA22}" presName="tx1" presStyleLbl="revTx" presStyleIdx="1" presStyleCnt="2"/>
      <dgm:spPr/>
    </dgm:pt>
    <dgm:pt modelId="{70B0F898-0664-42AB-85B8-106CE3B5440E}" type="pres">
      <dgm:prSet presAssocID="{36AF1D13-13DE-4557-BF7C-CEB1C370EA22}" presName="vert1" presStyleCnt="0"/>
      <dgm:spPr/>
    </dgm:pt>
  </dgm:ptLst>
  <dgm:cxnLst>
    <dgm:cxn modelId="{B3B9BE23-E79A-4DEE-8094-AEA693C6EC8B}" type="presOf" srcId="{4C8F7826-288E-4007-B575-E1A328837024}" destId="{4A90660D-3DFB-4048-8D97-C099F0B675ED}" srcOrd="0" destOrd="0" presId="urn:microsoft.com/office/officeart/2008/layout/LinedList"/>
    <dgm:cxn modelId="{A625D540-F749-4191-A4AD-7F971F6A4196}" srcId="{4C8F7826-288E-4007-B575-E1A328837024}" destId="{AD4BDF95-3FB0-4C1A-AD11-487FF59856B5}" srcOrd="0" destOrd="0" parTransId="{99B3AD99-D935-4748-8F98-411F4AC56469}" sibTransId="{EAC22C1C-96ED-44E9-ACD3-8C8B5A1323F0}"/>
    <dgm:cxn modelId="{117DC788-A95F-4D11-9D8C-7F4F17398610}" type="presOf" srcId="{36AF1D13-13DE-4557-BF7C-CEB1C370EA22}" destId="{380104F6-7667-4055-A475-C470545DA4CA}" srcOrd="0" destOrd="0" presId="urn:microsoft.com/office/officeart/2008/layout/LinedList"/>
    <dgm:cxn modelId="{C2E7D99A-E3EB-444C-8C3F-EA049CEF5849}" srcId="{4C8F7826-288E-4007-B575-E1A328837024}" destId="{36AF1D13-13DE-4557-BF7C-CEB1C370EA22}" srcOrd="1" destOrd="0" parTransId="{C5D677C1-00DC-4D4B-ADC6-87823AC4706F}" sibTransId="{26E27181-3B47-488D-93A1-A99F5F3D115F}"/>
    <dgm:cxn modelId="{A89AA1A8-C17F-4B27-938E-8A8A784C63F6}" type="presOf" srcId="{AD4BDF95-3FB0-4C1A-AD11-487FF59856B5}" destId="{BB99C6C3-58CF-4F2A-BC4B-FAC6D77D9456}" srcOrd="0" destOrd="0" presId="urn:microsoft.com/office/officeart/2008/layout/LinedList"/>
    <dgm:cxn modelId="{A7A2E215-7DE3-4FC9-95DC-4302D93AE0D8}" type="presParOf" srcId="{4A90660D-3DFB-4048-8D97-C099F0B675ED}" destId="{D9B8128B-1DFA-45D9-B33F-AAF5F87DDE05}" srcOrd="0" destOrd="0" presId="urn:microsoft.com/office/officeart/2008/layout/LinedList"/>
    <dgm:cxn modelId="{F41FA096-4FBA-44A8-BF49-468F19248AA5}" type="presParOf" srcId="{4A90660D-3DFB-4048-8D97-C099F0B675ED}" destId="{51B9B9A2-8636-4E17-8118-F383D19813A9}" srcOrd="1" destOrd="0" presId="urn:microsoft.com/office/officeart/2008/layout/LinedList"/>
    <dgm:cxn modelId="{F1030058-9E8D-4589-A118-D2CCD88BB665}" type="presParOf" srcId="{51B9B9A2-8636-4E17-8118-F383D19813A9}" destId="{BB99C6C3-58CF-4F2A-BC4B-FAC6D77D9456}" srcOrd="0" destOrd="0" presId="urn:microsoft.com/office/officeart/2008/layout/LinedList"/>
    <dgm:cxn modelId="{93B00B57-48E8-4957-B875-96418DADA501}" type="presParOf" srcId="{51B9B9A2-8636-4E17-8118-F383D19813A9}" destId="{77A09DBB-C1F3-43E3-AF2B-CF539521F9D7}" srcOrd="1" destOrd="0" presId="urn:microsoft.com/office/officeart/2008/layout/LinedList"/>
    <dgm:cxn modelId="{2B9826D6-6C5B-466D-BEE8-2C9A3EFF8F60}" type="presParOf" srcId="{4A90660D-3DFB-4048-8D97-C099F0B675ED}" destId="{2987502F-E9FF-4A5E-95C7-D610E64C5BF5}" srcOrd="2" destOrd="0" presId="urn:microsoft.com/office/officeart/2008/layout/LinedList"/>
    <dgm:cxn modelId="{9A267BCF-A378-428E-B849-E171378D9AEF}" type="presParOf" srcId="{4A90660D-3DFB-4048-8D97-C099F0B675ED}" destId="{6FA16E81-00F2-44C5-B7D4-30F07865709D}" srcOrd="3" destOrd="0" presId="urn:microsoft.com/office/officeart/2008/layout/LinedList"/>
    <dgm:cxn modelId="{DEF1311A-111B-4044-AF2C-9C2463DF2D10}" type="presParOf" srcId="{6FA16E81-00F2-44C5-B7D4-30F07865709D}" destId="{380104F6-7667-4055-A475-C470545DA4CA}" srcOrd="0" destOrd="0" presId="urn:microsoft.com/office/officeart/2008/layout/LinedList"/>
    <dgm:cxn modelId="{50B1DDAD-A8DC-494A-BFA0-E948C727B07B}" type="presParOf" srcId="{6FA16E81-00F2-44C5-B7D4-30F07865709D}" destId="{70B0F898-0664-42AB-85B8-106CE3B5440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E09C95-AA17-41CA-AE1E-030F5EC599B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4EE7328-F390-41D2-BAC6-3DFA88CC894C}">
      <dgm:prSet/>
      <dgm:spPr/>
      <dgm:t>
        <a:bodyPr/>
        <a:lstStyle/>
        <a:p>
          <a:pPr>
            <a:defRPr cap="all"/>
          </a:pPr>
          <a:r>
            <a:rPr lang="en-US"/>
            <a:t>Examined NLP possibilities</a:t>
          </a:r>
        </a:p>
      </dgm:t>
    </dgm:pt>
    <dgm:pt modelId="{3B7C2C40-4554-43FB-855B-876E04064C09}" type="parTrans" cxnId="{111E33BB-3384-49E9-AECD-EDCA4E339DCB}">
      <dgm:prSet/>
      <dgm:spPr/>
      <dgm:t>
        <a:bodyPr/>
        <a:lstStyle/>
        <a:p>
          <a:endParaRPr lang="en-US"/>
        </a:p>
      </dgm:t>
    </dgm:pt>
    <dgm:pt modelId="{7300F001-12C8-4224-B396-940905614B96}" type="sibTrans" cxnId="{111E33BB-3384-49E9-AECD-EDCA4E339DCB}">
      <dgm:prSet/>
      <dgm:spPr/>
      <dgm:t>
        <a:bodyPr/>
        <a:lstStyle/>
        <a:p>
          <a:endParaRPr lang="en-US"/>
        </a:p>
      </dgm:t>
    </dgm:pt>
    <dgm:pt modelId="{F2941ED0-3AE4-48D9-93B9-B5E97491B63F}">
      <dgm:prSet/>
      <dgm:spPr/>
      <dgm:t>
        <a:bodyPr/>
        <a:lstStyle/>
        <a:p>
          <a:pPr>
            <a:defRPr cap="all"/>
          </a:pPr>
          <a:r>
            <a:rPr lang="en-US"/>
            <a:t>Compared ML models based on Accuracy and F1 score</a:t>
          </a:r>
        </a:p>
      </dgm:t>
    </dgm:pt>
    <dgm:pt modelId="{A6D6AEB7-19B0-4A92-A7DB-6683CEABEEDF}" type="parTrans" cxnId="{A7D74DCE-E320-4C1A-9027-EEECBC2AD5E2}">
      <dgm:prSet/>
      <dgm:spPr/>
      <dgm:t>
        <a:bodyPr/>
        <a:lstStyle/>
        <a:p>
          <a:endParaRPr lang="en-US"/>
        </a:p>
      </dgm:t>
    </dgm:pt>
    <dgm:pt modelId="{FBF811C5-79B3-43C0-9279-91E43D94C2A0}" type="sibTrans" cxnId="{A7D74DCE-E320-4C1A-9027-EEECBC2AD5E2}">
      <dgm:prSet/>
      <dgm:spPr/>
      <dgm:t>
        <a:bodyPr/>
        <a:lstStyle/>
        <a:p>
          <a:endParaRPr lang="en-US"/>
        </a:p>
      </dgm:t>
    </dgm:pt>
    <dgm:pt modelId="{FFF92D92-E7BF-42BD-BA76-8E103EFCB27F}">
      <dgm:prSet/>
      <dgm:spPr/>
      <dgm:t>
        <a:bodyPr/>
        <a:lstStyle/>
        <a:p>
          <a:pPr>
            <a:defRPr cap="all"/>
          </a:pPr>
          <a:r>
            <a:rPr lang="en-US"/>
            <a:t>Random Forest seems to be the best model</a:t>
          </a:r>
        </a:p>
      </dgm:t>
    </dgm:pt>
    <dgm:pt modelId="{EFD87BE1-97EE-4345-8E5B-12CFF92B62B2}" type="parTrans" cxnId="{3009268C-1605-42CA-B5D8-C31FC8DD31B0}">
      <dgm:prSet/>
      <dgm:spPr/>
      <dgm:t>
        <a:bodyPr/>
        <a:lstStyle/>
        <a:p>
          <a:endParaRPr lang="en-US"/>
        </a:p>
      </dgm:t>
    </dgm:pt>
    <dgm:pt modelId="{564CF373-2A39-49C5-81F9-057DFE08E114}" type="sibTrans" cxnId="{3009268C-1605-42CA-B5D8-C31FC8DD31B0}">
      <dgm:prSet/>
      <dgm:spPr/>
      <dgm:t>
        <a:bodyPr/>
        <a:lstStyle/>
        <a:p>
          <a:endParaRPr lang="en-US"/>
        </a:p>
      </dgm:t>
    </dgm:pt>
    <dgm:pt modelId="{BA641A94-2EBC-4D7D-841A-B018DC12B8E7}">
      <dgm:prSet/>
      <dgm:spPr/>
      <dgm:t>
        <a:bodyPr/>
        <a:lstStyle/>
        <a:p>
          <a:pPr>
            <a:defRPr cap="all"/>
          </a:pPr>
          <a:r>
            <a:rPr lang="en-US"/>
            <a:t>Examined capabilities of Deep Learning</a:t>
          </a:r>
        </a:p>
      </dgm:t>
    </dgm:pt>
    <dgm:pt modelId="{5FF631F6-7991-4B89-BA51-9400B30B3E04}" type="parTrans" cxnId="{35A162F1-6997-4B41-B44E-CF9491036138}">
      <dgm:prSet/>
      <dgm:spPr/>
      <dgm:t>
        <a:bodyPr/>
        <a:lstStyle/>
        <a:p>
          <a:endParaRPr lang="en-US"/>
        </a:p>
      </dgm:t>
    </dgm:pt>
    <dgm:pt modelId="{510EE69C-B06A-474D-BB38-E8ECE768A2FA}" type="sibTrans" cxnId="{35A162F1-6997-4B41-B44E-CF9491036138}">
      <dgm:prSet/>
      <dgm:spPr/>
      <dgm:t>
        <a:bodyPr/>
        <a:lstStyle/>
        <a:p>
          <a:endParaRPr lang="en-US"/>
        </a:p>
      </dgm:t>
    </dgm:pt>
    <dgm:pt modelId="{69A26CF8-0ECC-4BE2-9258-313974E338DF}">
      <dgm:prSet/>
      <dgm:spPr/>
      <dgm:t>
        <a:bodyPr/>
        <a:lstStyle/>
        <a:p>
          <a:pPr>
            <a:defRPr cap="all"/>
          </a:pPr>
          <a:r>
            <a:rPr lang="en-US"/>
            <a:t>Build DL models using Keras API in TensorFlow</a:t>
          </a:r>
        </a:p>
      </dgm:t>
    </dgm:pt>
    <dgm:pt modelId="{6F3DA1AC-8736-4BC6-B4B1-DB4B06E128EB}" type="parTrans" cxnId="{E16CC826-05BA-464F-8ECD-40B257BB3CFD}">
      <dgm:prSet/>
      <dgm:spPr/>
      <dgm:t>
        <a:bodyPr/>
        <a:lstStyle/>
        <a:p>
          <a:endParaRPr lang="en-US"/>
        </a:p>
      </dgm:t>
    </dgm:pt>
    <dgm:pt modelId="{37B9CF73-16BC-4013-BCD9-30DCAD81CC93}" type="sibTrans" cxnId="{E16CC826-05BA-464F-8ECD-40B257BB3CFD}">
      <dgm:prSet/>
      <dgm:spPr/>
      <dgm:t>
        <a:bodyPr/>
        <a:lstStyle/>
        <a:p>
          <a:endParaRPr lang="en-US"/>
        </a:p>
      </dgm:t>
    </dgm:pt>
    <dgm:pt modelId="{7F27A3DE-DBA1-4F57-9CC3-32ECA7C1E183}">
      <dgm:prSet/>
      <dgm:spPr/>
      <dgm:t>
        <a:bodyPr/>
        <a:lstStyle/>
        <a:p>
          <a:pPr>
            <a:defRPr cap="all"/>
          </a:pPr>
          <a:r>
            <a:rPr lang="en-US" dirty="0"/>
            <a:t>Evaluated performance of DL Model on Test data </a:t>
          </a:r>
        </a:p>
      </dgm:t>
    </dgm:pt>
    <dgm:pt modelId="{D895AF14-3804-4419-AB24-BA4B292F7FEB}" type="parTrans" cxnId="{A9B3B96F-D897-4564-9614-1FDA7E11F9B9}">
      <dgm:prSet/>
      <dgm:spPr/>
      <dgm:t>
        <a:bodyPr/>
        <a:lstStyle/>
        <a:p>
          <a:endParaRPr lang="en-US"/>
        </a:p>
      </dgm:t>
    </dgm:pt>
    <dgm:pt modelId="{7462F63E-4CD4-4D1A-AC38-94FC4AA27159}" type="sibTrans" cxnId="{A9B3B96F-D897-4564-9614-1FDA7E11F9B9}">
      <dgm:prSet/>
      <dgm:spPr/>
      <dgm:t>
        <a:bodyPr/>
        <a:lstStyle/>
        <a:p>
          <a:endParaRPr lang="en-US"/>
        </a:p>
      </dgm:t>
    </dgm:pt>
    <dgm:pt modelId="{9602A22E-F5B7-4B80-ADE7-AA635107DFC8}" type="pres">
      <dgm:prSet presAssocID="{DCE09C95-AA17-41CA-AE1E-030F5EC599BC}" presName="root" presStyleCnt="0">
        <dgm:presLayoutVars>
          <dgm:dir/>
          <dgm:resizeHandles val="exact"/>
        </dgm:presLayoutVars>
      </dgm:prSet>
      <dgm:spPr/>
    </dgm:pt>
    <dgm:pt modelId="{9A1D9D0C-C752-473E-BEC4-89CCD8FD6D50}" type="pres">
      <dgm:prSet presAssocID="{A4EE7328-F390-41D2-BAC6-3DFA88CC894C}" presName="compNode" presStyleCnt="0"/>
      <dgm:spPr/>
    </dgm:pt>
    <dgm:pt modelId="{828E4807-C1F4-4F89-AEE0-20544DFD973D}" type="pres">
      <dgm:prSet presAssocID="{A4EE7328-F390-41D2-BAC6-3DFA88CC894C}" presName="iconBgRect" presStyleLbl="bgShp" presStyleIdx="0" presStyleCnt="6"/>
      <dgm:spPr/>
    </dgm:pt>
    <dgm:pt modelId="{CF7D242D-AD87-4886-8DA6-83F578AA591A}" type="pres">
      <dgm:prSet presAssocID="{A4EE7328-F390-41D2-BAC6-3DFA88CC894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9FE402F-B11E-49F8-9D3D-A4C68FFE61EE}" type="pres">
      <dgm:prSet presAssocID="{A4EE7328-F390-41D2-BAC6-3DFA88CC894C}" presName="spaceRect" presStyleCnt="0"/>
      <dgm:spPr/>
    </dgm:pt>
    <dgm:pt modelId="{9F22A746-7F3E-4CB8-BFCE-D0CD159D8D7D}" type="pres">
      <dgm:prSet presAssocID="{A4EE7328-F390-41D2-BAC6-3DFA88CC894C}" presName="textRect" presStyleLbl="revTx" presStyleIdx="0" presStyleCnt="6">
        <dgm:presLayoutVars>
          <dgm:chMax val="1"/>
          <dgm:chPref val="1"/>
        </dgm:presLayoutVars>
      </dgm:prSet>
      <dgm:spPr/>
    </dgm:pt>
    <dgm:pt modelId="{C20C1FF9-D295-486D-A95F-00C7BECB3B57}" type="pres">
      <dgm:prSet presAssocID="{7300F001-12C8-4224-B396-940905614B96}" presName="sibTrans" presStyleCnt="0"/>
      <dgm:spPr/>
    </dgm:pt>
    <dgm:pt modelId="{4B2A0D36-204F-4386-B47C-90BEFF4E40EF}" type="pres">
      <dgm:prSet presAssocID="{F2941ED0-3AE4-48D9-93B9-B5E97491B63F}" presName="compNode" presStyleCnt="0"/>
      <dgm:spPr/>
    </dgm:pt>
    <dgm:pt modelId="{C50A16F2-E5A0-47E9-9DF1-F8326A043E77}" type="pres">
      <dgm:prSet presAssocID="{F2941ED0-3AE4-48D9-93B9-B5E97491B63F}" presName="iconBgRect" presStyleLbl="bgShp" presStyleIdx="1" presStyleCnt="6"/>
      <dgm:spPr/>
    </dgm:pt>
    <dgm:pt modelId="{AE7767BF-36E9-4FF1-BA42-C39D841C3384}" type="pres">
      <dgm:prSet presAssocID="{F2941ED0-3AE4-48D9-93B9-B5E97491B63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3B101D2-649D-4856-8CF6-722197528B99}" type="pres">
      <dgm:prSet presAssocID="{F2941ED0-3AE4-48D9-93B9-B5E97491B63F}" presName="spaceRect" presStyleCnt="0"/>
      <dgm:spPr/>
    </dgm:pt>
    <dgm:pt modelId="{87625911-7555-4412-AB21-5FAB748F4D98}" type="pres">
      <dgm:prSet presAssocID="{F2941ED0-3AE4-48D9-93B9-B5E97491B63F}" presName="textRect" presStyleLbl="revTx" presStyleIdx="1" presStyleCnt="6">
        <dgm:presLayoutVars>
          <dgm:chMax val="1"/>
          <dgm:chPref val="1"/>
        </dgm:presLayoutVars>
      </dgm:prSet>
      <dgm:spPr/>
    </dgm:pt>
    <dgm:pt modelId="{13CF9328-A812-4471-A545-79A9EC334137}" type="pres">
      <dgm:prSet presAssocID="{FBF811C5-79B3-43C0-9279-91E43D94C2A0}" presName="sibTrans" presStyleCnt="0"/>
      <dgm:spPr/>
    </dgm:pt>
    <dgm:pt modelId="{AD339F77-2DE2-490E-893A-D8E93866894C}" type="pres">
      <dgm:prSet presAssocID="{FFF92D92-E7BF-42BD-BA76-8E103EFCB27F}" presName="compNode" presStyleCnt="0"/>
      <dgm:spPr/>
    </dgm:pt>
    <dgm:pt modelId="{E0CD4C99-5B31-4CC9-BDE2-FEDF4C30440A}" type="pres">
      <dgm:prSet presAssocID="{FFF92D92-E7BF-42BD-BA76-8E103EFCB27F}" presName="iconBgRect" presStyleLbl="bgShp" presStyleIdx="2" presStyleCnt="6"/>
      <dgm:spPr/>
    </dgm:pt>
    <dgm:pt modelId="{6EC22E68-F995-4792-B6B8-1E77CEB12FAF}" type="pres">
      <dgm:prSet presAssocID="{FFF92D92-E7BF-42BD-BA76-8E103EFCB27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 tree"/>
        </a:ext>
      </dgm:extLst>
    </dgm:pt>
    <dgm:pt modelId="{72ADFBBC-2465-40D3-8C6E-FDE7CB513AE7}" type="pres">
      <dgm:prSet presAssocID="{FFF92D92-E7BF-42BD-BA76-8E103EFCB27F}" presName="spaceRect" presStyleCnt="0"/>
      <dgm:spPr/>
    </dgm:pt>
    <dgm:pt modelId="{4783DB17-18C9-462A-BEB3-1C53D74B1945}" type="pres">
      <dgm:prSet presAssocID="{FFF92D92-E7BF-42BD-BA76-8E103EFCB27F}" presName="textRect" presStyleLbl="revTx" presStyleIdx="2" presStyleCnt="6">
        <dgm:presLayoutVars>
          <dgm:chMax val="1"/>
          <dgm:chPref val="1"/>
        </dgm:presLayoutVars>
      </dgm:prSet>
      <dgm:spPr/>
    </dgm:pt>
    <dgm:pt modelId="{173B4E98-6F15-426F-BB75-C72AEBD6D77F}" type="pres">
      <dgm:prSet presAssocID="{564CF373-2A39-49C5-81F9-057DFE08E114}" presName="sibTrans" presStyleCnt="0"/>
      <dgm:spPr/>
    </dgm:pt>
    <dgm:pt modelId="{70EEB95C-99AB-45BB-A8FC-EABC326F1D5A}" type="pres">
      <dgm:prSet presAssocID="{BA641A94-2EBC-4D7D-841A-B018DC12B8E7}" presName="compNode" presStyleCnt="0"/>
      <dgm:spPr/>
    </dgm:pt>
    <dgm:pt modelId="{E84EF752-C869-4E2E-9FB7-09C252494B0F}" type="pres">
      <dgm:prSet presAssocID="{BA641A94-2EBC-4D7D-841A-B018DC12B8E7}" presName="iconBgRect" presStyleLbl="bgShp" presStyleIdx="3" presStyleCnt="6"/>
      <dgm:spPr/>
    </dgm:pt>
    <dgm:pt modelId="{2D47EC39-03A0-49FA-84E6-37A3380C491A}" type="pres">
      <dgm:prSet presAssocID="{BA641A94-2EBC-4D7D-841A-B018DC12B8E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09A7AA61-04C8-4451-9C3E-DEBA41E418F7}" type="pres">
      <dgm:prSet presAssocID="{BA641A94-2EBC-4D7D-841A-B018DC12B8E7}" presName="spaceRect" presStyleCnt="0"/>
      <dgm:spPr/>
    </dgm:pt>
    <dgm:pt modelId="{0301A58B-DF5B-4B15-A2E1-6194BCB39353}" type="pres">
      <dgm:prSet presAssocID="{BA641A94-2EBC-4D7D-841A-B018DC12B8E7}" presName="textRect" presStyleLbl="revTx" presStyleIdx="3" presStyleCnt="6">
        <dgm:presLayoutVars>
          <dgm:chMax val="1"/>
          <dgm:chPref val="1"/>
        </dgm:presLayoutVars>
      </dgm:prSet>
      <dgm:spPr/>
    </dgm:pt>
    <dgm:pt modelId="{C7B08BAC-8ADA-423B-B678-02C78B2CB115}" type="pres">
      <dgm:prSet presAssocID="{510EE69C-B06A-474D-BB38-E8ECE768A2FA}" presName="sibTrans" presStyleCnt="0"/>
      <dgm:spPr/>
    </dgm:pt>
    <dgm:pt modelId="{63094406-5E8D-4C5F-930A-16D8E232D7C2}" type="pres">
      <dgm:prSet presAssocID="{69A26CF8-0ECC-4BE2-9258-313974E338DF}" presName="compNode" presStyleCnt="0"/>
      <dgm:spPr/>
    </dgm:pt>
    <dgm:pt modelId="{C339FEE5-F40E-4EA4-A86D-EB601F49B2B7}" type="pres">
      <dgm:prSet presAssocID="{69A26CF8-0ECC-4BE2-9258-313974E338DF}" presName="iconBgRect" presStyleLbl="bgShp" presStyleIdx="4" presStyleCnt="6"/>
      <dgm:spPr/>
    </dgm:pt>
    <dgm:pt modelId="{3014E15C-5C02-432A-ACF6-6387F88CE2F9}" type="pres">
      <dgm:prSet presAssocID="{69A26CF8-0ECC-4BE2-9258-313974E338DF}" presName="iconRect" presStyleLbl="node1" presStyleIdx="4" presStyleCnt="6" custLinFactNeighborX="1512" custLinFactNeighborY="281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E5CE7D9-94A5-47B8-83F9-F78FFD85C285}" type="pres">
      <dgm:prSet presAssocID="{69A26CF8-0ECC-4BE2-9258-313974E338DF}" presName="spaceRect" presStyleCnt="0"/>
      <dgm:spPr/>
    </dgm:pt>
    <dgm:pt modelId="{FD40E6AF-9E6D-40EF-A750-D4F8F18CD3B2}" type="pres">
      <dgm:prSet presAssocID="{69A26CF8-0ECC-4BE2-9258-313974E338DF}" presName="textRect" presStyleLbl="revTx" presStyleIdx="4" presStyleCnt="6">
        <dgm:presLayoutVars>
          <dgm:chMax val="1"/>
          <dgm:chPref val="1"/>
        </dgm:presLayoutVars>
      </dgm:prSet>
      <dgm:spPr/>
    </dgm:pt>
    <dgm:pt modelId="{34EDDCFA-AA0E-4A18-B5A1-A27E990DEA95}" type="pres">
      <dgm:prSet presAssocID="{37B9CF73-16BC-4013-BCD9-30DCAD81CC93}" presName="sibTrans" presStyleCnt="0"/>
      <dgm:spPr/>
    </dgm:pt>
    <dgm:pt modelId="{F17404B2-920E-4701-AE39-0BDDCFC42398}" type="pres">
      <dgm:prSet presAssocID="{7F27A3DE-DBA1-4F57-9CC3-32ECA7C1E183}" presName="compNode" presStyleCnt="0"/>
      <dgm:spPr/>
    </dgm:pt>
    <dgm:pt modelId="{CD1BD451-1FA1-4109-81DF-5C2938BA16B9}" type="pres">
      <dgm:prSet presAssocID="{7F27A3DE-DBA1-4F57-9CC3-32ECA7C1E183}" presName="iconBgRect" presStyleLbl="bgShp" presStyleIdx="5" presStyleCnt="6"/>
      <dgm:spPr/>
    </dgm:pt>
    <dgm:pt modelId="{7BC9C98D-0F02-4170-AFCE-DA1933CB5D09}" type="pres">
      <dgm:prSet presAssocID="{7F27A3DE-DBA1-4F57-9CC3-32ECA7C1E18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34D22BB-EE4A-4B76-BA29-69886BF61A91}" type="pres">
      <dgm:prSet presAssocID="{7F27A3DE-DBA1-4F57-9CC3-32ECA7C1E183}" presName="spaceRect" presStyleCnt="0"/>
      <dgm:spPr/>
    </dgm:pt>
    <dgm:pt modelId="{2AF1B596-B26E-462F-A712-9D7FBC78BFAE}" type="pres">
      <dgm:prSet presAssocID="{7F27A3DE-DBA1-4F57-9CC3-32ECA7C1E183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6A9DE60E-CC8A-4182-828B-24B20F8F5D2B}" type="presOf" srcId="{7F27A3DE-DBA1-4F57-9CC3-32ECA7C1E183}" destId="{2AF1B596-B26E-462F-A712-9D7FBC78BFAE}" srcOrd="0" destOrd="0" presId="urn:microsoft.com/office/officeart/2018/5/layout/IconCircleLabelList"/>
    <dgm:cxn modelId="{5B255822-096D-484B-BB35-B16FD743B8A4}" type="presOf" srcId="{F2941ED0-3AE4-48D9-93B9-B5E97491B63F}" destId="{87625911-7555-4412-AB21-5FAB748F4D98}" srcOrd="0" destOrd="0" presId="urn:microsoft.com/office/officeart/2018/5/layout/IconCircleLabelList"/>
    <dgm:cxn modelId="{E16CC826-05BA-464F-8ECD-40B257BB3CFD}" srcId="{DCE09C95-AA17-41CA-AE1E-030F5EC599BC}" destId="{69A26CF8-0ECC-4BE2-9258-313974E338DF}" srcOrd="4" destOrd="0" parTransId="{6F3DA1AC-8736-4BC6-B4B1-DB4B06E128EB}" sibTransId="{37B9CF73-16BC-4013-BCD9-30DCAD81CC93}"/>
    <dgm:cxn modelId="{97DB7036-BFAE-4943-9FBA-B105B1102D7B}" type="presOf" srcId="{DCE09C95-AA17-41CA-AE1E-030F5EC599BC}" destId="{9602A22E-F5B7-4B80-ADE7-AA635107DFC8}" srcOrd="0" destOrd="0" presId="urn:microsoft.com/office/officeart/2018/5/layout/IconCircleLabelList"/>
    <dgm:cxn modelId="{D9F60F5D-DC62-423D-AEAB-50DA04794E11}" type="presOf" srcId="{A4EE7328-F390-41D2-BAC6-3DFA88CC894C}" destId="{9F22A746-7F3E-4CB8-BFCE-D0CD159D8D7D}" srcOrd="0" destOrd="0" presId="urn:microsoft.com/office/officeart/2018/5/layout/IconCircleLabelList"/>
    <dgm:cxn modelId="{A9B3B96F-D897-4564-9614-1FDA7E11F9B9}" srcId="{DCE09C95-AA17-41CA-AE1E-030F5EC599BC}" destId="{7F27A3DE-DBA1-4F57-9CC3-32ECA7C1E183}" srcOrd="5" destOrd="0" parTransId="{D895AF14-3804-4419-AB24-BA4B292F7FEB}" sibTransId="{7462F63E-4CD4-4D1A-AC38-94FC4AA27159}"/>
    <dgm:cxn modelId="{17A87A57-5495-417A-A007-7C1FDD5CCEE7}" type="presOf" srcId="{BA641A94-2EBC-4D7D-841A-B018DC12B8E7}" destId="{0301A58B-DF5B-4B15-A2E1-6194BCB39353}" srcOrd="0" destOrd="0" presId="urn:microsoft.com/office/officeart/2018/5/layout/IconCircleLabelList"/>
    <dgm:cxn modelId="{3009268C-1605-42CA-B5D8-C31FC8DD31B0}" srcId="{DCE09C95-AA17-41CA-AE1E-030F5EC599BC}" destId="{FFF92D92-E7BF-42BD-BA76-8E103EFCB27F}" srcOrd="2" destOrd="0" parTransId="{EFD87BE1-97EE-4345-8E5B-12CFF92B62B2}" sibTransId="{564CF373-2A39-49C5-81F9-057DFE08E114}"/>
    <dgm:cxn modelId="{A16CC39B-6AAC-446B-A229-496AAD926CE1}" type="presOf" srcId="{FFF92D92-E7BF-42BD-BA76-8E103EFCB27F}" destId="{4783DB17-18C9-462A-BEB3-1C53D74B1945}" srcOrd="0" destOrd="0" presId="urn:microsoft.com/office/officeart/2018/5/layout/IconCircleLabelList"/>
    <dgm:cxn modelId="{111E33BB-3384-49E9-AECD-EDCA4E339DCB}" srcId="{DCE09C95-AA17-41CA-AE1E-030F5EC599BC}" destId="{A4EE7328-F390-41D2-BAC6-3DFA88CC894C}" srcOrd="0" destOrd="0" parTransId="{3B7C2C40-4554-43FB-855B-876E04064C09}" sibTransId="{7300F001-12C8-4224-B396-940905614B96}"/>
    <dgm:cxn modelId="{19C330C0-E12F-4B04-A121-C83A7460D76B}" type="presOf" srcId="{69A26CF8-0ECC-4BE2-9258-313974E338DF}" destId="{FD40E6AF-9E6D-40EF-A750-D4F8F18CD3B2}" srcOrd="0" destOrd="0" presId="urn:microsoft.com/office/officeart/2018/5/layout/IconCircleLabelList"/>
    <dgm:cxn modelId="{A7D74DCE-E320-4C1A-9027-EEECBC2AD5E2}" srcId="{DCE09C95-AA17-41CA-AE1E-030F5EC599BC}" destId="{F2941ED0-3AE4-48D9-93B9-B5E97491B63F}" srcOrd="1" destOrd="0" parTransId="{A6D6AEB7-19B0-4A92-A7DB-6683CEABEEDF}" sibTransId="{FBF811C5-79B3-43C0-9279-91E43D94C2A0}"/>
    <dgm:cxn modelId="{35A162F1-6997-4B41-B44E-CF9491036138}" srcId="{DCE09C95-AA17-41CA-AE1E-030F5EC599BC}" destId="{BA641A94-2EBC-4D7D-841A-B018DC12B8E7}" srcOrd="3" destOrd="0" parTransId="{5FF631F6-7991-4B89-BA51-9400B30B3E04}" sibTransId="{510EE69C-B06A-474D-BB38-E8ECE768A2FA}"/>
    <dgm:cxn modelId="{C23032FE-F77A-4CFD-903A-6EE053022A11}" type="presParOf" srcId="{9602A22E-F5B7-4B80-ADE7-AA635107DFC8}" destId="{9A1D9D0C-C752-473E-BEC4-89CCD8FD6D50}" srcOrd="0" destOrd="0" presId="urn:microsoft.com/office/officeart/2018/5/layout/IconCircleLabelList"/>
    <dgm:cxn modelId="{B6D14550-BEB3-4851-A476-045C90D0D483}" type="presParOf" srcId="{9A1D9D0C-C752-473E-BEC4-89CCD8FD6D50}" destId="{828E4807-C1F4-4F89-AEE0-20544DFD973D}" srcOrd="0" destOrd="0" presId="urn:microsoft.com/office/officeart/2018/5/layout/IconCircleLabelList"/>
    <dgm:cxn modelId="{EFB3B349-B2E4-41B1-809D-837CF8F845EE}" type="presParOf" srcId="{9A1D9D0C-C752-473E-BEC4-89CCD8FD6D50}" destId="{CF7D242D-AD87-4886-8DA6-83F578AA591A}" srcOrd="1" destOrd="0" presId="urn:microsoft.com/office/officeart/2018/5/layout/IconCircleLabelList"/>
    <dgm:cxn modelId="{E6C4F1E1-5352-4B20-8EEC-8EC09AA7DBE9}" type="presParOf" srcId="{9A1D9D0C-C752-473E-BEC4-89CCD8FD6D50}" destId="{89FE402F-B11E-49F8-9D3D-A4C68FFE61EE}" srcOrd="2" destOrd="0" presId="urn:microsoft.com/office/officeart/2018/5/layout/IconCircleLabelList"/>
    <dgm:cxn modelId="{8C547133-0630-4D0B-94F3-218B56505EF9}" type="presParOf" srcId="{9A1D9D0C-C752-473E-BEC4-89CCD8FD6D50}" destId="{9F22A746-7F3E-4CB8-BFCE-D0CD159D8D7D}" srcOrd="3" destOrd="0" presId="urn:microsoft.com/office/officeart/2018/5/layout/IconCircleLabelList"/>
    <dgm:cxn modelId="{514E1C3D-438A-45D6-9AA9-B042A6A3A63C}" type="presParOf" srcId="{9602A22E-F5B7-4B80-ADE7-AA635107DFC8}" destId="{C20C1FF9-D295-486D-A95F-00C7BECB3B57}" srcOrd="1" destOrd="0" presId="urn:microsoft.com/office/officeart/2018/5/layout/IconCircleLabelList"/>
    <dgm:cxn modelId="{736E1013-C3BC-423D-98D2-48E6975BE896}" type="presParOf" srcId="{9602A22E-F5B7-4B80-ADE7-AA635107DFC8}" destId="{4B2A0D36-204F-4386-B47C-90BEFF4E40EF}" srcOrd="2" destOrd="0" presId="urn:microsoft.com/office/officeart/2018/5/layout/IconCircleLabelList"/>
    <dgm:cxn modelId="{894EC0CC-F668-4CEE-8913-8B8F2B6EE6B3}" type="presParOf" srcId="{4B2A0D36-204F-4386-B47C-90BEFF4E40EF}" destId="{C50A16F2-E5A0-47E9-9DF1-F8326A043E77}" srcOrd="0" destOrd="0" presId="urn:microsoft.com/office/officeart/2018/5/layout/IconCircleLabelList"/>
    <dgm:cxn modelId="{CB0C05B5-7EC4-41AF-865D-EF62D3923877}" type="presParOf" srcId="{4B2A0D36-204F-4386-B47C-90BEFF4E40EF}" destId="{AE7767BF-36E9-4FF1-BA42-C39D841C3384}" srcOrd="1" destOrd="0" presId="urn:microsoft.com/office/officeart/2018/5/layout/IconCircleLabelList"/>
    <dgm:cxn modelId="{63C04A0C-8AB2-422A-AAA4-5D7D35A73606}" type="presParOf" srcId="{4B2A0D36-204F-4386-B47C-90BEFF4E40EF}" destId="{73B101D2-649D-4856-8CF6-722197528B99}" srcOrd="2" destOrd="0" presId="urn:microsoft.com/office/officeart/2018/5/layout/IconCircleLabelList"/>
    <dgm:cxn modelId="{7F42A45F-9A04-4981-A29F-8915CF1C40C3}" type="presParOf" srcId="{4B2A0D36-204F-4386-B47C-90BEFF4E40EF}" destId="{87625911-7555-4412-AB21-5FAB748F4D98}" srcOrd="3" destOrd="0" presId="urn:microsoft.com/office/officeart/2018/5/layout/IconCircleLabelList"/>
    <dgm:cxn modelId="{B893C815-4D8C-4B6E-BF90-5B4CFB87020A}" type="presParOf" srcId="{9602A22E-F5B7-4B80-ADE7-AA635107DFC8}" destId="{13CF9328-A812-4471-A545-79A9EC334137}" srcOrd="3" destOrd="0" presId="urn:microsoft.com/office/officeart/2018/5/layout/IconCircleLabelList"/>
    <dgm:cxn modelId="{366157A4-F798-4135-84FD-BCBECEEA1B68}" type="presParOf" srcId="{9602A22E-F5B7-4B80-ADE7-AA635107DFC8}" destId="{AD339F77-2DE2-490E-893A-D8E93866894C}" srcOrd="4" destOrd="0" presId="urn:microsoft.com/office/officeart/2018/5/layout/IconCircleLabelList"/>
    <dgm:cxn modelId="{C163F2CF-28F9-49E4-939C-934A428C8125}" type="presParOf" srcId="{AD339F77-2DE2-490E-893A-D8E93866894C}" destId="{E0CD4C99-5B31-4CC9-BDE2-FEDF4C30440A}" srcOrd="0" destOrd="0" presId="urn:microsoft.com/office/officeart/2018/5/layout/IconCircleLabelList"/>
    <dgm:cxn modelId="{C0A3737E-A27B-4571-A797-B66B2350E64F}" type="presParOf" srcId="{AD339F77-2DE2-490E-893A-D8E93866894C}" destId="{6EC22E68-F995-4792-B6B8-1E77CEB12FAF}" srcOrd="1" destOrd="0" presId="urn:microsoft.com/office/officeart/2018/5/layout/IconCircleLabelList"/>
    <dgm:cxn modelId="{67B51AD0-31A8-4B1D-92FD-7CAEE77ABB82}" type="presParOf" srcId="{AD339F77-2DE2-490E-893A-D8E93866894C}" destId="{72ADFBBC-2465-40D3-8C6E-FDE7CB513AE7}" srcOrd="2" destOrd="0" presId="urn:microsoft.com/office/officeart/2018/5/layout/IconCircleLabelList"/>
    <dgm:cxn modelId="{05E8889E-1B37-447B-9C3F-BFE863594CA5}" type="presParOf" srcId="{AD339F77-2DE2-490E-893A-D8E93866894C}" destId="{4783DB17-18C9-462A-BEB3-1C53D74B1945}" srcOrd="3" destOrd="0" presId="urn:microsoft.com/office/officeart/2018/5/layout/IconCircleLabelList"/>
    <dgm:cxn modelId="{1DC53C34-4721-447C-9CC2-3A7F01121C78}" type="presParOf" srcId="{9602A22E-F5B7-4B80-ADE7-AA635107DFC8}" destId="{173B4E98-6F15-426F-BB75-C72AEBD6D77F}" srcOrd="5" destOrd="0" presId="urn:microsoft.com/office/officeart/2018/5/layout/IconCircleLabelList"/>
    <dgm:cxn modelId="{7B01ADB6-0218-4BFC-917D-04E66A36C356}" type="presParOf" srcId="{9602A22E-F5B7-4B80-ADE7-AA635107DFC8}" destId="{70EEB95C-99AB-45BB-A8FC-EABC326F1D5A}" srcOrd="6" destOrd="0" presId="urn:microsoft.com/office/officeart/2018/5/layout/IconCircleLabelList"/>
    <dgm:cxn modelId="{E1ECB971-578D-43CD-ABE3-6F6F95A98BCC}" type="presParOf" srcId="{70EEB95C-99AB-45BB-A8FC-EABC326F1D5A}" destId="{E84EF752-C869-4E2E-9FB7-09C252494B0F}" srcOrd="0" destOrd="0" presId="urn:microsoft.com/office/officeart/2018/5/layout/IconCircleLabelList"/>
    <dgm:cxn modelId="{F7FAC249-1A96-4996-B494-70F4FFC4A9E8}" type="presParOf" srcId="{70EEB95C-99AB-45BB-A8FC-EABC326F1D5A}" destId="{2D47EC39-03A0-49FA-84E6-37A3380C491A}" srcOrd="1" destOrd="0" presId="urn:microsoft.com/office/officeart/2018/5/layout/IconCircleLabelList"/>
    <dgm:cxn modelId="{A374BF9F-0B91-4A8E-9704-555D573BFB1A}" type="presParOf" srcId="{70EEB95C-99AB-45BB-A8FC-EABC326F1D5A}" destId="{09A7AA61-04C8-4451-9C3E-DEBA41E418F7}" srcOrd="2" destOrd="0" presId="urn:microsoft.com/office/officeart/2018/5/layout/IconCircleLabelList"/>
    <dgm:cxn modelId="{AE1C22C0-B47A-4028-8EC4-87D6D9773FD2}" type="presParOf" srcId="{70EEB95C-99AB-45BB-A8FC-EABC326F1D5A}" destId="{0301A58B-DF5B-4B15-A2E1-6194BCB39353}" srcOrd="3" destOrd="0" presId="urn:microsoft.com/office/officeart/2018/5/layout/IconCircleLabelList"/>
    <dgm:cxn modelId="{7AE81802-9022-4AD2-BAC6-7C7A1959E37B}" type="presParOf" srcId="{9602A22E-F5B7-4B80-ADE7-AA635107DFC8}" destId="{C7B08BAC-8ADA-423B-B678-02C78B2CB115}" srcOrd="7" destOrd="0" presId="urn:microsoft.com/office/officeart/2018/5/layout/IconCircleLabelList"/>
    <dgm:cxn modelId="{D95A36E0-684E-4362-89EB-D35C03762244}" type="presParOf" srcId="{9602A22E-F5B7-4B80-ADE7-AA635107DFC8}" destId="{63094406-5E8D-4C5F-930A-16D8E232D7C2}" srcOrd="8" destOrd="0" presId="urn:microsoft.com/office/officeart/2018/5/layout/IconCircleLabelList"/>
    <dgm:cxn modelId="{4D290F6F-2938-4F75-8575-94FECE916E7C}" type="presParOf" srcId="{63094406-5E8D-4C5F-930A-16D8E232D7C2}" destId="{C339FEE5-F40E-4EA4-A86D-EB601F49B2B7}" srcOrd="0" destOrd="0" presId="urn:microsoft.com/office/officeart/2018/5/layout/IconCircleLabelList"/>
    <dgm:cxn modelId="{D4BC5114-3CD5-4C32-889C-EA38AF62EFC1}" type="presParOf" srcId="{63094406-5E8D-4C5F-930A-16D8E232D7C2}" destId="{3014E15C-5C02-432A-ACF6-6387F88CE2F9}" srcOrd="1" destOrd="0" presId="urn:microsoft.com/office/officeart/2018/5/layout/IconCircleLabelList"/>
    <dgm:cxn modelId="{74FA3C1E-2517-4287-9578-FC8B6B23B49D}" type="presParOf" srcId="{63094406-5E8D-4C5F-930A-16D8E232D7C2}" destId="{BE5CE7D9-94A5-47B8-83F9-F78FFD85C285}" srcOrd="2" destOrd="0" presId="urn:microsoft.com/office/officeart/2018/5/layout/IconCircleLabelList"/>
    <dgm:cxn modelId="{B71F62A3-81D2-4E13-9CAF-57DBF0313D10}" type="presParOf" srcId="{63094406-5E8D-4C5F-930A-16D8E232D7C2}" destId="{FD40E6AF-9E6D-40EF-A750-D4F8F18CD3B2}" srcOrd="3" destOrd="0" presId="urn:microsoft.com/office/officeart/2018/5/layout/IconCircleLabelList"/>
    <dgm:cxn modelId="{FC512920-0B8B-4DBB-B974-43096F21FA6F}" type="presParOf" srcId="{9602A22E-F5B7-4B80-ADE7-AA635107DFC8}" destId="{34EDDCFA-AA0E-4A18-B5A1-A27E990DEA95}" srcOrd="9" destOrd="0" presId="urn:microsoft.com/office/officeart/2018/5/layout/IconCircleLabelList"/>
    <dgm:cxn modelId="{68BB56E9-4B04-4E81-80F5-FBA153965782}" type="presParOf" srcId="{9602A22E-F5B7-4B80-ADE7-AA635107DFC8}" destId="{F17404B2-920E-4701-AE39-0BDDCFC42398}" srcOrd="10" destOrd="0" presId="urn:microsoft.com/office/officeart/2018/5/layout/IconCircleLabelList"/>
    <dgm:cxn modelId="{4AE3B858-2DE1-4107-AB78-201A33340271}" type="presParOf" srcId="{F17404B2-920E-4701-AE39-0BDDCFC42398}" destId="{CD1BD451-1FA1-4109-81DF-5C2938BA16B9}" srcOrd="0" destOrd="0" presId="urn:microsoft.com/office/officeart/2018/5/layout/IconCircleLabelList"/>
    <dgm:cxn modelId="{9A3AA37D-B578-4A71-ABAB-F2302867AF7C}" type="presParOf" srcId="{F17404B2-920E-4701-AE39-0BDDCFC42398}" destId="{7BC9C98D-0F02-4170-AFCE-DA1933CB5D09}" srcOrd="1" destOrd="0" presId="urn:microsoft.com/office/officeart/2018/5/layout/IconCircleLabelList"/>
    <dgm:cxn modelId="{EA4F29C4-2CFE-46B9-99D9-CDC6E79A0831}" type="presParOf" srcId="{F17404B2-920E-4701-AE39-0BDDCFC42398}" destId="{F34D22BB-EE4A-4B76-BA29-69886BF61A91}" srcOrd="2" destOrd="0" presId="urn:microsoft.com/office/officeart/2018/5/layout/IconCircleLabelList"/>
    <dgm:cxn modelId="{17474754-3669-4EB6-805B-8274829DB677}" type="presParOf" srcId="{F17404B2-920E-4701-AE39-0BDDCFC42398}" destId="{2AF1B596-B26E-462F-A712-9D7FBC78BFA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EC5EA7-95F3-4DD5-BB93-0364EF38C660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978312-71DC-4CB1-A83E-E729DDBDF58F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9238B0-3340-4FD2-B458-F2ACC32C9B12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Multiple trees are grown</a:t>
          </a:r>
        </a:p>
      </dsp:txBody>
      <dsp:txXfrm>
        <a:off x="1429899" y="2442"/>
        <a:ext cx="5083704" cy="1238008"/>
      </dsp:txXfrm>
    </dsp:sp>
    <dsp:sp modelId="{1493D10D-72B3-4FF6-8DB4-177DA0A2C721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208412-16AB-4DAA-802B-CB7FD077D066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14FFCE-3910-4079-BB29-9B0B43FE5469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Each tree gives classification </a:t>
          </a:r>
        </a:p>
      </dsp:txBody>
      <dsp:txXfrm>
        <a:off x="1429899" y="1549953"/>
        <a:ext cx="5083704" cy="1238008"/>
      </dsp:txXfrm>
    </dsp:sp>
    <dsp:sp modelId="{56E9A78C-560D-438E-BF2F-A51EF9D7DA46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F48398-D734-4924-BD82-38FEFACD0A6A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ABB110-CF1A-43A0-B587-BA2D11AF420A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Tree with most classification is chosen</a:t>
          </a:r>
        </a:p>
      </dsp:txBody>
      <dsp:txXfrm>
        <a:off x="1429899" y="3097464"/>
        <a:ext cx="5083704" cy="1238008"/>
      </dsp:txXfrm>
    </dsp:sp>
    <dsp:sp modelId="{3EE0A04D-7674-4BAA-9170-484CEB79B2A3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10A037-FBC8-4E37-ACBB-0619847116E6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95A4CF-4259-4A85-84C0-10D3BC241542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Accuracy  = 95%</a:t>
          </a:r>
        </a:p>
      </dsp:txBody>
      <dsp:txXfrm>
        <a:off x="1429899" y="4644974"/>
        <a:ext cx="5083704" cy="1238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B0881A-EFBA-4618-917B-032AD7640455}">
      <dsp:nvSpPr>
        <dsp:cNvPr id="0" name=""/>
        <dsp:cNvSpPr/>
      </dsp:nvSpPr>
      <dsp:spPr>
        <a:xfrm>
          <a:off x="0" y="511845"/>
          <a:ext cx="2846069" cy="180725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14FBC4-F3CE-4333-8536-AF49D543CC23}">
      <dsp:nvSpPr>
        <dsp:cNvPr id="0" name=""/>
        <dsp:cNvSpPr/>
      </dsp:nvSpPr>
      <dsp:spPr>
        <a:xfrm>
          <a:off x="316230" y="812264"/>
          <a:ext cx="2846069" cy="18072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 </a:t>
          </a:r>
          <a:r>
            <a:rPr lang="en-US" sz="2800" kern="1200" dirty="0" err="1"/>
            <a:t>keras</a:t>
          </a:r>
          <a:r>
            <a:rPr lang="en-US" sz="2800" kern="1200" dirty="0"/>
            <a:t> an epoch is an arbitrary cutoff</a:t>
          </a:r>
        </a:p>
      </dsp:txBody>
      <dsp:txXfrm>
        <a:off x="369163" y="865197"/>
        <a:ext cx="2740203" cy="1701388"/>
      </dsp:txXfrm>
    </dsp:sp>
    <dsp:sp modelId="{100EAA44-832D-499B-B423-AFB3568BE8A3}">
      <dsp:nvSpPr>
        <dsp:cNvPr id="0" name=""/>
        <dsp:cNvSpPr/>
      </dsp:nvSpPr>
      <dsp:spPr>
        <a:xfrm>
          <a:off x="3478530" y="511845"/>
          <a:ext cx="2846069" cy="180725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8FADEB-012B-4F83-A049-DE0E7DF90C97}">
      <dsp:nvSpPr>
        <dsp:cNvPr id="0" name=""/>
        <dsp:cNvSpPr/>
      </dsp:nvSpPr>
      <dsp:spPr>
        <a:xfrm>
          <a:off x="3794759" y="812264"/>
          <a:ext cx="2846069" cy="18072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Used to separate training into distinct phases</a:t>
          </a:r>
        </a:p>
      </dsp:txBody>
      <dsp:txXfrm>
        <a:off x="3847692" y="865197"/>
        <a:ext cx="2740203" cy="1701388"/>
      </dsp:txXfrm>
    </dsp:sp>
    <dsp:sp modelId="{A946F2D7-48AE-4D80-9433-04D771B5BBBD}">
      <dsp:nvSpPr>
        <dsp:cNvPr id="0" name=""/>
        <dsp:cNvSpPr/>
      </dsp:nvSpPr>
      <dsp:spPr>
        <a:xfrm>
          <a:off x="6957059" y="511845"/>
          <a:ext cx="2846069" cy="180725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65C1B5-76D1-48DC-AA76-EBBBA4FD79FC}">
      <dsp:nvSpPr>
        <dsp:cNvPr id="0" name=""/>
        <dsp:cNvSpPr/>
      </dsp:nvSpPr>
      <dsp:spPr>
        <a:xfrm>
          <a:off x="7273289" y="812264"/>
          <a:ext cx="2846069" cy="18072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Also for logging and periodic evaluation</a:t>
          </a:r>
        </a:p>
      </dsp:txBody>
      <dsp:txXfrm>
        <a:off x="7326222" y="865197"/>
        <a:ext cx="2740203" cy="17013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B8128B-1DFA-45D9-B33F-AAF5F87DDE05}">
      <dsp:nvSpPr>
        <dsp:cNvPr id="0" name=""/>
        <dsp:cNvSpPr/>
      </dsp:nvSpPr>
      <dsp:spPr>
        <a:xfrm>
          <a:off x="0" y="0"/>
          <a:ext cx="626903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99C6C3-58CF-4F2A-BC4B-FAC6D77D9456}">
      <dsp:nvSpPr>
        <dsp:cNvPr id="0" name=""/>
        <dsp:cNvSpPr/>
      </dsp:nvSpPr>
      <dsp:spPr>
        <a:xfrm>
          <a:off x="0" y="0"/>
          <a:ext cx="6269038" cy="2786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Employ humans to label target feature to Improve model performance</a:t>
          </a:r>
        </a:p>
      </dsp:txBody>
      <dsp:txXfrm>
        <a:off x="0" y="0"/>
        <a:ext cx="6269038" cy="2786062"/>
      </dsp:txXfrm>
    </dsp:sp>
    <dsp:sp modelId="{2987502F-E9FF-4A5E-95C7-D610E64C5BF5}">
      <dsp:nvSpPr>
        <dsp:cNvPr id="0" name=""/>
        <dsp:cNvSpPr/>
      </dsp:nvSpPr>
      <dsp:spPr>
        <a:xfrm>
          <a:off x="0" y="2786062"/>
          <a:ext cx="6269038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0104F6-7667-4055-A475-C470545DA4CA}">
      <dsp:nvSpPr>
        <dsp:cNvPr id="0" name=""/>
        <dsp:cNvSpPr/>
      </dsp:nvSpPr>
      <dsp:spPr>
        <a:xfrm>
          <a:off x="0" y="2786062"/>
          <a:ext cx="6269038" cy="2786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Move data to cloud platforms(GCP or Amazon AWS) to increase robustness of model</a:t>
          </a:r>
        </a:p>
      </dsp:txBody>
      <dsp:txXfrm>
        <a:off x="0" y="2786062"/>
        <a:ext cx="6269038" cy="27860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8E4807-C1F4-4F89-AEE0-20544DFD973D}">
      <dsp:nvSpPr>
        <dsp:cNvPr id="0" name=""/>
        <dsp:cNvSpPr/>
      </dsp:nvSpPr>
      <dsp:spPr>
        <a:xfrm>
          <a:off x="470518" y="401062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7D242D-AD87-4886-8DA6-83F578AA591A}">
      <dsp:nvSpPr>
        <dsp:cNvPr id="0" name=""/>
        <dsp:cNvSpPr/>
      </dsp:nvSpPr>
      <dsp:spPr>
        <a:xfrm>
          <a:off x="704518" y="63506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22A746-7F3E-4CB8-BFCE-D0CD159D8D7D}">
      <dsp:nvSpPr>
        <dsp:cNvPr id="0" name=""/>
        <dsp:cNvSpPr/>
      </dsp:nvSpPr>
      <dsp:spPr>
        <a:xfrm>
          <a:off x="119518" y="18410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Examined NLP possibilities</a:t>
          </a:r>
        </a:p>
      </dsp:txBody>
      <dsp:txXfrm>
        <a:off x="119518" y="1841062"/>
        <a:ext cx="1800000" cy="720000"/>
      </dsp:txXfrm>
    </dsp:sp>
    <dsp:sp modelId="{C50A16F2-E5A0-47E9-9DF1-F8326A043E77}">
      <dsp:nvSpPr>
        <dsp:cNvPr id="0" name=""/>
        <dsp:cNvSpPr/>
      </dsp:nvSpPr>
      <dsp:spPr>
        <a:xfrm>
          <a:off x="2585519" y="401062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7767BF-36E9-4FF1-BA42-C39D841C3384}">
      <dsp:nvSpPr>
        <dsp:cNvPr id="0" name=""/>
        <dsp:cNvSpPr/>
      </dsp:nvSpPr>
      <dsp:spPr>
        <a:xfrm>
          <a:off x="2819519" y="63506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625911-7555-4412-AB21-5FAB748F4D98}">
      <dsp:nvSpPr>
        <dsp:cNvPr id="0" name=""/>
        <dsp:cNvSpPr/>
      </dsp:nvSpPr>
      <dsp:spPr>
        <a:xfrm>
          <a:off x="2234519" y="18410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Compared ML models based on Accuracy and F1 score</a:t>
          </a:r>
        </a:p>
      </dsp:txBody>
      <dsp:txXfrm>
        <a:off x="2234519" y="1841062"/>
        <a:ext cx="1800000" cy="720000"/>
      </dsp:txXfrm>
    </dsp:sp>
    <dsp:sp modelId="{E0CD4C99-5B31-4CC9-BDE2-FEDF4C30440A}">
      <dsp:nvSpPr>
        <dsp:cNvPr id="0" name=""/>
        <dsp:cNvSpPr/>
      </dsp:nvSpPr>
      <dsp:spPr>
        <a:xfrm>
          <a:off x="4700519" y="401062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C22E68-F995-4792-B6B8-1E77CEB12FAF}">
      <dsp:nvSpPr>
        <dsp:cNvPr id="0" name=""/>
        <dsp:cNvSpPr/>
      </dsp:nvSpPr>
      <dsp:spPr>
        <a:xfrm>
          <a:off x="4934519" y="63506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83DB17-18C9-462A-BEB3-1C53D74B1945}">
      <dsp:nvSpPr>
        <dsp:cNvPr id="0" name=""/>
        <dsp:cNvSpPr/>
      </dsp:nvSpPr>
      <dsp:spPr>
        <a:xfrm>
          <a:off x="4349519" y="18410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Random Forest seems to be the best model</a:t>
          </a:r>
        </a:p>
      </dsp:txBody>
      <dsp:txXfrm>
        <a:off x="4349519" y="1841062"/>
        <a:ext cx="1800000" cy="720000"/>
      </dsp:txXfrm>
    </dsp:sp>
    <dsp:sp modelId="{E84EF752-C869-4E2E-9FB7-09C252494B0F}">
      <dsp:nvSpPr>
        <dsp:cNvPr id="0" name=""/>
        <dsp:cNvSpPr/>
      </dsp:nvSpPr>
      <dsp:spPr>
        <a:xfrm>
          <a:off x="470518" y="3011062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47EC39-03A0-49FA-84E6-37A3380C491A}">
      <dsp:nvSpPr>
        <dsp:cNvPr id="0" name=""/>
        <dsp:cNvSpPr/>
      </dsp:nvSpPr>
      <dsp:spPr>
        <a:xfrm>
          <a:off x="704518" y="324506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01A58B-DF5B-4B15-A2E1-6194BCB39353}">
      <dsp:nvSpPr>
        <dsp:cNvPr id="0" name=""/>
        <dsp:cNvSpPr/>
      </dsp:nvSpPr>
      <dsp:spPr>
        <a:xfrm>
          <a:off x="119518" y="44510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Examined capabilities of Deep Learning</a:t>
          </a:r>
        </a:p>
      </dsp:txBody>
      <dsp:txXfrm>
        <a:off x="119518" y="4451062"/>
        <a:ext cx="1800000" cy="720000"/>
      </dsp:txXfrm>
    </dsp:sp>
    <dsp:sp modelId="{C339FEE5-F40E-4EA4-A86D-EB601F49B2B7}">
      <dsp:nvSpPr>
        <dsp:cNvPr id="0" name=""/>
        <dsp:cNvSpPr/>
      </dsp:nvSpPr>
      <dsp:spPr>
        <a:xfrm>
          <a:off x="2585519" y="3011062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14E15C-5C02-432A-ACF6-6387F88CE2F9}">
      <dsp:nvSpPr>
        <dsp:cNvPr id="0" name=""/>
        <dsp:cNvSpPr/>
      </dsp:nvSpPr>
      <dsp:spPr>
        <a:xfrm>
          <a:off x="2829044" y="3262815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40E6AF-9E6D-40EF-A750-D4F8F18CD3B2}">
      <dsp:nvSpPr>
        <dsp:cNvPr id="0" name=""/>
        <dsp:cNvSpPr/>
      </dsp:nvSpPr>
      <dsp:spPr>
        <a:xfrm>
          <a:off x="2234519" y="44510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Build DL models using Keras API in TensorFlow</a:t>
          </a:r>
        </a:p>
      </dsp:txBody>
      <dsp:txXfrm>
        <a:off x="2234519" y="4451062"/>
        <a:ext cx="1800000" cy="720000"/>
      </dsp:txXfrm>
    </dsp:sp>
    <dsp:sp modelId="{CD1BD451-1FA1-4109-81DF-5C2938BA16B9}">
      <dsp:nvSpPr>
        <dsp:cNvPr id="0" name=""/>
        <dsp:cNvSpPr/>
      </dsp:nvSpPr>
      <dsp:spPr>
        <a:xfrm>
          <a:off x="4700519" y="3011062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C9C98D-0F02-4170-AFCE-DA1933CB5D09}">
      <dsp:nvSpPr>
        <dsp:cNvPr id="0" name=""/>
        <dsp:cNvSpPr/>
      </dsp:nvSpPr>
      <dsp:spPr>
        <a:xfrm>
          <a:off x="4934519" y="3245062"/>
          <a:ext cx="630000" cy="63000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F1B596-B26E-462F-A712-9D7FBC78BFAE}">
      <dsp:nvSpPr>
        <dsp:cNvPr id="0" name=""/>
        <dsp:cNvSpPr/>
      </dsp:nvSpPr>
      <dsp:spPr>
        <a:xfrm>
          <a:off x="4349519" y="44510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Evaluated performance of DL Model on Test data </a:t>
          </a:r>
        </a:p>
      </dsp:txBody>
      <dsp:txXfrm>
        <a:off x="4349519" y="4451062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5DE71-A800-45AA-A5FB-D39E32B20F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BC481-3185-4B08-9F08-027AE80D2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8A9FC-5E11-4775-A60F-F4F7EB8EA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E0DB3-2930-4A97-923B-0A2B66A9D582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841BC-5F5F-4091-AB5B-996096AE0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C481A-E3BB-4C37-841F-F35E6CAF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837CA-1A7D-4D1D-8CF6-BE9902B5B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8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E86B5-324D-4BFE-B647-42F071F7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826648-C339-43F4-A6C4-9857D8A51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D9EC3-4616-485F-A42C-21EA890D1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E0DB3-2930-4A97-923B-0A2B66A9D582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85987-C30A-4DDB-9D7A-272949A21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82863-4F8F-4CAD-9999-4DE18E7A3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837CA-1A7D-4D1D-8CF6-BE9902B5B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52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B1888B-2825-4928-A7B8-11575DAC71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AFF2E7-5BEB-490E-B82E-58BDB1DD6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9FDA3-302A-492B-B310-E36365EBB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E0DB3-2930-4A97-923B-0A2B66A9D582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75AC3-F844-4F65-A38B-4AABA663C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FAC0D-FE0B-4D46-84F4-106B8A0AE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837CA-1A7D-4D1D-8CF6-BE9902B5B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44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02856-188C-4990-B349-1ED4AF088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92443-850D-4E36-99A8-32CB02323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8A84A-3514-4E32-A79E-B76B1FDD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E0DB3-2930-4A97-923B-0A2B66A9D582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D34EC-92DE-422E-8C94-933EF4C40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D48F9-1A69-4333-AEC0-EE43192AB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837CA-1A7D-4D1D-8CF6-BE9902B5B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7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AD292-3F2E-4E3F-B2EB-2DDCE8FB7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039C1-C8D7-4DE7-A28E-A1FEE94BB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E03DE-9343-46E4-9055-DED44CF9F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E0DB3-2930-4A97-923B-0A2B66A9D582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C5688-3D2A-441E-A8B7-ACC4812BF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34EF9-B68B-472A-B4E3-700B8F82C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837CA-1A7D-4D1D-8CF6-BE9902B5B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59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87916-FF1A-43B4-A1F2-E06954BD8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C3920-4364-4456-8ADB-DD9285DD51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EA518B-531B-4549-B426-1867B1F5A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6257C-D4A4-492D-BC81-2A049CEA8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E0DB3-2930-4A97-923B-0A2B66A9D582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CB295-B6F3-4C8D-99D9-E9948937D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B6EC7-FE67-4D4B-9F98-68B020091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837CA-1A7D-4D1D-8CF6-BE9902B5B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85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BD9B0-7DBB-4004-9F0C-C273D4BC2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640D8-F183-4724-9DA0-AA3A58F8D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F0AA89-507B-45E6-B3DF-597E8BBDA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B0F295-C451-42EC-8E71-3A1CF0B45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261BDA-3458-4FB7-8BEA-8F134122C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80F89F-703A-433E-BD30-973D95C01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E0DB3-2930-4A97-923B-0A2B66A9D582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DC30AF-940F-4875-BD63-BA39A3DB3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622C8C-AC57-4281-BD91-DEA197A93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837CA-1A7D-4D1D-8CF6-BE9902B5B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75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2397E-D1E3-4364-97EA-E81E47F9A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D593DF-8CC6-4760-8D3F-4227E2932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E0DB3-2930-4A97-923B-0A2B66A9D582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CEC81A-CA24-4141-9FFF-0A8DA8249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85CA64-2F6B-42A0-8602-CEE22D2E6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837CA-1A7D-4D1D-8CF6-BE9902B5B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15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46D0C7-A1EB-4C2F-B409-79692B713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E0DB3-2930-4A97-923B-0A2B66A9D582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CD0C85-35FF-436E-B407-B317B22AA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88CE0-DB81-4703-B6D6-B9C02FC52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837CA-1A7D-4D1D-8CF6-BE9902B5B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16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C3822-EF9C-47EA-9E28-4CB045CC9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6F5DA-99D4-4B9A-AAC2-7CFDCDBE8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9BADF0-566A-4C3D-B856-A7A97DE71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CDA85-7063-44F2-B686-AF9C5789B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E0DB3-2930-4A97-923B-0A2B66A9D582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14DC4-36E1-40AC-ABA0-C2ABBF622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76137-0F4D-4F09-BA49-F86C3FBE1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837CA-1A7D-4D1D-8CF6-BE9902B5B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39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1AE5E-E604-40E5-B854-32CE0C636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437C08-77CA-4919-A6BE-510F7EED73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301615-4AC8-48A2-8F50-35E0420A8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F709E-91E1-4CC9-9E19-4A47DB5C6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E0DB3-2930-4A97-923B-0A2B66A9D582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763FA-75AD-4D70-93BA-AD6F7926F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8841C-5F80-43C4-A121-A03F0F5A1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837CA-1A7D-4D1D-8CF6-BE9902B5B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23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20BC42-8B67-4AEC-AA72-FAB2E1B1E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A8CA2-EB5E-4EF2-8602-9B7266148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43E46-CD79-41E0-AF8D-A96FD86EBB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E0DB3-2930-4A97-923B-0A2B66A9D582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BB71C-53A7-4997-AF3F-4277E86AC8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B1A3E-BF59-41CF-8F27-64EE3F18BE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837CA-1A7D-4D1D-8CF6-BE9902B5B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86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twitter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929E7-1776-410E-9B74-F054CEC632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Identifying hate speech from tweets using deep learning</a:t>
            </a:r>
          </a:p>
        </p:txBody>
      </p:sp>
    </p:spTree>
    <p:extLst>
      <p:ext uri="{BB962C8B-B14F-4D97-AF65-F5344CB8AC3E}">
        <p14:creationId xmlns:p14="http://schemas.microsoft.com/office/powerpoint/2010/main" val="2132249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8F1BE-0C59-46CB-AA4B-587D202F9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9D65F-07B3-42AE-AD93-CED54C5ED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Unstructured text data </a:t>
            </a:r>
          </a:p>
          <a:p>
            <a:r>
              <a:rPr lang="en-US" dirty="0"/>
              <a:t>From Twitter</a:t>
            </a:r>
          </a:p>
          <a:p>
            <a:r>
              <a:rPr lang="en-US" dirty="0"/>
              <a:t>Twitter data (quality data)</a:t>
            </a:r>
          </a:p>
          <a:p>
            <a:r>
              <a:rPr lang="en-US" dirty="0"/>
              <a:t># of rows(Tweets): 4,217,909</a:t>
            </a:r>
          </a:p>
          <a:p>
            <a:r>
              <a:rPr lang="en-US" dirty="0"/>
              <a:t>Period</a:t>
            </a:r>
            <a:r>
              <a:rPr lang="en-US" b="1" dirty="0"/>
              <a:t> </a:t>
            </a:r>
            <a:r>
              <a:rPr lang="en-US" dirty="0"/>
              <a:t>: January 11, 2019 - February 25, 2019</a:t>
            </a:r>
          </a:p>
          <a:p>
            <a:r>
              <a:rPr lang="en-US" dirty="0"/>
              <a:t># Word Tokens: 44 million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501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1CDC0-6E88-482B-92F5-83712AD20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0CCD2-8E23-4AC4-B31A-3845FBF86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Converted to lower</a:t>
            </a:r>
          </a:p>
          <a:p>
            <a:r>
              <a:rPr lang="en-US" dirty="0"/>
              <a:t>Removed emoticons</a:t>
            </a:r>
          </a:p>
          <a:p>
            <a:r>
              <a:rPr lang="en-US" dirty="0"/>
              <a:t>Removed hyperlinks</a:t>
            </a:r>
          </a:p>
          <a:p>
            <a:r>
              <a:rPr lang="en-US" dirty="0"/>
              <a:t>Removed stop words</a:t>
            </a:r>
          </a:p>
          <a:p>
            <a:r>
              <a:rPr lang="en-US" dirty="0"/>
              <a:t>Removed punctuations</a:t>
            </a:r>
          </a:p>
          <a:p>
            <a:r>
              <a:rPr lang="en-US" dirty="0"/>
              <a:t>Removed short words (words &lt; 2)</a:t>
            </a:r>
          </a:p>
        </p:txBody>
      </p:sp>
    </p:spTree>
    <p:extLst>
      <p:ext uri="{BB962C8B-B14F-4D97-AF65-F5344CB8AC3E}">
        <p14:creationId xmlns:p14="http://schemas.microsoft.com/office/powerpoint/2010/main" val="570908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7E4BA2-3E15-41B7-87F0-FAF568337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Raw tweet versus Cleaned tweet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C237A2-414D-4CFE-8344-D59301D7D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784206"/>
            <a:ext cx="11496821" cy="344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636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F690D-06D9-4B44-9AA4-1C37FE085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20 Locations</a:t>
            </a:r>
          </a:p>
        </p:txBody>
      </p:sp>
      <p:pic>
        <p:nvPicPr>
          <p:cNvPr id="4" name="Content Placeholder 3" descr="C:\Users\ogunl\AppData\Local\Packages\Microsoft.Office.Desktop_8wekyb3d8bbwe\AC\INetCache\Content.MSO\9D177A6E.tmp">
            <a:extLst>
              <a:ext uri="{FF2B5EF4-FFF2-40B4-BE49-F238E27FC236}">
                <a16:creationId xmlns:a16="http://schemas.microsoft.com/office/drawing/2014/main" id="{A48E4B98-9AD4-4B18-ADF6-98BDDD42369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676" y="1825625"/>
            <a:ext cx="8530647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9192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52873-5712-4AA5-ADCE-CEF09C4EE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20 Words</a:t>
            </a:r>
          </a:p>
        </p:txBody>
      </p:sp>
      <p:pic>
        <p:nvPicPr>
          <p:cNvPr id="4" name="Content Placeholder 3" descr="C:\Users\ogunl\AppData\Local\Packages\Microsoft.Office.Desktop_8wekyb3d8bbwe\AC\INetCache\Content.MSO\DB83BF5.tmp">
            <a:extLst>
              <a:ext uri="{FF2B5EF4-FFF2-40B4-BE49-F238E27FC236}">
                <a16:creationId xmlns:a16="http://schemas.microsoft.com/office/drawing/2014/main" id="{5610D1B6-8598-41B2-B0A3-F917A352720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859" y="1825625"/>
            <a:ext cx="8370282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0046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3C060-AF8B-4AD0-A32F-BB2055228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003"/>
            <a:ext cx="10515600" cy="1325563"/>
          </a:xfrm>
        </p:spPr>
        <p:txBody>
          <a:bodyPr/>
          <a:lstStyle/>
          <a:p>
            <a:r>
              <a:rPr lang="en-US" dirty="0"/>
              <a:t>Corpus, N-gram and Word Clouds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1278C-3FA6-4EE0-B773-136773443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What is a Corpus, Why Corpus?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N-gram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‘boy’ – no much meaning</a:t>
            </a:r>
          </a:p>
          <a:p>
            <a:pPr marL="457200" lvl="1" indent="0">
              <a:buNone/>
            </a:pPr>
            <a:r>
              <a:rPr lang="en-US" dirty="0"/>
              <a:t>‘Good boy’, ‘Handsome boy’ – Context and meaning added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Word cloud</a:t>
            </a:r>
          </a:p>
          <a:p>
            <a:pPr lvl="1"/>
            <a:r>
              <a:rPr lang="en-US" dirty="0"/>
              <a:t>Powerful tool for visualization Text Data</a:t>
            </a:r>
          </a:p>
          <a:p>
            <a:pPr lvl="1"/>
            <a:r>
              <a:rPr lang="en-US" dirty="0"/>
              <a:t>Words in a collection are enlarged or contracted based on Freq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871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1BBFC-E06B-45CD-BBC5-7A779DB23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Word cloud of words around Mohammad Buhari</a:t>
            </a:r>
          </a:p>
        </p:txBody>
      </p:sp>
      <p:pic>
        <p:nvPicPr>
          <p:cNvPr id="4" name="Content Placeholder 3" descr="C:\Users\ogunl\AppData\Local\Packages\Microsoft.Office.Desktop_8wekyb3d8bbwe\AC\INetCache\Content.MSO\63968453.tmp">
            <a:extLst>
              <a:ext uri="{FF2B5EF4-FFF2-40B4-BE49-F238E27FC236}">
                <a16:creationId xmlns:a16="http://schemas.microsoft.com/office/drawing/2014/main" id="{CDF61844-0969-43B9-AAC6-BD75B8806D9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38274"/>
            <a:ext cx="9324975" cy="52387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2925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7103D-981B-442D-BDA8-704095CC0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Word cloud of words around Atiku Abubakar</a:t>
            </a:r>
            <a:endParaRPr lang="en-US" dirty="0"/>
          </a:p>
        </p:txBody>
      </p:sp>
      <p:pic>
        <p:nvPicPr>
          <p:cNvPr id="4" name="Content Placeholder 3" descr="C:\Users\ogunl\AppData\Local\Packages\Microsoft.Office.Desktop_8wekyb3d8bbwe\AC\INetCache\Content.MSO\3D2C94D9.tmp">
            <a:extLst>
              <a:ext uri="{FF2B5EF4-FFF2-40B4-BE49-F238E27FC236}">
                <a16:creationId xmlns:a16="http://schemas.microsoft.com/office/drawing/2014/main" id="{CF16274F-6F3D-4D9E-AE67-8A0F0D77407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1514475"/>
            <a:ext cx="8915400" cy="5086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3289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F7308-3B71-4196-B555-A4ABEB8F6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Word cloud of words around Omoyele Sowore</a:t>
            </a:r>
          </a:p>
        </p:txBody>
      </p:sp>
      <p:pic>
        <p:nvPicPr>
          <p:cNvPr id="4" name="Content Placeholder 3" descr="C:\Users\ogunl\AppData\Local\Packages\Microsoft.Office.Desktop_8wekyb3d8bbwe\AC\INetCache\Content.MSO\435C9DEE.tmp">
            <a:extLst>
              <a:ext uri="{FF2B5EF4-FFF2-40B4-BE49-F238E27FC236}">
                <a16:creationId xmlns:a16="http://schemas.microsoft.com/office/drawing/2014/main" id="{D0D03CF9-FDE9-4014-AE85-21876A9B858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152" y="1619251"/>
            <a:ext cx="9144000" cy="52387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4573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8433C-A3E5-4A2A-9ADA-FD81F0CAF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1492B-C9BD-4B57-A9CA-E0259183A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98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4DB6A-CAC5-4DF6-8CCD-E0E17E622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99B41-F788-411B-8389-A303A4167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Hate Speech</a:t>
            </a:r>
          </a:p>
          <a:p>
            <a:r>
              <a:rPr lang="en-US" dirty="0"/>
              <a:t>Words or speech used to arouse hate or prejudice against a person or group(race, sex, religion)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Deep Learning</a:t>
            </a:r>
          </a:p>
          <a:p>
            <a:pPr marL="0" indent="0">
              <a:buNone/>
            </a:pPr>
            <a:r>
              <a:rPr lang="en-US" dirty="0"/>
              <a:t>- Extension of Neural Networks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50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B8145-278C-4D21-A736-8287C2380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CE5B8-B471-4CFC-8330-BE1EECD9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 modeling approach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Machine Learning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Support Vector Machine</a:t>
            </a:r>
          </a:p>
          <a:p>
            <a:pPr lvl="1"/>
            <a:r>
              <a:rPr lang="en-US" dirty="0"/>
              <a:t>Decision Trees Classifier </a:t>
            </a:r>
          </a:p>
          <a:p>
            <a:pPr lvl="1"/>
            <a:r>
              <a:rPr lang="en-US" dirty="0"/>
              <a:t>Random Forest Classifier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Deep Learning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326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F7846-52EF-48A9-B894-F0B601223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3A076-381B-4CC1-9A4F-904BB6B3D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Approach – Supervised Learning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Three further preprocessing needed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Split data into Training (80%) and Test (20%)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Target feature Labeling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Bag of Words (BOW) features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346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38558-4C84-4CD9-84ED-27C70C355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Target feature Labeling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193A94-C3E0-4DF9-91BD-3A7C22224FA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900" y="1979992"/>
            <a:ext cx="9896475" cy="230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361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CCCB1-3976-4E1C-8560-F49234068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1155"/>
            <a:ext cx="10515600" cy="1325563"/>
          </a:xfrm>
        </p:spPr>
        <p:txBody>
          <a:bodyPr/>
          <a:lstStyle/>
          <a:p>
            <a:r>
              <a:rPr lang="en-US" dirty="0"/>
              <a:t>Bag of Words(BOW)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562B1-B487-4D24-A42B-533878E62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827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/>
              <a:t>Tweet 1: </a:t>
            </a:r>
            <a:r>
              <a:rPr lang="en-US" i="1" dirty="0" err="1"/>
              <a:t>adesua</a:t>
            </a:r>
            <a:r>
              <a:rPr lang="en-US" i="1" dirty="0"/>
              <a:t> clears air </a:t>
            </a:r>
            <a:r>
              <a:rPr lang="en-US" i="1" dirty="0" err="1"/>
              <a:t>banky</a:t>
            </a:r>
            <a:r>
              <a:rPr lang="en-US" i="1" dirty="0"/>
              <a:t> allegedly receiving </a:t>
            </a:r>
            <a:r>
              <a:rPr lang="en-US" i="1" dirty="0" err="1"/>
              <a:t>buhari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Tweet 2: </a:t>
            </a:r>
            <a:r>
              <a:rPr lang="en-US" i="1" dirty="0"/>
              <a:t>even </a:t>
            </a:r>
            <a:r>
              <a:rPr lang="en-US" i="1" dirty="0" err="1"/>
              <a:t>buhari</a:t>
            </a:r>
            <a:r>
              <a:rPr lang="en-US" i="1" dirty="0"/>
              <a:t> spend </a:t>
            </a:r>
            <a:r>
              <a:rPr lang="en-US" i="1" dirty="0" err="1"/>
              <a:t>yrs</a:t>
            </a:r>
            <a:r>
              <a:rPr lang="en-US" i="1" dirty="0"/>
              <a:t> office never achieve </a:t>
            </a:r>
            <a:r>
              <a:rPr lang="en-US" i="1" dirty="0" err="1"/>
              <a:t>obasanjo</a:t>
            </a:r>
            <a:r>
              <a:rPr lang="en-US" i="1" dirty="0"/>
              <a:t> office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644E033-53FF-4C3D-AD66-007D1EF2A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844532"/>
              </p:ext>
            </p:extLst>
          </p:nvPr>
        </p:nvGraphicFramePr>
        <p:xfrm>
          <a:off x="495301" y="3235569"/>
          <a:ext cx="10449506" cy="1837592"/>
        </p:xfrm>
        <a:graphic>
          <a:graphicData uri="http://schemas.openxmlformats.org/drawingml/2006/table">
            <a:tbl>
              <a:tblPr firstRow="1" firstCol="1" bandRow="1"/>
              <a:tblGrid>
                <a:gridCol w="677185">
                  <a:extLst>
                    <a:ext uri="{9D8B030D-6E8A-4147-A177-3AD203B41FA5}">
                      <a16:colId xmlns:a16="http://schemas.microsoft.com/office/drawing/2014/main" val="3183114766"/>
                    </a:ext>
                  </a:extLst>
                </a:gridCol>
                <a:gridCol w="694373">
                  <a:extLst>
                    <a:ext uri="{9D8B030D-6E8A-4147-A177-3AD203B41FA5}">
                      <a16:colId xmlns:a16="http://schemas.microsoft.com/office/drawing/2014/main" val="221046495"/>
                    </a:ext>
                  </a:extLst>
                </a:gridCol>
                <a:gridCol w="576147">
                  <a:extLst>
                    <a:ext uri="{9D8B030D-6E8A-4147-A177-3AD203B41FA5}">
                      <a16:colId xmlns:a16="http://schemas.microsoft.com/office/drawing/2014/main" val="2578850357"/>
                    </a:ext>
                  </a:extLst>
                </a:gridCol>
                <a:gridCol w="372192">
                  <a:extLst>
                    <a:ext uri="{9D8B030D-6E8A-4147-A177-3AD203B41FA5}">
                      <a16:colId xmlns:a16="http://schemas.microsoft.com/office/drawing/2014/main" val="246183921"/>
                    </a:ext>
                  </a:extLst>
                </a:gridCol>
                <a:gridCol w="594005">
                  <a:extLst>
                    <a:ext uri="{9D8B030D-6E8A-4147-A177-3AD203B41FA5}">
                      <a16:colId xmlns:a16="http://schemas.microsoft.com/office/drawing/2014/main" val="4224098031"/>
                    </a:ext>
                  </a:extLst>
                </a:gridCol>
                <a:gridCol w="789500">
                  <a:extLst>
                    <a:ext uri="{9D8B030D-6E8A-4147-A177-3AD203B41FA5}">
                      <a16:colId xmlns:a16="http://schemas.microsoft.com/office/drawing/2014/main" val="1300910034"/>
                    </a:ext>
                  </a:extLst>
                </a:gridCol>
                <a:gridCol w="798899">
                  <a:extLst>
                    <a:ext uri="{9D8B030D-6E8A-4147-A177-3AD203B41FA5}">
                      <a16:colId xmlns:a16="http://schemas.microsoft.com/office/drawing/2014/main" val="2630436635"/>
                    </a:ext>
                  </a:extLst>
                </a:gridCol>
                <a:gridCol w="612802">
                  <a:extLst>
                    <a:ext uri="{9D8B030D-6E8A-4147-A177-3AD203B41FA5}">
                      <a16:colId xmlns:a16="http://schemas.microsoft.com/office/drawing/2014/main" val="1374771607"/>
                    </a:ext>
                  </a:extLst>
                </a:gridCol>
                <a:gridCol w="505656">
                  <a:extLst>
                    <a:ext uri="{9D8B030D-6E8A-4147-A177-3AD203B41FA5}">
                      <a16:colId xmlns:a16="http://schemas.microsoft.com/office/drawing/2014/main" val="3944601930"/>
                    </a:ext>
                  </a:extLst>
                </a:gridCol>
                <a:gridCol w="618848">
                  <a:extLst>
                    <a:ext uri="{9D8B030D-6E8A-4147-A177-3AD203B41FA5}">
                      <a16:colId xmlns:a16="http://schemas.microsoft.com/office/drawing/2014/main" val="3944862572"/>
                    </a:ext>
                  </a:extLst>
                </a:gridCol>
                <a:gridCol w="356748">
                  <a:extLst>
                    <a:ext uri="{9D8B030D-6E8A-4147-A177-3AD203B41FA5}">
                      <a16:colId xmlns:a16="http://schemas.microsoft.com/office/drawing/2014/main" val="685230488"/>
                    </a:ext>
                  </a:extLst>
                </a:gridCol>
                <a:gridCol w="576147">
                  <a:extLst>
                    <a:ext uri="{9D8B030D-6E8A-4147-A177-3AD203B41FA5}">
                      <a16:colId xmlns:a16="http://schemas.microsoft.com/office/drawing/2014/main" val="2961203472"/>
                    </a:ext>
                  </a:extLst>
                </a:gridCol>
                <a:gridCol w="708601">
                  <a:extLst>
                    <a:ext uri="{9D8B030D-6E8A-4147-A177-3AD203B41FA5}">
                      <a16:colId xmlns:a16="http://schemas.microsoft.com/office/drawing/2014/main" val="1231532814"/>
                    </a:ext>
                  </a:extLst>
                </a:gridCol>
                <a:gridCol w="705223">
                  <a:extLst>
                    <a:ext uri="{9D8B030D-6E8A-4147-A177-3AD203B41FA5}">
                      <a16:colId xmlns:a16="http://schemas.microsoft.com/office/drawing/2014/main" val="3474575569"/>
                    </a:ext>
                  </a:extLst>
                </a:gridCol>
                <a:gridCol w="844526">
                  <a:extLst>
                    <a:ext uri="{9D8B030D-6E8A-4147-A177-3AD203B41FA5}">
                      <a16:colId xmlns:a16="http://schemas.microsoft.com/office/drawing/2014/main" val="543727412"/>
                    </a:ext>
                  </a:extLst>
                </a:gridCol>
                <a:gridCol w="1018654">
                  <a:extLst>
                    <a:ext uri="{9D8B030D-6E8A-4147-A177-3AD203B41FA5}">
                      <a16:colId xmlns:a16="http://schemas.microsoft.com/office/drawing/2014/main" val="2444412374"/>
                    </a:ext>
                  </a:extLst>
                </a:gridCol>
              </a:tblGrid>
              <a:tr h="4845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adesua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clears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air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banky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allegedly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receiving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70C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buhari</a:t>
                      </a:r>
                      <a:endParaRPr lang="en-US" sz="1400" dirty="0">
                        <a:solidFill>
                          <a:srgbClr val="0070C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even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spend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yrs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office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never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achieve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obasanjo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office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6364515"/>
                  </a:ext>
                </a:extLst>
              </a:tr>
              <a:tr h="676531"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Tweet1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767924"/>
                  </a:ext>
                </a:extLst>
              </a:tr>
              <a:tr h="676531"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Tweet2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2139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39474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72">
            <a:extLst>
              <a:ext uri="{FF2B5EF4-FFF2-40B4-BE49-F238E27FC236}">
                <a16:creationId xmlns:a16="http://schemas.microsoft.com/office/drawing/2014/main" id="{E364580B-B24D-4448-B898-C13F15482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2" name="Picture 4" descr="https://www.saedsayad.com/images/Logit.png">
            <a:extLst>
              <a:ext uri="{FF2B5EF4-FFF2-40B4-BE49-F238E27FC236}">
                <a16:creationId xmlns:a16="http://schemas.microsoft.com/office/drawing/2014/main" id="{AE5751D7-4B9B-4458-9FEA-4806BB27A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4334" y="2505825"/>
            <a:ext cx="4487331" cy="184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8" name="Rectangle 74">
            <a:extLst>
              <a:ext uri="{FF2B5EF4-FFF2-40B4-BE49-F238E27FC236}">
                <a16:creationId xmlns:a16="http://schemas.microsoft.com/office/drawing/2014/main" id="{8CEBB63E-FF19-493F-9618-BFFB451D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-2"/>
            <a:ext cx="6096000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156245-FC6E-41B1-94B2-D3DCB1A70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3047" y="365125"/>
            <a:ext cx="4821197" cy="1984785"/>
          </a:xfrm>
        </p:spPr>
        <p:txBody>
          <a:bodyPr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Logistic regression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0B30D-A110-43FB-A611-A32812AC3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048" y="2561303"/>
            <a:ext cx="4821197" cy="3210232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Used in predicting Dichotomous Variables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Dependent variable is Log of Odds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Accuracy = 86%</a:t>
            </a:r>
          </a:p>
        </p:txBody>
      </p:sp>
    </p:spTree>
    <p:extLst>
      <p:ext uri="{BB962C8B-B14F-4D97-AF65-F5344CB8AC3E}">
        <p14:creationId xmlns:p14="http://schemas.microsoft.com/office/powerpoint/2010/main" val="129590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057E37-2B09-404E-A246-B364510C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Support Vector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8EC7B-75C2-4AE5-AE65-DEF53265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Plot each data item as point in n-dimensional space</a:t>
            </a:r>
          </a:p>
          <a:p>
            <a:r>
              <a:rPr lang="en-US" sz="2000" dirty="0">
                <a:solidFill>
                  <a:schemeClr val="bg1"/>
                </a:solidFill>
              </a:rPr>
              <a:t>N = number of features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Then find hyper-plane that differentiates the classes</a:t>
            </a:r>
          </a:p>
          <a:p>
            <a:r>
              <a:rPr lang="en-US" sz="2000" dirty="0">
                <a:solidFill>
                  <a:schemeClr val="bg1"/>
                </a:solidFill>
              </a:rPr>
              <a:t>Accuracy = 86%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074" name="Picture 2" descr="https://s3.amazonaws.com/thinkific/file_uploads/118220/images/7ed/34a/5f7/1549272344763.jpg">
            <a:extLst>
              <a:ext uri="{FF2B5EF4-FFF2-40B4-BE49-F238E27FC236}">
                <a16:creationId xmlns:a16="http://schemas.microsoft.com/office/drawing/2014/main" id="{3A5B822E-968D-4A49-A01D-19976F058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054209"/>
            <a:ext cx="6250769" cy="4588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1317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82A22-4EBD-4E08-94EF-5C85A87B0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ED52F-7147-4957-85EA-A7BA0B159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Attempts to make decision by creating a tree of different classes</a:t>
            </a:r>
          </a:p>
          <a:p>
            <a:r>
              <a:rPr lang="en-US" dirty="0"/>
              <a:t>Node – test</a:t>
            </a:r>
          </a:p>
          <a:p>
            <a:r>
              <a:rPr lang="en-US" dirty="0"/>
              <a:t>Branch – outcome of test</a:t>
            </a:r>
          </a:p>
          <a:p>
            <a:r>
              <a:rPr lang="en-US" dirty="0"/>
              <a:t>Leaf – decision</a:t>
            </a:r>
          </a:p>
          <a:p>
            <a:endParaRPr lang="en-US" dirty="0"/>
          </a:p>
          <a:p>
            <a:r>
              <a:rPr lang="en-US" dirty="0"/>
              <a:t>Accuracy = 95%</a:t>
            </a:r>
          </a:p>
        </p:txBody>
      </p:sp>
    </p:spTree>
    <p:extLst>
      <p:ext uri="{BB962C8B-B14F-4D97-AF65-F5344CB8AC3E}">
        <p14:creationId xmlns:p14="http://schemas.microsoft.com/office/powerpoint/2010/main" val="37437195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9D12F8-E747-4A8F-8CF2-5F3E0BE28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Random Forest Classifiers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C2465B-3361-4B67-A483-7347B30363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211851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00223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24E85-1EE0-4141-9021-823CA1057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Model Comparison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C:\Users\ogunl\AppData\Local\Packages\Microsoft.Office.Desktop_8wekyb3d8bbwe\AC\INetCache\Content.MSO\D17DFB13.tmp">
            <a:extLst>
              <a:ext uri="{FF2B5EF4-FFF2-40B4-BE49-F238E27FC236}">
                <a16:creationId xmlns:a16="http://schemas.microsoft.com/office/drawing/2014/main" id="{1E58890F-6015-4651-9148-B81AB37E817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8641" y="2426818"/>
            <a:ext cx="4321769" cy="3997637"/>
          </a:xfrm>
          <a:prstGeom prst="rect">
            <a:avLst/>
          </a:prstGeom>
          <a:noFill/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7E20022-147C-4E18-8FD1-253F24AA3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505" y="3047446"/>
            <a:ext cx="5219700" cy="184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5499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939D8-4F01-409B-8B28-89ED227EE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A0207-6A2D-42F0-87BC-01DF37F82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KERAS</a:t>
            </a:r>
          </a:p>
          <a:p>
            <a:r>
              <a:rPr lang="en-US" dirty="0"/>
              <a:t>high-level API used to build and train deep learning models</a:t>
            </a:r>
          </a:p>
          <a:p>
            <a:r>
              <a:rPr lang="en-US" dirty="0"/>
              <a:t>Used for fast prototyping, </a:t>
            </a:r>
          </a:p>
          <a:p>
            <a:r>
              <a:rPr lang="en-US" dirty="0"/>
              <a:t>advanced research, </a:t>
            </a:r>
          </a:p>
          <a:p>
            <a:r>
              <a:rPr lang="en-US" dirty="0"/>
              <a:t>and production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864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A111CE-B07A-48EC-9B45-2FF754FED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Past works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C861E-45AE-4A6B-8C90-D809EB2C9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Aditya </a:t>
            </a:r>
            <a:r>
              <a:rPr lang="en-US" sz="2400" dirty="0" err="1"/>
              <a:t>Gaydhani</a:t>
            </a:r>
            <a:r>
              <a:rPr lang="en-US" sz="2400" dirty="0"/>
              <a:t> et al in Sep 2018 paper </a:t>
            </a:r>
          </a:p>
          <a:p>
            <a:pPr marL="0" indent="0">
              <a:buNone/>
            </a:pPr>
            <a:r>
              <a:rPr lang="en-US" sz="2400" dirty="0"/>
              <a:t>‘</a:t>
            </a:r>
            <a:r>
              <a:rPr lang="en-US" sz="2400" i="1" dirty="0"/>
              <a:t>Detecting Hate Speech and Offensive Language on Twitter using Machine Learning’</a:t>
            </a:r>
          </a:p>
          <a:p>
            <a:r>
              <a:rPr lang="en-US" sz="2400" dirty="0"/>
              <a:t>Used Logistic Regression, SVM and </a:t>
            </a:r>
            <a:r>
              <a:rPr lang="en-US" sz="2400" dirty="0" err="1"/>
              <a:t>naives</a:t>
            </a:r>
            <a:r>
              <a:rPr lang="en-US" sz="2400" dirty="0"/>
              <a:t> </a:t>
            </a:r>
            <a:r>
              <a:rPr lang="en-US" sz="2400" dirty="0" err="1"/>
              <a:t>bayes</a:t>
            </a:r>
            <a:endParaRPr lang="en-US" sz="2400" dirty="0"/>
          </a:p>
          <a:p>
            <a:r>
              <a:rPr lang="en-US" sz="2400" dirty="0"/>
              <a:t>To detect hate speech in on Twitter</a:t>
            </a:r>
          </a:p>
          <a:p>
            <a:r>
              <a:rPr lang="en-US" sz="2400" dirty="0"/>
              <a:t>Achieved accuracy of 95.6%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Ziqi</a:t>
            </a:r>
            <a:r>
              <a:rPr lang="en-US" sz="2400" dirty="0"/>
              <a:t> Zhang and Lei Luo in Oct 2018 paper:</a:t>
            </a:r>
          </a:p>
          <a:p>
            <a:r>
              <a:rPr lang="en-US" sz="2400" dirty="0"/>
              <a:t>Showed that hate speech are sparce in data</a:t>
            </a:r>
          </a:p>
          <a:p>
            <a:r>
              <a:rPr lang="en-US" sz="2400" dirty="0"/>
              <a:t>Discovered that hate speech lack unique discriminative feature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86133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8EE2B-A484-4A9E-A025-4358FBCB8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started with a model with 2 densely connected layers of 64 hidden elements. 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</a:t>
            </a:r>
            <a:r>
              <a:rPr lang="en-US" sz="2000" i="1" dirty="0" err="1">
                <a:solidFill>
                  <a:schemeClr val="bg1"/>
                </a:solidFill>
              </a:rPr>
              <a:t>input_shape</a:t>
            </a:r>
            <a:r>
              <a:rPr lang="en-US" sz="2000" i="1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for the first layer equal to the number of words in dictionary.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791626-8F4D-46E5-B27E-24B2C80C4C9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76825" y="1257300"/>
            <a:ext cx="6471707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3324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CF2312-3DA6-4BEE-B823-8742E6DBA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Evaluating DL model performance (EPOCH)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63F4C9-E450-4039-9376-549701C9C6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1959414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725005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5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51DBA3-71FD-4F95-BCF3-38ABACD95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Training and Validation loss versus epochs</a:t>
            </a:r>
            <a:b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17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C:\Users\ogunl\AppData\Local\Packages\Microsoft.Office.Desktop_8wekyb3d8bbwe\AC\INetCache\Content.MSO\33A6F999.tmp">
            <a:extLst>
              <a:ext uri="{FF2B5EF4-FFF2-40B4-BE49-F238E27FC236}">
                <a16:creationId xmlns:a16="http://schemas.microsoft.com/office/drawing/2014/main" id="{DF8EA9CC-0EAE-4573-AE61-3557747A5CF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3822" y="1230980"/>
            <a:ext cx="6553545" cy="44039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877486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A1A2EB-3D60-4F72-8DF6-C49779858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Training and Validation Accuracy versus epochs</a:t>
            </a:r>
            <a:br>
              <a:rPr lang="en-US" sz="3700" dirty="0">
                <a:solidFill>
                  <a:srgbClr val="FFFFFF"/>
                </a:solidFill>
              </a:rPr>
            </a:br>
            <a:endParaRPr lang="en-US" sz="3700" dirty="0">
              <a:solidFill>
                <a:srgbClr val="FFFFFF"/>
              </a:solidFill>
            </a:endParaRPr>
          </a:p>
        </p:txBody>
      </p:sp>
      <p:pic>
        <p:nvPicPr>
          <p:cNvPr id="7" name="Content Placeholder 6" descr="C:\Users\ogunl\AppData\Local\Packages\Microsoft.Office.Desktop_8wekyb3d8bbwe\AC\INetCache\Content.MSO\737F280F.tmp">
            <a:extLst>
              <a:ext uri="{FF2B5EF4-FFF2-40B4-BE49-F238E27FC236}">
                <a16:creationId xmlns:a16="http://schemas.microsoft.com/office/drawing/2014/main" id="{A8ED5E93-0B7E-40FC-9879-09F09CAEF86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5" y="995362"/>
            <a:ext cx="6372225" cy="4867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57005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AFE1151-0D14-4504-950C-EAFF3F3B9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9F4DAE-D0C6-4D03-A1ED-A5F5C826A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4F6D14CB-71F7-47ED-B06E-5FA262A1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FF3E8156-726C-4AB4-9521-33E6A4C437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FCA7C0D9-C629-4C86-8B54-07006FC1B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56B7AFD9-E249-432F-85FD-DC2F4E768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57C24C62-E9E6-4E0A-8855-A47F435BF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CFF628F9-597E-4120-9EEF-017B857A0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0577406C-45C4-4C96-98FC-DBFA28B440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026A26F9-274A-48EF-BB7D-E0C8EA254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06A55F0F-DF8C-41D3-A6F7-936F4889E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F52952BD-E81C-4422-9FC3-38921BEE0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E547F221-63E0-44E1-AF13-8C8776FA72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EA309391-0E7C-4A18-B861-19D1C76C4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1B4CD058-5549-4D4C-B804-E2C0D48E4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4030C2E4-7A11-43C9-B699-68BFE37FE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B5FED9E-3C99-4661-9D1D-4314A83E2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E6A1647D-EF37-4A87-B92F-BE8AAD59D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B6131042-DFB6-4FEE-915B-06C44E402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76E51552-16F9-47F1-BDD1-E4DB3D95B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36B8D369-7D22-49ED-AD82-0B7A460F4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178DEAEF-5CE8-4AA3-9ACA-7C28589CB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5D27EAFD-D0DE-43D4-9D1B-9AEFBF14D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24D3ABC-09C0-48E7-AA0A-0907A545D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E9ED457-A0AC-4B64-9428-D7AA91A69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22">
              <a:extLst>
                <a:ext uri="{FF2B5EF4-FFF2-40B4-BE49-F238E27FC236}">
                  <a16:creationId xmlns:a16="http://schemas.microsoft.com/office/drawing/2014/main" id="{3CCDDEAD-1A32-443F-ADEA-61F1AA0CC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12DAEA5-8744-49F1-9CF4-2110071FE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423DF2F-A27C-4BB9-8D46-AAB6BB4A6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rgbClr val="FFFFFF"/>
                </a:solidFill>
              </a:rPr>
              <a:t>Evaluation on test data.</a:t>
            </a:r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66970A32-FB32-4881-8378-298B88BED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64" y="803186"/>
            <a:ext cx="6269015" cy="2978319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411E10-6F53-4EBE-A70D-560A3FACA25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214938" y="1699589"/>
            <a:ext cx="6011499" cy="1508749"/>
          </a:xfrm>
          <a:prstGeom prst="rect">
            <a:avLst/>
          </a:prstGeom>
          <a:ln w="9525"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C187A-044F-4141-9B5E-8EB06F69A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267830"/>
            <a:ext cx="6281873" cy="1783977"/>
          </a:xfrm>
        </p:spPr>
        <p:txBody>
          <a:bodyPr>
            <a:normAutofit/>
          </a:bodyPr>
          <a:lstStyle/>
          <a:p>
            <a:r>
              <a:rPr lang="en-US" dirty="0"/>
              <a:t>Model trained on full training data</a:t>
            </a:r>
          </a:p>
          <a:p>
            <a:r>
              <a:rPr lang="en-US" dirty="0"/>
              <a:t>Tested performance of model on test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7923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24F48-3F9D-4BCA-BDE5-9DF6EF18F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5DAAA-ADA7-4441-8FF2-C66622D3F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Labelling of target feature was done computationally</a:t>
            </a:r>
          </a:p>
          <a:p>
            <a:r>
              <a:rPr lang="en-US" dirty="0"/>
              <a:t>Sample of tweet was used for modelling (Volume tradeoff)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4898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1B477-2075-4BC3-85C6-C3A75C0A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Future Works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F6C2A39-F867-4C74-9F8F-450F2487C5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3229596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62354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64C2F-C857-4CAD-8CFF-A6723F24D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C80076F-BE2B-44B3-A706-26293CC19A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5298694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14508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376A971-43C4-4B72-9E59-D4A3D3FC7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Works Cited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FE392-01D0-426B-B77F-F72AF5164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pPr lvl="0"/>
            <a:r>
              <a:rPr lang="en-US" sz="2000"/>
              <a:t>US, Custom, and Paper Masters. "Hate Speech In The US Research Papers". Papermasters.Com, 2019, https://www.papermasters.com/hate-speech-us.html.</a:t>
            </a:r>
          </a:p>
          <a:p>
            <a:pPr lvl="0"/>
            <a:r>
              <a:rPr lang="en-US" sz="2000"/>
              <a:t>"Deep Learning". En.Wikipedia.Org, 2019, https://en.wikipedia.org/wiki/Deep_learning.</a:t>
            </a:r>
          </a:p>
          <a:p>
            <a:pPr lvl="0"/>
            <a:r>
              <a:rPr lang="en-US" sz="2000"/>
              <a:t>"Deep Learning With Tensorflow". Edx, 2019, https://www.edx.org/course/deep-learning-with-tensorflow.</a:t>
            </a:r>
          </a:p>
          <a:p>
            <a:pPr lvl="0"/>
            <a:r>
              <a:rPr lang="en-US" sz="2000"/>
              <a:t>Badjatiya, Gupta, Shashank, Manish, Varma, and Vasudeva. "Deep Learning for Hate Speech Detection in Tweets." </a:t>
            </a:r>
            <a:r>
              <a:rPr lang="en-US" sz="2000" u="sng"/>
              <a:t>ArXiv.org</a:t>
            </a:r>
            <a:r>
              <a:rPr lang="en-US" sz="2000"/>
              <a:t>. 01 June 2017. 10 Feb. 2019 &lt;https://arxiv.org/abs/1706.00188&gt;.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0922770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9411A-8059-4513-B40A-1F56A1E68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3400">
                <a:solidFill>
                  <a:srgbClr val="FFFFFF"/>
                </a:solidFill>
              </a:rPr>
              <a:t>Acknowledgement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A7A9F-2288-4296-A889-7B4323A9E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Professor Samuel Jator</a:t>
            </a:r>
          </a:p>
          <a:p>
            <a:r>
              <a:rPr lang="en-US" sz="2000" dirty="0"/>
              <a:t>Professor Matthew Jones</a:t>
            </a:r>
          </a:p>
          <a:p>
            <a:r>
              <a:rPr lang="en-US" sz="2000" dirty="0"/>
              <a:t>Dr. </a:t>
            </a:r>
            <a:r>
              <a:rPr lang="en-US" sz="2000" dirty="0" err="1"/>
              <a:t>Nfi</a:t>
            </a:r>
            <a:r>
              <a:rPr lang="en-US" sz="2000" dirty="0"/>
              <a:t> Ndikintum</a:t>
            </a:r>
          </a:p>
          <a:p>
            <a:r>
              <a:rPr lang="en-US" sz="2000" dirty="0"/>
              <a:t>Dr. </a:t>
            </a:r>
            <a:r>
              <a:rPr lang="en-US" sz="2000" dirty="0" err="1"/>
              <a:t>Sumen</a:t>
            </a:r>
            <a:r>
              <a:rPr lang="en-US" sz="2000" dirty="0"/>
              <a:t> Sen </a:t>
            </a:r>
          </a:p>
          <a:p>
            <a:r>
              <a:rPr lang="en-US" sz="2000" dirty="0"/>
              <a:t>Dr. </a:t>
            </a:r>
            <a:r>
              <a:rPr lang="en-US" sz="2000" dirty="0" err="1"/>
              <a:t>Vajira</a:t>
            </a:r>
            <a:r>
              <a:rPr lang="en-US" sz="2000" dirty="0"/>
              <a:t> </a:t>
            </a:r>
            <a:r>
              <a:rPr lang="en-US" sz="2000" dirty="0" err="1"/>
              <a:t>Manathunga</a:t>
            </a:r>
            <a:endParaRPr lang="en-US" sz="2000" dirty="0"/>
          </a:p>
          <a:p>
            <a:r>
              <a:rPr lang="en-US" sz="2000" dirty="0"/>
              <a:t>Friends and Colleagues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26123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D2A99-AAA4-4788-8521-F7A90DBBF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AF763-4A06-495C-BB5F-8AF1D31AE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Deep Neural Network model to detect hate speech</a:t>
            </a:r>
          </a:p>
          <a:p>
            <a:r>
              <a:rPr lang="en-US" dirty="0"/>
              <a:t>Explore some NLP approaches in Text document</a:t>
            </a:r>
          </a:p>
          <a:p>
            <a:r>
              <a:rPr lang="en-US" dirty="0"/>
              <a:t>Answer research 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7959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A1304F-40FF-435C-8B85-AE684DED6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94877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F066-5A6F-4D23-A486-54EB1D4B3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CRISP - DM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F6F09-0A64-4E84-A95A-08700FB95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Cross Industry Standard Process for Data Mining</a:t>
            </a:r>
          </a:p>
          <a:p>
            <a:r>
              <a:rPr lang="en-US" dirty="0"/>
              <a:t>Data Preparation</a:t>
            </a:r>
          </a:p>
          <a:p>
            <a:r>
              <a:rPr lang="en-US" dirty="0"/>
              <a:t>Data Understanding</a:t>
            </a:r>
          </a:p>
          <a:p>
            <a:r>
              <a:rPr lang="en-US" dirty="0"/>
              <a:t>Data Preprocessing</a:t>
            </a:r>
          </a:p>
          <a:p>
            <a:r>
              <a:rPr lang="en-US" dirty="0"/>
              <a:t>Data Analysis</a:t>
            </a:r>
          </a:p>
          <a:p>
            <a:r>
              <a:rPr lang="en-US" dirty="0"/>
              <a:t>Data Modeling</a:t>
            </a:r>
          </a:p>
          <a:p>
            <a:r>
              <a:rPr lang="en-US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240057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650053-D01D-4435-8C6E-FD99F90CF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8E522-C85D-41E4-AC71-D8D7FE594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US" sz="1600" dirty="0"/>
              <a:t>Primary data </a:t>
            </a:r>
          </a:p>
          <a:p>
            <a:r>
              <a:rPr lang="en-US" sz="1600" dirty="0"/>
              <a:t>Extracted from Twitter</a:t>
            </a:r>
          </a:p>
          <a:p>
            <a:r>
              <a:rPr lang="en-US" sz="1600" dirty="0"/>
              <a:t>2019 Nigerian Presidential Election</a:t>
            </a:r>
          </a:p>
          <a:p>
            <a:pPr marL="0" indent="0">
              <a:buNone/>
            </a:pPr>
            <a:r>
              <a:rPr lang="en-US" sz="1600" dirty="0"/>
              <a:t>#</a:t>
            </a:r>
            <a:r>
              <a:rPr lang="en-US" sz="1600" dirty="0" err="1"/>
              <a:t>nigeriadecides</a:t>
            </a:r>
            <a:r>
              <a:rPr lang="en-US" sz="1600" dirty="0"/>
              <a:t> #</a:t>
            </a:r>
            <a:r>
              <a:rPr lang="en-US" sz="1600" dirty="0" err="1"/>
              <a:t>apc</a:t>
            </a:r>
            <a:r>
              <a:rPr lang="en-US" sz="1600" dirty="0"/>
              <a:t> #</a:t>
            </a:r>
            <a:r>
              <a:rPr lang="en-US" sz="1600" dirty="0" err="1"/>
              <a:t>inec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#</a:t>
            </a:r>
            <a:r>
              <a:rPr lang="en-US" sz="1600" dirty="0" err="1"/>
              <a:t>pdp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7F1570-DC5F-43DD-A686-B4055D786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061" y="952500"/>
            <a:ext cx="6593805" cy="482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35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9C0E9-9C1D-4B20-86F3-6FAF3F3EC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Twitter Dev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972D0-7913-4965-BDA4-1B11825A7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https://developer.twitter.com/</a:t>
            </a:r>
            <a:endParaRPr lang="en-US" dirty="0"/>
          </a:p>
          <a:p>
            <a:r>
              <a:rPr lang="en-US" dirty="0"/>
              <a:t>Log in with twitter username and password</a:t>
            </a:r>
          </a:p>
          <a:p>
            <a:r>
              <a:rPr lang="en-US" dirty="0"/>
              <a:t>Rest API</a:t>
            </a:r>
          </a:p>
          <a:p>
            <a:r>
              <a:rPr lang="en-US" dirty="0"/>
              <a:t>Streaming API</a:t>
            </a:r>
          </a:p>
        </p:txBody>
      </p:sp>
    </p:spTree>
    <p:extLst>
      <p:ext uri="{BB962C8B-B14F-4D97-AF65-F5344CB8AC3E}">
        <p14:creationId xmlns:p14="http://schemas.microsoft.com/office/powerpoint/2010/main" val="3294352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E3A83D-0C9D-4F87-9718-41A3747618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3445" y="643467"/>
            <a:ext cx="928511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6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A099DD-2A0A-4B62-897E-33191BCDFB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7825" y="314228"/>
            <a:ext cx="8677275" cy="622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284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805</Words>
  <Application>Microsoft Office PowerPoint</Application>
  <PresentationFormat>Widescreen</PresentationFormat>
  <Paragraphs>215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Times New Roman</vt:lpstr>
      <vt:lpstr>Office Theme</vt:lpstr>
      <vt:lpstr>Identifying hate speech from tweets using deep learning</vt:lpstr>
      <vt:lpstr>Introduction</vt:lpstr>
      <vt:lpstr>Past works</vt:lpstr>
      <vt:lpstr>Objective</vt:lpstr>
      <vt:lpstr>CRISP - DM Method</vt:lpstr>
      <vt:lpstr>Data Preparation</vt:lpstr>
      <vt:lpstr>Accessing Twitter Dev Interface</vt:lpstr>
      <vt:lpstr>PowerPoint Presentation</vt:lpstr>
      <vt:lpstr>PowerPoint Presentation</vt:lpstr>
      <vt:lpstr>Data Understanding</vt:lpstr>
      <vt:lpstr>Data Preprocessing</vt:lpstr>
      <vt:lpstr>Raw tweet versus Cleaned tweet</vt:lpstr>
      <vt:lpstr>Top 20 Locations</vt:lpstr>
      <vt:lpstr>Top 20 Words</vt:lpstr>
      <vt:lpstr>Corpus, N-gram and Word Clouds</vt:lpstr>
      <vt:lpstr>Word cloud of words around Mohammad Buhari</vt:lpstr>
      <vt:lpstr>Word cloud of words around Atiku Abubakar</vt:lpstr>
      <vt:lpstr>Word cloud of words around Omoyele Sowore</vt:lpstr>
      <vt:lpstr>Data Preprocessing </vt:lpstr>
      <vt:lpstr>Data Modeling</vt:lpstr>
      <vt:lpstr>Machine Learning Modeling</vt:lpstr>
      <vt:lpstr> Target feature Labeling </vt:lpstr>
      <vt:lpstr>Bag of Words(BOW)</vt:lpstr>
      <vt:lpstr>Logistic regression Model</vt:lpstr>
      <vt:lpstr>Support Vector Machine</vt:lpstr>
      <vt:lpstr>Decision Tree Classifier</vt:lpstr>
      <vt:lpstr>Random Forest Classifiers</vt:lpstr>
      <vt:lpstr>Model Comparison</vt:lpstr>
      <vt:lpstr>Deep Learning Model</vt:lpstr>
      <vt:lpstr>PowerPoint Presentation</vt:lpstr>
      <vt:lpstr>Evaluating DL model performance (EPOCH)</vt:lpstr>
      <vt:lpstr>Training and Validation loss versus epochs </vt:lpstr>
      <vt:lpstr>Training and Validation Accuracy versus epochs </vt:lpstr>
      <vt:lpstr>Evaluation on test data.</vt:lpstr>
      <vt:lpstr>Limitations</vt:lpstr>
      <vt:lpstr>Future Works</vt:lpstr>
      <vt:lpstr>Conclusion</vt:lpstr>
      <vt:lpstr>Works Cited </vt:lpstr>
      <vt:lpstr>Acknowledgement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hate speech from tweets using deep learning</dc:title>
  <dc:creator>Makanjuola Ogunleye</dc:creator>
  <cp:lastModifiedBy>Makanjuola Ogunleye</cp:lastModifiedBy>
  <cp:revision>1</cp:revision>
  <dcterms:created xsi:type="dcterms:W3CDTF">2019-04-24T15:12:23Z</dcterms:created>
  <dcterms:modified xsi:type="dcterms:W3CDTF">2019-04-24T22:58:45Z</dcterms:modified>
</cp:coreProperties>
</file>