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4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7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4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6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0D8CB-1B3D-4186-8F66-313019729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Progect</a:t>
            </a:r>
            <a:r>
              <a:rPr lang="en-US" dirty="0"/>
              <a:t> 26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A9ED76-94C1-4B7A-9462-FD92D6D11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мороз </a:t>
            </a:r>
            <a:r>
              <a:rPr lang="ru-RU" dirty="0" err="1"/>
              <a:t>лююбовь</a:t>
            </a:r>
            <a:r>
              <a:rPr lang="ru-RU" dirty="0"/>
              <a:t>, </a:t>
            </a:r>
            <a:r>
              <a:rPr lang="ru-RU" dirty="0" err="1"/>
              <a:t>кашин</a:t>
            </a:r>
            <a:r>
              <a:rPr lang="ru-RU" dirty="0"/>
              <a:t> </a:t>
            </a:r>
            <a:r>
              <a:rPr lang="ru-RU" dirty="0" err="1"/>
              <a:t>макар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4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06F41-92B2-4464-A36C-75FB5CB3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EE907-8D04-4710-8072-3B35EA61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+mj-lt"/>
              </a:rPr>
              <a:t>Project 26 — это однопользовательский аркадный </a:t>
            </a:r>
            <a:r>
              <a:rPr lang="ru-RU" b="0" i="0" dirty="0" err="1">
                <a:effectLst/>
                <a:latin typeface="+mj-lt"/>
              </a:rPr>
              <a:t>платформер</a:t>
            </a:r>
            <a:r>
              <a:rPr lang="ru-RU" b="0" i="0" dirty="0">
                <a:effectLst/>
                <a:latin typeface="+mj-lt"/>
              </a:rPr>
              <a:t>, действие которого происходит в одной из комнат огромного подземелья далёкого будущего. Игроку предстоит найти ключ для выхода из комнаты, попутно собирая различные артефакты, полагаясь только на себя. Изменяйте гравитацию с помощью новейших технологий, чтобы перемещаться по комнате и найти выход из этого места. Выберите свой любимый режим игры: сражайтесь за свою жизнь в режиме «выживание» или продвигайтесь вперёд по подземелью в неизвестность в режиме «аркада».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2B23A-8505-484B-A5D5-622BB94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3FFCC-EB8B-4F05-A92E-D209D394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Выбор игры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Придумывание сюжета(истории)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Рисование заставки и героя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Выбор музыки и звуков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карт для уровней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Технического задания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Написание кода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Написание Пояснительной записки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Презентации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43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B13DC-6962-4907-A548-B996FF7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9202-3758-4D57-92DF-31202164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данный момент игра не завершена. Ее можно </a:t>
            </a:r>
            <a:r>
              <a:rPr lang="ru-RU" err="1"/>
              <a:t>доработать</a:t>
            </a:r>
            <a:r>
              <a:rPr lang="ru-RU"/>
              <a:t>, например</a:t>
            </a:r>
            <a:r>
              <a:rPr lang="ru-RU" dirty="0"/>
              <a:t>, придумать новые бонусы, уровни, режимы</a:t>
            </a:r>
          </a:p>
        </p:txBody>
      </p:sp>
    </p:spTree>
    <p:extLst>
      <p:ext uri="{BB962C8B-B14F-4D97-AF65-F5344CB8AC3E}">
        <p14:creationId xmlns:p14="http://schemas.microsoft.com/office/powerpoint/2010/main" val="18011639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13</TotalTime>
  <Words>147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Symbol</vt:lpstr>
      <vt:lpstr>Trebuchet MS</vt:lpstr>
      <vt:lpstr>Берлин</vt:lpstr>
      <vt:lpstr>Progect 26</vt:lpstr>
      <vt:lpstr>Описание идеи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Progect 26</dc:title>
  <dc:creator>Любовь Мороз</dc:creator>
  <cp:lastModifiedBy>Любовь Мороз</cp:lastModifiedBy>
  <cp:revision>1</cp:revision>
  <dcterms:created xsi:type="dcterms:W3CDTF">2022-03-01T14:12:05Z</dcterms:created>
  <dcterms:modified xsi:type="dcterms:W3CDTF">2022-03-01T14:25:22Z</dcterms:modified>
</cp:coreProperties>
</file>