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4484-5DA0-F757-01FA-4596032D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D113A-D92B-1ACA-9E5B-7C430C4F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CE63-301B-5415-F4BD-020489A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CD56-1EF9-5214-A616-D8FB373C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82B0-C2AC-2280-A8C3-20659F4F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1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8D99-741D-CC03-1B87-70B05B36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FF8B3-9A9F-ABCB-051E-66822572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8D16-8E09-05F7-C87B-F9DA88C4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9E27-C682-F125-66D7-F9022BD3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C697-AFD4-FF6E-B48F-0E78E757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CB01-6EA9-8B7B-B9F4-C43D8CB21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720EA-F4FB-9387-13B8-75730BA2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AF50-49D4-7E97-D1BD-C4937B6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50B9-01BC-7E7B-306E-FC3897C1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E71F-A15E-13EF-A418-D4EC89A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2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2D31-8EA7-D8E5-2DA2-6CA516F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F5C5A-9FFC-5A42-6DB9-DB58C7A42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472B-35EB-DAC1-6A70-6CEA96A6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49A1-1033-9C9F-D010-C0071EAF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3DAE-D364-E56E-DE1A-F2C21686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73E0-36F9-6280-6E28-2405AB19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9B7-1ABA-1AB4-43E7-7F69C970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EE67-08F1-3130-AF5F-51C8EC2E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9149-CF6C-66C1-93A4-94D3EB6D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73B0-0E39-5CB1-4E23-DDBEEFF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66F-2112-5CB0-68CE-9B36674D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0E677-59CB-5150-7E95-BF9F2910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366AE-1907-6CA3-6674-C4653F08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3C0A2-19F0-0C15-5D13-995A52CC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7513-4185-BC6D-F02F-A15C8579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A356-0BB2-E05E-99D6-29054B27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D4CA-F18A-CC80-0A4F-5D03D4D1B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B7333-560F-8C6E-CA30-3D151204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5B2C-D4DC-443C-DC28-ADAD2609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B1D5-2895-6875-9AA6-0639240D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BBFE-9107-A818-3EDE-41927ED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9F6-79CA-5C46-BF29-E3180E36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AA2E-B119-3D06-BC6D-F7A8C0B6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26CB9-0B28-9FA6-F962-1AD177AF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B09C5-087E-997F-60B6-C1578C912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FC1F7-1BF9-8778-0697-57EAAF008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F491-347C-8188-0EDF-BBFD0AB2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366DE-5537-0F0C-2FDE-AB4B4582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C48BC-C141-8AF1-2DE4-542F2D3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5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252-E903-210E-3B31-C7829710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E72EB-5494-034B-EBF8-809CBD8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E480A-AC87-217E-DE1C-548493C3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D6EE-3115-C3B1-8591-8356F296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2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6EC5F-E8BA-86D5-E116-5C7E1B6A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3F27B-70CA-B559-3F89-5B56206C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11A1B-01FB-0824-6923-BEB8EB33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02C-2D72-88FE-5BB1-D4A0DA3B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0BA-E0DC-51E4-DC9D-D808E189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46478-0ADA-E2A9-44BC-AC26CD37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1C86B-8328-0C17-2CEB-8E6E2256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30266-5194-F2DC-57E7-CC5AB892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10B02-BBAF-3505-889A-CDA9EF63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CF40-ABEF-484E-C9E0-4585BD99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D12-D8E7-1B08-D891-3A1F2B453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CDDA1-4469-C725-5E33-736015F89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FAD3-DAB4-0FA4-036B-06DDE7E7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C40A6-C4A9-6820-67BF-6DD1ADE0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B73D-8DFD-0037-8EBA-DFD80DA5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BC033-F961-AB74-A97B-A191A5E9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440F-2CDC-A12C-F1B0-1C16FBA6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AC1A-A05D-0D20-C18F-12022F4AA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5FD1-CB2B-40F5-9E7D-BFB134B0E04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765-6432-2753-19C5-78DF4EBC5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7550-0D19-1027-B7DF-92BC90A1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894A-529E-4A23-8EA6-E659BCA3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05AA-C728-38D8-FC64-1070F8214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Artificial Intelligence and Machine Learning for OEMs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4B611-96B0-B4F7-ADFE-5AA42AAB4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Optimization with AI &amp; ML</a:t>
            </a:r>
          </a:p>
          <a:p>
            <a:r>
              <a:rPr lang="en-US" dirty="0"/>
              <a:t>By: Makarand Hinge</a:t>
            </a:r>
          </a:p>
          <a:p>
            <a:r>
              <a:rPr lang="en-US" dirty="0"/>
              <a:t>Date: 17-11-2024</a:t>
            </a:r>
          </a:p>
        </p:txBody>
      </p:sp>
    </p:spTree>
    <p:extLst>
      <p:ext uri="{BB962C8B-B14F-4D97-AF65-F5344CB8AC3E}">
        <p14:creationId xmlns:p14="http://schemas.microsoft.com/office/powerpoint/2010/main" val="184559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6090-5298-A19D-2B43-C8D90D9D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7A1F-21B4-5A7C-6ADF-47FCD3C1A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Module:</a:t>
            </a:r>
            <a:r>
              <a:rPr lang="en-US" dirty="0"/>
              <a:t> Begin working on the inventory optimization module, leveraging AI &amp; ML models to predict stock needs, reorder points, and manage inventory more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Simultaneous Development:</a:t>
            </a:r>
            <a:r>
              <a:rPr lang="en-US" dirty="0"/>
              <a:t> Work on other key modules (e.g., route optimization, supplier risk assessment) alongside the inventory module to ensure smooth integration with the overall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Integrate the demand forecasting module with the inventory and other modules to create a seamless, optimized supply chain management solution.</a:t>
            </a:r>
          </a:p>
          <a:p>
            <a:r>
              <a:rPr lang="en-US" b="1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Demand Forecasting Module</a:t>
            </a:r>
            <a:r>
              <a:rPr lang="en-US" dirty="0"/>
              <a:t> is now complete, providing accurate predictions that help optimize supply chain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successful implementation of this module, the next steps involve parallel development of the </a:t>
            </a:r>
            <a:r>
              <a:rPr lang="en-US" b="1" dirty="0"/>
              <a:t>Inventory</a:t>
            </a:r>
            <a:r>
              <a:rPr lang="en-US" dirty="0"/>
              <a:t>, </a:t>
            </a:r>
            <a:r>
              <a:rPr lang="en-US" b="1" dirty="0"/>
              <a:t>Route Optimization</a:t>
            </a:r>
            <a:r>
              <a:rPr lang="en-US" dirty="0"/>
              <a:t>, and </a:t>
            </a:r>
            <a:r>
              <a:rPr lang="en-US" b="1" dirty="0"/>
              <a:t>Supplier Risk Assessment</a:t>
            </a:r>
            <a:r>
              <a:rPr lang="en-US" dirty="0"/>
              <a:t>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will continue to evolve with further refinements and integrations, helping OEMs streamline their operations and reduce costs through cutting-edge AI &amp; ML technologies.</a:t>
            </a:r>
          </a:p>
        </p:txBody>
      </p:sp>
    </p:spTree>
    <p:extLst>
      <p:ext uri="{BB962C8B-B14F-4D97-AF65-F5344CB8AC3E}">
        <p14:creationId xmlns:p14="http://schemas.microsoft.com/office/powerpoint/2010/main" val="8075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A15F-599B-570A-C2F1-69F4585D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Tech Stack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3310-9C08-5368-2738-6DE88208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7241"/>
            <a:ext cx="10515600" cy="492351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Frontend:</a:t>
            </a:r>
          </a:p>
          <a:p>
            <a:pPr lvl="1"/>
            <a:r>
              <a:rPr lang="en-IN" dirty="0"/>
              <a:t>React Native for building a user-friendly interface for OEM managers and operators.</a:t>
            </a:r>
          </a:p>
          <a:p>
            <a:r>
              <a:rPr lang="en-IN" dirty="0"/>
              <a:t>Backend:</a:t>
            </a:r>
          </a:p>
          <a:p>
            <a:pPr lvl="1"/>
            <a:r>
              <a:rPr lang="en-IN" dirty="0"/>
              <a:t>Python (for AI &amp; ML models using </a:t>
            </a:r>
            <a:r>
              <a:rPr lang="en-IN" dirty="0" err="1"/>
              <a:t>PyTorch</a:t>
            </a:r>
            <a:r>
              <a:rPr lang="en-IN" dirty="0"/>
              <a:t> and Scikit-learn).</a:t>
            </a:r>
          </a:p>
          <a:p>
            <a:pPr lvl="1"/>
            <a:r>
              <a:rPr lang="en-IN" dirty="0"/>
              <a:t>Java for additional backend services or integrations.</a:t>
            </a:r>
          </a:p>
          <a:p>
            <a:r>
              <a:rPr lang="en-IN" dirty="0"/>
              <a:t>Frameworks:</a:t>
            </a:r>
          </a:p>
          <a:p>
            <a:pPr lvl="1"/>
            <a:r>
              <a:rPr lang="en-IN" dirty="0"/>
              <a:t>Flask for the Python-based backend to serve AI/ML models.</a:t>
            </a:r>
          </a:p>
          <a:p>
            <a:pPr lvl="1"/>
            <a:r>
              <a:rPr lang="en-IN" dirty="0"/>
              <a:t>Spring Boot (Java) for other backend services and API management.</a:t>
            </a:r>
          </a:p>
          <a:p>
            <a:r>
              <a:rPr lang="en-IN" dirty="0"/>
              <a:t>Database:</a:t>
            </a:r>
          </a:p>
          <a:p>
            <a:pPr lvl="1"/>
            <a:r>
              <a:rPr lang="en-IN" dirty="0"/>
              <a:t>SQL for structured data (inventory, sales history, etc.).</a:t>
            </a:r>
          </a:p>
          <a:p>
            <a:pPr lvl="1"/>
            <a:r>
              <a:rPr lang="en-IN" dirty="0"/>
              <a:t>NoSQL for unstructured or flexible data (supplier evaluations, route logs).</a:t>
            </a:r>
          </a:p>
          <a:p>
            <a:r>
              <a:rPr lang="en-IN" dirty="0"/>
              <a:t>AI/ML:</a:t>
            </a:r>
          </a:p>
          <a:p>
            <a:pPr lvl="1"/>
            <a:r>
              <a:rPr lang="en-IN" dirty="0" err="1"/>
              <a:t>PyTorch</a:t>
            </a:r>
            <a:r>
              <a:rPr lang="en-IN" dirty="0"/>
              <a:t> and Scikit-learn for training and deploying machine learning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24A8F-7716-9566-7099-C92F8F712A13}"/>
              </a:ext>
            </a:extLst>
          </p:cNvPr>
          <p:cNvSpPr txBox="1"/>
          <p:nvPr/>
        </p:nvSpPr>
        <p:spPr>
          <a:xfrm>
            <a:off x="838200" y="5890759"/>
            <a:ext cx="857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Source: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Kaggle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9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BFB6-CF77-C5E8-9FC8-A34659C6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Project Works (Overview)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9F27-128A-7C6F-F8B2-E20B9A66D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Data Collection:</a:t>
            </a:r>
          </a:p>
          <a:p>
            <a:r>
              <a:rPr lang="en-US"/>
              <a:t>Collects real-time data from multiple sources:</a:t>
            </a:r>
          </a:p>
          <a:p>
            <a:r>
              <a:rPr lang="en-US"/>
              <a:t>Sales data, market trends, inventory data, traffic patterns, etc.</a:t>
            </a:r>
          </a:p>
          <a:p>
            <a:r>
              <a:rPr lang="en-US"/>
              <a:t>Data is cleaned and processed for analysis and model training.</a:t>
            </a:r>
          </a:p>
          <a:p>
            <a:r>
              <a:rPr lang="en-US"/>
              <a:t>AI/ML Models:</a:t>
            </a:r>
          </a:p>
          <a:p>
            <a:r>
              <a:rPr lang="en-US"/>
              <a:t>Demand Forecasting: Uses historical data to predict future demand.</a:t>
            </a:r>
          </a:p>
          <a:p>
            <a:r>
              <a:rPr lang="en-US"/>
              <a:t>Inventory Optimization: ML models predict stock needs, reorder points.</a:t>
            </a:r>
          </a:p>
          <a:p>
            <a:r>
              <a:rPr lang="en-US"/>
              <a:t>Route Optimization: AI models determine the most efficient delivery routes.</a:t>
            </a:r>
          </a:p>
          <a:p>
            <a:r>
              <a:rPr lang="en-US"/>
              <a:t>Supplier Risk Assessment: ML models assess risk based on performance and external factors.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3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48EF-FAE8-3430-BAA4-EA0FFD29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Flow and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86AD3-08BD-3FF0-0EDF-CC47EDF7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Frontend (React): Displays forecasts, alerts, and reports to the user.</a:t>
            </a:r>
          </a:p>
          <a:p>
            <a:r>
              <a:rPr lang="en-US"/>
              <a:t>Backend (Flask + Spring Boot): Communicates with the frontend via REST APIs.</a:t>
            </a:r>
          </a:p>
          <a:p>
            <a:r>
              <a:rPr lang="en-US"/>
              <a:t>Integrates AI/ML models into the backend for real-time predictions.</a:t>
            </a:r>
          </a:p>
          <a:p>
            <a:r>
              <a:rPr lang="en-US"/>
              <a:t>Databases (SQL + NoSQL): Stores structured and unstructured data for real-time analytics.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8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C1AD-941A-58D2-DB63-D265E05B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Frontend (React)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6971-384F-5A0A-5CC0-3500477A2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UI Features:</a:t>
            </a:r>
          </a:p>
          <a:p>
            <a:r>
              <a:rPr lang="en-US"/>
              <a:t>Easy-to-use dashboard to track forecasts, inventory, and delivery status.</a:t>
            </a:r>
          </a:p>
          <a:p>
            <a:r>
              <a:rPr lang="en-US"/>
              <a:t>Alerts and notifications for out-of-stock items or delivery delays.</a:t>
            </a:r>
          </a:p>
          <a:p>
            <a:r>
              <a:rPr lang="en-US"/>
              <a:t>Allows users to input data like product details, pincode, and order information.</a:t>
            </a:r>
          </a:p>
          <a:p>
            <a:r>
              <a:rPr lang="en-US"/>
              <a:t>Technologies Used:</a:t>
            </a:r>
          </a:p>
          <a:p>
            <a:r>
              <a:rPr lang="en-US"/>
              <a:t>React Native for cross-platform compatibility (iOS and Android).</a:t>
            </a:r>
          </a:p>
          <a:p>
            <a:r>
              <a:rPr lang="en-US"/>
              <a:t>API integration with the backend to fetch real-time data.</a:t>
            </a:r>
          </a:p>
          <a:p>
            <a:r>
              <a:rPr lang="en-US"/>
              <a:t>Real-time updates on delivery, inventory, and demand forecasting.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8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07B2-172C-583F-7202-27492E92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Backend (Python + Flask + Java + Spring)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2EB3-AB5A-B231-D79B-8A965457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Flask (Python): Hosts machine learning models for demand forecasting and inventory optimization.</a:t>
            </a:r>
          </a:p>
          <a:p>
            <a:r>
              <a:rPr lang="en-IN"/>
              <a:t>Flask API endpoints allow the frontend to fetch predictions and recommendations.</a:t>
            </a:r>
          </a:p>
          <a:p>
            <a:r>
              <a:rPr lang="en-IN"/>
              <a:t>Spring Boot (Java): Manages business logic and APIs for supplier risk assessment and routing.</a:t>
            </a:r>
          </a:p>
          <a:p>
            <a:r>
              <a:rPr lang="en-IN"/>
              <a:t>Handles data persistence, querying SQL/NoSQL databases.</a:t>
            </a:r>
          </a:p>
          <a:p>
            <a:r>
              <a:rPr lang="en-IN"/>
              <a:t>Provides a robust framework for API and microservices-based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83169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2D4F-C0EE-4C22-7C79-9CBEBF31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AI/ML Models (PyTorch + Scikit-learn)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B31F-B42C-7AEA-3EAB-A9FF59DC3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Demand Forecasting:</a:t>
            </a:r>
          </a:p>
          <a:p>
            <a:r>
              <a:rPr lang="en-US"/>
              <a:t>Uses time series analysis to predict future demand.</a:t>
            </a:r>
          </a:p>
          <a:p>
            <a:r>
              <a:rPr lang="en-US"/>
              <a:t>Models are trained using historical data and updated periodically.</a:t>
            </a:r>
          </a:p>
          <a:p>
            <a:r>
              <a:rPr lang="en-US"/>
              <a:t>Inventory Management:</a:t>
            </a:r>
          </a:p>
          <a:p>
            <a:r>
              <a:rPr lang="en-US"/>
              <a:t>Machine learning algorithms like regression or classification help predict stock levels and reorder points.</a:t>
            </a:r>
          </a:p>
          <a:p>
            <a:r>
              <a:rPr lang="en-US"/>
              <a:t>Route Optimization:</a:t>
            </a:r>
          </a:p>
          <a:p>
            <a:r>
              <a:rPr lang="en-US"/>
              <a:t>Uses AI to suggest the most efficient routes based on factors like traffic, delivery windows, and vehicle capacity.</a:t>
            </a:r>
          </a:p>
          <a:p>
            <a:r>
              <a:rPr lang="en-US"/>
              <a:t>Supplier Risk Assessment:</a:t>
            </a:r>
          </a:p>
          <a:p>
            <a:r>
              <a:rPr lang="en-US"/>
              <a:t>ML models assess supplier data (e.g., financial health, past performance) and predict potential risks.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7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4B84-92F3-985D-B0BE-97B0C7E8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Database (SQL + NoSQL)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9FB6-EE92-6E8C-E8F2-C6233067D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SQL Database:</a:t>
            </a:r>
          </a:p>
          <a:p>
            <a:r>
              <a:rPr lang="en-IN"/>
              <a:t>Stores structured data such as inventory levels, historical sales data, etc.</a:t>
            </a:r>
          </a:p>
          <a:p>
            <a:r>
              <a:rPr lang="en-IN"/>
              <a:t>Ensures ACID (Atomicity, Consistency, Isolation, Durability) properties for transaction management.</a:t>
            </a:r>
          </a:p>
          <a:p>
            <a:r>
              <a:rPr lang="en-IN"/>
              <a:t>NoSQL Database:</a:t>
            </a:r>
          </a:p>
          <a:p>
            <a:r>
              <a:rPr lang="en-IN"/>
              <a:t>Stores unstructured or semi-structured data, like supplier risk factors, delivery logs, and customer data.</a:t>
            </a:r>
          </a:p>
          <a:p>
            <a:r>
              <a:rPr lang="en-IN"/>
              <a:t>Enables fast and flexible data retrieval for AI/ML models and real-time analytics.</a:t>
            </a:r>
          </a:p>
        </p:txBody>
      </p:sp>
    </p:spTree>
    <p:extLst>
      <p:ext uri="{BB962C8B-B14F-4D97-AF65-F5344CB8AC3E}">
        <p14:creationId xmlns:p14="http://schemas.microsoft.com/office/powerpoint/2010/main" val="273190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2628A0-5088-77D9-3FD3-A887D9DF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195943"/>
            <a:ext cx="9644743" cy="3375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BDBE51-FFFF-89C6-BA09-05A2A1638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3482340"/>
            <a:ext cx="9644743" cy="3375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15C886-3A2A-7132-FF51-F93FE3B1E45B}"/>
              </a:ext>
            </a:extLst>
          </p:cNvPr>
          <p:cNvSpPr txBox="1"/>
          <p:nvPr/>
        </p:nvSpPr>
        <p:spPr>
          <a:xfrm>
            <a:off x="595579" y="217714"/>
            <a:ext cx="2500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+mj-lt"/>
              </a:rPr>
              <a:t>Screenshot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0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Artificial Intelligence and Machine Learning for OEMs</vt:lpstr>
      <vt:lpstr>Tech Stack Overview</vt:lpstr>
      <vt:lpstr>How the Project Works (Overview)</vt:lpstr>
      <vt:lpstr>Data Flow and Integration</vt:lpstr>
      <vt:lpstr>Frontend (React)</vt:lpstr>
      <vt:lpstr>Backend (Python + Flask + Java + Spring)</vt:lpstr>
      <vt:lpstr>AI/ML Models (PyTorch + Scikit-learn)</vt:lpstr>
      <vt:lpstr>Database (SQL + NoSQL)</vt:lpstr>
      <vt:lpstr>PowerPoint Presentation</vt:lpstr>
      <vt:lpstr>Next Step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Makarand Hinge</dc:creator>
  <cp:lastModifiedBy>Makarand Hinge</cp:lastModifiedBy>
  <cp:revision>2</cp:revision>
  <dcterms:created xsi:type="dcterms:W3CDTF">2024-11-17T14:28:51Z</dcterms:created>
  <dcterms:modified xsi:type="dcterms:W3CDTF">2024-11-17T14:41:24Z</dcterms:modified>
</cp:coreProperties>
</file>