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arand Khadakban" initials="MK" lastIdx="1" clrIdx="0">
    <p:extLst>
      <p:ext uri="{19B8F6BF-5375-455C-9EA6-DF929625EA0E}">
        <p15:presenceInfo xmlns:p15="http://schemas.microsoft.com/office/powerpoint/2012/main" userId="c81d900502f54f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onstantia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F4533F4-9BFB-4B81-BD74-DEE7DB52537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CB5A97D-3F58-4CD8-866D-87A69958E7A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1836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600" b="1" strike="noStrike" spc="-1">
                <a:solidFill>
                  <a:srgbClr val="50E0EA"/>
                </a:solidFill>
                <a:latin typeface="Calibri"/>
              </a:rPr>
              <a:t>Click to edit Master title style</a:t>
            </a:r>
            <a:endParaRPr lang="en-US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7D2AAEA-5FF7-4558-BF11-66385C2105DB}" type="datetime">
              <a:rPr lang="en-IN" sz="1200" b="0" strike="noStrike" spc="-1">
                <a:solidFill>
                  <a:srgbClr val="D1EAED"/>
                </a:solidFill>
                <a:latin typeface="Constantia"/>
              </a:rPr>
              <a:t>07-05-2022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8E4660F-50FE-41CF-B534-1E774CE644F8}" type="slidenum">
              <a:rPr lang="en-IN" sz="1200" b="0" strike="noStrike" spc="-1">
                <a:solidFill>
                  <a:srgbClr val="D1EAED"/>
                </a:solidFill>
                <a:latin typeface="Constant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FFFFFF"/>
                </a:solidFill>
                <a:latin typeface="Constant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latin typeface="Constant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nstant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onstant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nstant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nstant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nstant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Click to edit Master text styles</a:t>
            </a:r>
          </a:p>
          <a:p>
            <a:pPr marL="640080" lvl="1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Second level</a:t>
            </a:r>
          </a:p>
          <a:p>
            <a:pPr marL="914400" lvl="2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onstantia"/>
              </a:rPr>
              <a:t>Third level</a:t>
            </a:r>
          </a:p>
          <a:p>
            <a:pPr marL="1188720" lvl="3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Fourth level</a:t>
            </a:r>
          </a:p>
          <a:p>
            <a:pPr marL="1463040" lvl="4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Fifth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D3D084A3-7FA6-4C04-A766-D8F8D82D1D8D}" type="datetime">
              <a:rPr lang="en-IN" sz="1200" b="0" strike="noStrike" spc="-1">
                <a:solidFill>
                  <a:srgbClr val="035C75"/>
                </a:solidFill>
                <a:latin typeface="Constantia"/>
              </a:rPr>
              <a:t>07-05-2022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F47F78D-732B-4BC1-994C-41A0B16DDFC2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95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Click to edit Master text styles</a:t>
            </a:r>
          </a:p>
          <a:p>
            <a:pPr marL="640080" lvl="1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Second level</a:t>
            </a:r>
          </a:p>
          <a:p>
            <a:pPr marL="914400" lvl="2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onstantia"/>
              </a:rPr>
              <a:t>Third level</a:t>
            </a:r>
          </a:p>
          <a:p>
            <a:pPr marL="1188720" lvl="3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Fourth level</a:t>
            </a:r>
          </a:p>
          <a:p>
            <a:pPr marL="1463040" lvl="4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Fifth level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6AD839D-4D0C-45B3-B802-74BDBE703900}" type="datetime">
              <a:rPr lang="en-IN" sz="1200" b="0" strike="noStrike" spc="-1">
                <a:solidFill>
                  <a:srgbClr val="035C75"/>
                </a:solidFill>
                <a:latin typeface="Constantia"/>
              </a:rPr>
              <a:t>07-05-2022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B329F72-2FBA-434F-9677-0E4379DA166E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6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Freeform 7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0" name="Group 1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141" name="Freeform 11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Freeform 12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Click to edit Master text styles</a:t>
            </a:r>
          </a:p>
          <a:p>
            <a:pPr marL="640080" lvl="1" indent="-24696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Second level</a:t>
            </a:r>
          </a:p>
          <a:p>
            <a:pPr marL="914400" lvl="2" indent="-24696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onstantia"/>
              </a:rPr>
              <a:t>Third level</a:t>
            </a:r>
          </a:p>
          <a:p>
            <a:pPr marL="1188720" lvl="3" indent="-21024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Fourth level</a:t>
            </a:r>
          </a:p>
          <a:p>
            <a:pPr marL="1463040" lvl="4" indent="-21024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Fifth level</a:t>
            </a:r>
          </a:p>
        </p:txBody>
      </p:sp>
      <p:sp>
        <p:nvSpPr>
          <p:cNvPr id="1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D049142-19EB-4C57-B3B2-A2E60AB8AD99}" type="datetime">
              <a:rPr lang="en-IN" sz="1200" b="0" strike="noStrike" spc="-1">
                <a:solidFill>
                  <a:srgbClr val="035C75"/>
                </a:solidFill>
                <a:latin typeface="Constantia"/>
              </a:rPr>
              <a:t>07-05-2022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BA51FCA-6ECA-4D21-B1AC-984B3C8544A4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1836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600" b="1" strike="noStrike" spc="-1" dirty="0">
                <a:latin typeface="Times New Roman"/>
              </a:rPr>
              <a:t>Advance Wireless Notice Board</a:t>
            </a:r>
            <a:endParaRPr lang="en-US" sz="5600" b="0" strike="noStrike" spc="-1" dirty="0">
              <a:latin typeface="Constanti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533520" y="3886200"/>
            <a:ext cx="3504960" cy="17521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18360" bIns="45000" anchor="t">
            <a:normAutofit fontScale="93500" lnSpcReduction="1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n-US" sz="3500" b="1" strike="noStrike" spc="-1" dirty="0">
                <a:latin typeface="Times New Roman"/>
              </a:rPr>
              <a:t>Presenters</a:t>
            </a:r>
            <a:endParaRPr lang="en-US" sz="3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 dirty="0" err="1">
                <a:latin typeface="Times New Roman"/>
              </a:rPr>
              <a:t>Rushikesh</a:t>
            </a:r>
            <a:r>
              <a:rPr lang="en-US" sz="2600" b="0" strike="noStrike" spc="-1" dirty="0">
                <a:latin typeface="Times New Roman"/>
              </a:rPr>
              <a:t> </a:t>
            </a:r>
            <a:r>
              <a:rPr lang="en-US" sz="2600" b="0" strike="noStrike" spc="-1" dirty="0" err="1">
                <a:latin typeface="Times New Roman"/>
              </a:rPr>
              <a:t>Belekar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 dirty="0">
                <a:latin typeface="Times New Roman"/>
              </a:rPr>
              <a:t>Makarand Khadakban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 dirty="0">
                <a:latin typeface="Times New Roman"/>
              </a:rPr>
              <a:t>Rahul Shinde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2" name="TextBox 3"/>
          <p:cNvSpPr/>
          <p:nvPr/>
        </p:nvSpPr>
        <p:spPr>
          <a:xfrm>
            <a:off x="5029200" y="4038480"/>
            <a:ext cx="358092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latin typeface="Times New Roman"/>
              </a:rPr>
              <a:t>Guided By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latin typeface="Times New Roman"/>
              </a:rPr>
              <a:t>Prof. Aniruddha </a:t>
            </a:r>
            <a:r>
              <a:rPr lang="en-US" sz="2400" b="0" strike="noStrike" spc="-1" dirty="0" err="1">
                <a:latin typeface="Times New Roman"/>
              </a:rPr>
              <a:t>Palsodkar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7778160" y="533160"/>
            <a:ext cx="908640" cy="91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Advantages</a:t>
            </a: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Cost efficient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Portable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Wireless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Easy to install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Very good readiness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User friendly UI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Security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>
                <a:solidFill>
                  <a:srgbClr val="000000"/>
                </a:solidFill>
                <a:latin typeface="Times New Roman"/>
              </a:rPr>
              <a:t>Fast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Future Scope</a:t>
            </a: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Text-To-Speech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Large Display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More User Friendly UI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Multiple Display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Conclusion</a:t>
            </a: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Wireless operation provides fast transmission over long   range communication.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It saves resources and time.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Data can be sent from remote location.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It is secured as it uses authentication.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04617B"/>
                </a:solidFill>
                <a:latin typeface="Times New Roman"/>
              </a:rPr>
              <a:t>App Interface		</a:t>
            </a:r>
            <a:endParaRPr lang="en-US" sz="5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7CADB-8199-40A5-ACFA-C819B90E68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04" y="1932894"/>
            <a:ext cx="2161116" cy="4307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1EB8C-4EDC-47A0-AE5F-CC8E1162D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17" y="1932894"/>
            <a:ext cx="2161116" cy="43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04617B"/>
                </a:solidFill>
                <a:latin typeface="Times New Roman"/>
              </a:rPr>
              <a:t>App Interface</a:t>
            </a:r>
            <a:endParaRPr lang="en-US" sz="5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0D466-A90F-417A-82D5-9AB072E7B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48" y="1932895"/>
            <a:ext cx="2161115" cy="4307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876AB-E4FE-4CA3-A321-72C35B1FA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8" y="1932894"/>
            <a:ext cx="2161116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04617B"/>
                </a:solidFill>
                <a:latin typeface="Times New Roman"/>
              </a:rPr>
              <a:t>Notice Board</a:t>
            </a:r>
            <a:endParaRPr lang="en-US" sz="5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21ACF-64CF-48E8-8958-B9AF89762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97478" y="1846797"/>
            <a:ext cx="2421533" cy="4307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6DB2D7-AA40-45CF-9BF1-77AF9B6D1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89" y="1846797"/>
            <a:ext cx="2421533" cy="43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380" y="2701227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latin typeface="Times New Roman"/>
              </a:rPr>
              <a:t>Thank You</a:t>
            </a:r>
            <a:endParaRPr lang="en-US" sz="5000" b="0" strike="noStrike" spc="-1" dirty="0">
              <a:latin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04617B"/>
                </a:solidFill>
                <a:latin typeface="Times New Roman"/>
              </a:rPr>
              <a:t>Contents		</a:t>
            </a:r>
            <a:endParaRPr lang="en-US" sz="5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Literature Survey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Requirements &amp; Analysis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Flow Chart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Flow Diagram</a:t>
            </a: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Pinout Diagram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Advantages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Future Scope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Introduction	</a:t>
            </a: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/>
              </a:rPr>
              <a:t>At present, All Electronic Boards are designed with a wired system.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/>
              </a:rPr>
              <a:t>To overcome this problem, a Wireless Board is designed to display the information.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b="0" strike="noStrike" spc="-1" dirty="0">
                <a:solidFill>
                  <a:srgbClr val="000000"/>
                </a:solidFill>
                <a:latin typeface="Times New Roman"/>
              </a:rPr>
              <a:t>This notice board displays the information on Dot Matrix display whatever you sent from the Mobile App.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000" b="1" spc="-1" dirty="0">
                <a:solidFill>
                  <a:srgbClr val="04617B"/>
                </a:solidFill>
                <a:latin typeface="Times New Roman"/>
              </a:rPr>
              <a:t>Problem Statement</a:t>
            </a:r>
            <a:endParaRPr lang="en-US" sz="5000" b="1" spc="-1" dirty="0">
              <a:solidFill>
                <a:srgbClr val="04617B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55484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Nowadays conveying messages, at large using notice boards, are widely used ones ranging from schools to organizations.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We know the significance of notice boards in public areas like bus stands, railway stations, airports and banks, etc. But changing these boards daily is a very difficult task and a waste of time.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At present, all electronic boards are designed with a wired system. The major drawback of designing these boards is they are not flexible and cannot be located anywhere we want due to messy wires these boards have.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en-IN" sz="5000" b="0" strike="noStrike" spc="-1" dirty="0">
                <a:solidFill>
                  <a:srgbClr val="04617B"/>
                </a:solidFill>
                <a:latin typeface="Times New Roman"/>
              </a:rPr>
              <a:t> </a:t>
            </a:r>
            <a:r>
              <a:rPr lang="en-IN" sz="5600" b="1" spc="-1" dirty="0">
                <a:solidFill>
                  <a:srgbClr val="04617B"/>
                </a:solidFill>
                <a:latin typeface="Times New Roman"/>
              </a:rPr>
              <a:t>Literature Survey</a:t>
            </a:r>
            <a:endParaRPr lang="en-US" sz="5600" b="1" spc="-1" dirty="0">
              <a:solidFill>
                <a:srgbClr val="04617B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</a:pPr>
            <a:r>
              <a:rPr lang="en-IN" sz="2600" b="1" strike="noStrike" spc="-1" dirty="0">
                <a:solidFill>
                  <a:srgbClr val="000000"/>
                </a:solidFill>
                <a:latin typeface="Times New Roman"/>
              </a:rPr>
              <a:t>GSM Based Wireless Notice Board.(March 2016) Prof. Ravindra Joshi, Abhishek Gupta, Rani Borkar, </a:t>
            </a:r>
            <a:r>
              <a:rPr lang="en-IN" sz="2600" b="1" strike="noStrike" spc="-1" dirty="0" err="1">
                <a:solidFill>
                  <a:srgbClr val="000000"/>
                </a:solidFill>
                <a:latin typeface="Times New Roman"/>
              </a:rPr>
              <a:t>Samita</a:t>
            </a:r>
            <a:r>
              <a:rPr lang="en-IN" sz="26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600" b="1" strike="noStrike" spc="-1" dirty="0" err="1">
                <a:solidFill>
                  <a:srgbClr val="000000"/>
                </a:solidFill>
                <a:latin typeface="Times New Roman"/>
              </a:rPr>
              <a:t>Gawas</a:t>
            </a:r>
            <a:r>
              <a:rPr lang="en-IN" sz="2600" b="1" strike="noStrike" spc="-1" dirty="0">
                <a:solidFill>
                  <a:srgbClr val="000000"/>
                </a:solidFill>
                <a:latin typeface="Times New Roman"/>
              </a:rPr>
              <a:t>, Sarang Joshi. 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chemeClr val="tx1"/>
              </a:buClr>
              <a:buSzPct val="95000"/>
              <a:buFont typeface="Wingdings 2" charset="2"/>
              <a:buChar char=""/>
              <a:tabLst>
                <a:tab pos="0" algn="l"/>
              </a:tabLst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This paper describes the design and construction of E-notice board using GSM technology.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buClr>
                <a:schemeClr val="tx1"/>
              </a:buClr>
              <a:buSzPct val="95000"/>
              <a:buFont typeface="Wingdings 2" charset="2"/>
              <a:buChar char=""/>
              <a:tabLst>
                <a:tab pos="0" algn="l"/>
              </a:tabLst>
            </a:pP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The operation of the system is </a:t>
            </a:r>
            <a:r>
              <a:rPr lang="en-IN" sz="2600" spc="-1" dirty="0" err="1">
                <a:solidFill>
                  <a:srgbClr val="000000"/>
                </a:solidFill>
                <a:latin typeface="Times New Roman"/>
              </a:rPr>
              <a:t>centered</a:t>
            </a:r>
            <a:r>
              <a:rPr lang="en-IN" sz="2600" spc="-1" dirty="0">
                <a:solidFill>
                  <a:srgbClr val="000000"/>
                </a:solidFill>
                <a:latin typeface="Times New Roman"/>
              </a:rPr>
              <a:t> on Raspberry pi Board.</a:t>
            </a: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274320" indent="-274320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000" b="1" spc="-1" dirty="0">
                <a:solidFill>
                  <a:srgbClr val="04617B"/>
                </a:solidFill>
                <a:latin typeface="Times New Roman"/>
              </a:rPr>
              <a:t>Requirements &amp; Analysis</a:t>
            </a:r>
            <a:endParaRPr lang="en-US" sz="5000" b="1" spc="-1" dirty="0">
              <a:solidFill>
                <a:srgbClr val="04617B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2468880"/>
            <a:ext cx="411480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Hardware Requirements</a:t>
            </a: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600" spc="-1" dirty="0">
                <a:solidFill>
                  <a:srgbClr val="000000"/>
                </a:solidFill>
                <a:latin typeface="Constantia"/>
              </a:rPr>
              <a:t>     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 Raspberry Pi 4</a:t>
            </a: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600" spc="-1" dirty="0">
                <a:solidFill>
                  <a:srgbClr val="000000"/>
                </a:solidFill>
                <a:latin typeface="Constantia"/>
              </a:rPr>
              <a:t>     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 Dot Matrix Displays</a:t>
            </a: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     - Connecting Wires</a:t>
            </a: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     - Buzzer</a:t>
            </a:r>
          </a:p>
        </p:txBody>
      </p:sp>
      <p:sp>
        <p:nvSpPr>
          <p:cNvPr id="204" name="Content Placeholder 1"/>
          <p:cNvSpPr txBox="1"/>
          <p:nvPr/>
        </p:nvSpPr>
        <p:spPr>
          <a:xfrm>
            <a:off x="4572000" y="2469240"/>
            <a:ext cx="4114800" cy="438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Software Requirements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     - Android Studio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     - Pi 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33520" y="1066680"/>
            <a:ext cx="8229240" cy="694387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5F544-C78A-4A93-8362-4315E6CA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762000"/>
            <a:ext cx="4478627" cy="5875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BE9548-1E37-40A2-9F31-C8487CCBD25E}"/>
              </a:ext>
            </a:extLst>
          </p:cNvPr>
          <p:cNvSpPr txBox="1"/>
          <p:nvPr/>
        </p:nvSpPr>
        <p:spPr>
          <a:xfrm>
            <a:off x="4572000" y="6550223"/>
            <a:ext cx="163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Fig. App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33520" y="1015881"/>
            <a:ext cx="8229240" cy="677453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Flow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500BD-5B72-4EF0-B282-4CB5A759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19" y="1693334"/>
            <a:ext cx="5840362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A2DCF-549E-4788-BA49-46EEF947D019}"/>
              </a:ext>
            </a:extLst>
          </p:cNvPr>
          <p:cNvSpPr txBox="1"/>
          <p:nvPr/>
        </p:nvSpPr>
        <p:spPr>
          <a:xfrm>
            <a:off x="3581181" y="641773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Block Diagram</a:t>
            </a:r>
          </a:p>
        </p:txBody>
      </p:sp>
    </p:spTree>
    <p:extLst>
      <p:ext uri="{BB962C8B-B14F-4D97-AF65-F5344CB8AC3E}">
        <p14:creationId xmlns:p14="http://schemas.microsoft.com/office/powerpoint/2010/main" val="51759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870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000" b="1" spc="-1" dirty="0">
                <a:solidFill>
                  <a:srgbClr val="04617B"/>
                </a:solidFill>
                <a:latin typeface="Times New Roman"/>
              </a:rPr>
              <a:t>Pinout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375C6-EB40-4B8D-9674-D1E35EBD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528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360</Words>
  <Application>Microsoft Office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Advance Wireless Notice Board</vt:lpstr>
      <vt:lpstr>Contents  </vt:lpstr>
      <vt:lpstr>Introduction </vt:lpstr>
      <vt:lpstr>Problem Statement</vt:lpstr>
      <vt:lpstr>  Literature Survey</vt:lpstr>
      <vt:lpstr>Requirements &amp; Analysis</vt:lpstr>
      <vt:lpstr>Flowchart</vt:lpstr>
      <vt:lpstr>Flow Diagram </vt:lpstr>
      <vt:lpstr>Pinout Diagram</vt:lpstr>
      <vt:lpstr>Advantages</vt:lpstr>
      <vt:lpstr>Future Scope</vt:lpstr>
      <vt:lpstr>Conclusion</vt:lpstr>
      <vt:lpstr>App Interface  </vt:lpstr>
      <vt:lpstr>App Interface</vt:lpstr>
      <vt:lpstr>Notice Board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toshiba</dc:creator>
  <dc:description/>
  <cp:lastModifiedBy>Makarand Khadakban</cp:lastModifiedBy>
  <cp:revision>35</cp:revision>
  <dcterms:created xsi:type="dcterms:W3CDTF">2021-09-26T06:08:00Z</dcterms:created>
  <dcterms:modified xsi:type="dcterms:W3CDTF">2022-05-07T15:33:16Z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10</vt:i4>
  </property>
</Properties>
</file>