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1" autoAdjust="0"/>
  </p:normalViewPr>
  <p:slideViewPr>
    <p:cSldViewPr>
      <p:cViewPr varScale="1">
        <p:scale>
          <a:sx n="62" d="100"/>
          <a:sy n="62" d="100"/>
        </p:scale>
        <p:origin x="8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Modeling, Simulation, and Analysis (MSA)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responses due 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Harold Sorenson</cp:lastModifiedBy>
  <cp:revision>61</cp:revision>
  <cp:lastPrinted>2012-04-05T18:27:31Z</cp:lastPrinted>
  <dcterms:created xsi:type="dcterms:W3CDTF">2007-11-29T17:36:44Z</dcterms:created>
  <dcterms:modified xsi:type="dcterms:W3CDTF">2018-02-27T20:17:04Z</dcterms:modified>
</cp:coreProperties>
</file>