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6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84C7B-CA8F-4A21-8848-50A78931EBF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A26C4-F385-44EA-AF22-ED7153ED5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2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26C4-F385-44EA-AF22-ED7153ED50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05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6AB433-C258-4386-8840-8DE60B763EEC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578930-78A9-41AB-9AE0-2C10FA9F990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PyGame.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Тетрис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Подготовили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Соколов Артём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Кривоносов Макар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PT_Records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 </a:t>
            </a:r>
            <a:r>
              <a:rPr lang="ru-RU" dirty="0" smtClean="0">
                <a:latin typeface="Georgia" pitchFamily="18" charset="0"/>
              </a:rPr>
              <a:t>Рекорд игрока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844824"/>
            <a:ext cx="79438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PT_Records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 </a:t>
            </a:r>
            <a:r>
              <a:rPr lang="ru-RU" dirty="0" smtClean="0">
                <a:latin typeface="Georgia" pitchFamily="18" charset="0"/>
              </a:rPr>
              <a:t>Обновление рекорда игрока</a:t>
            </a:r>
            <a:r>
              <a:rPr lang="en-US" dirty="0" smtClean="0">
                <a:latin typeface="Georgia" pitchFamily="18" charset="0"/>
              </a:rPr>
              <a:t> 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071688"/>
            <a:ext cx="77438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PT_LastWindow </a:t>
            </a:r>
            <a:r>
              <a:rPr lang="ru-RU" dirty="0" smtClean="0">
                <a:latin typeface="Georgia" pitchFamily="18" charset="0"/>
              </a:rPr>
              <a:t/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Библиотеки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4464496" cy="358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PT_LastWindow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Конец и загрузка картинки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94" y="1628800"/>
            <a:ext cx="49053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PT_LastWindow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Бомбы и их </a:t>
            </a:r>
            <a:r>
              <a:rPr lang="ru-RU" dirty="0" smtClean="0">
                <a:latin typeface="Georgia" pitchFamily="18" charset="0"/>
              </a:rPr>
              <a:t>взрывы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01050" cy="486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PT_LastWindow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Границы конечного экрана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56" y="1568824"/>
            <a:ext cx="66960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PT_LastWindow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Отрисовка спрайтов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41470"/>
            <a:ext cx="4608512" cy="468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Библиотеки и файлы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988840"/>
            <a:ext cx="4081065" cy="346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Константы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80" y="1673613"/>
            <a:ext cx="77343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Текст и границы поля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eorgia" pitchFamily="18" charset="0"/>
              </a:rPr>
              <a:t>З</a:t>
            </a:r>
            <a:r>
              <a:rPr lang="ru-RU" dirty="0" smtClean="0">
                <a:latin typeface="Georgia" pitchFamily="18" charset="0"/>
              </a:rPr>
              <a:t>адачи проекта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игры «Тетрис» с такими функциями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Создание стандартного игрового поля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(10 на 20 клеток).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игровых фигур (7 видов).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перемещения фигур.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поворота фигур.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случайного появления фигур.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смещения игрового поля при полном заполнении горизонтальной линии.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игровой статистики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448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Управление, отрисовка сетки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70770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5"/>
            <a:ext cx="8229600" cy="151216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Падение фигуры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1" y="2132856"/>
            <a:ext cx="74866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Поворот фигуры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377582" cy="269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Заполнение полос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18" y="1686504"/>
            <a:ext cx="6048673" cy="46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Конец игры, заполнение координатами фигур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708876"/>
            <a:ext cx="5665120" cy="506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PT_MainWindow</a:t>
            </a:r>
            <a:r>
              <a:rPr lang="ru-RU" dirty="0" smtClean="0">
                <a:latin typeface="Georgia" pitchFamily="18" charset="0"/>
              </a:rPr>
              <a:t/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Библиотеки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705517" cy="140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3491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PT_MainWindow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Окно входа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96207"/>
            <a:ext cx="7416824" cy="535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536" y="260648"/>
            <a:ext cx="8229600" cy="178621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eorgia" pitchFamily="18" charset="0"/>
              </a:rPr>
              <a:t>PT_MainWindow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Ввод логина, пароля, загрузка фона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132855"/>
            <a:ext cx="70770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Проверка через БД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64967"/>
            <a:ext cx="6192688" cy="549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Основное окно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5" y="1753881"/>
            <a:ext cx="78390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itchFamily="18" charset="0"/>
              </a:rPr>
              <a:t>Задачи проекта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грового меню с такими функциями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окон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нескольких игровых уровней с разной скоростью падения фигур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окна с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игровой статистикой. Игровая статистика хранится в специальной базе данных (SQL).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Реализация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окна с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правилами игры.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• Реализация окна входа в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проект.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Запуск Тетриса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1404"/>
            <a:ext cx="6357653" cy="2245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7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Статистика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0840" cy="522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1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Georgia" pitchFamily="18" charset="0"/>
              </a:rPr>
              <a:t>PyGameTetris</a:t>
            </a:r>
            <a:r>
              <a:rPr lang="ru-RU" dirty="0">
                <a:latin typeface="Georgia" pitchFamily="18" charset="0"/>
              </a:rPr>
              <a:t/>
            </a:r>
            <a:br>
              <a:rPr lang="ru-RU" dirty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Правила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8" y="1569691"/>
            <a:ext cx="751481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заключение можно сказать, что все поставленные нами задачи были выполнены, </a:t>
            </a:r>
            <a:r>
              <a:rPr lang="en-US" dirty="0" smtClean="0"/>
              <a:t>PyGame </a:t>
            </a:r>
            <a:r>
              <a:rPr lang="ru-RU" dirty="0" smtClean="0"/>
              <a:t>изучен, игра сделана и работает без нареканий.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5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Описание реализации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Использовалось ООП (объективно-ориентированное программирование), библиотеки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(wx, threading, sqlite3, pygame, random, copy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os, sys),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функции, классы.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PT_Board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 </a:t>
            </a:r>
            <a:r>
              <a:rPr lang="ru-RU" dirty="0" smtClean="0">
                <a:latin typeface="Georgia" pitchFamily="18" charset="0"/>
              </a:rPr>
              <a:t>Игровое поле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2" y="1988840"/>
            <a:ext cx="79208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PT_Constants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 </a:t>
            </a:r>
            <a:r>
              <a:rPr lang="ru-RU" dirty="0" smtClean="0">
                <a:latin typeface="Georgia" pitchFamily="18" charset="0"/>
              </a:rPr>
              <a:t>Константы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7" y="2348880"/>
            <a:ext cx="795622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2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PT_Shapes </a:t>
            </a:r>
            <a:br>
              <a:rPr lang="en-US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Библиотеки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35" y="2564904"/>
            <a:ext cx="551156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4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PT_Shapes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 </a:t>
            </a:r>
            <a:r>
              <a:rPr lang="ru-RU" dirty="0" smtClean="0">
                <a:latin typeface="Georgia" pitchFamily="18" charset="0"/>
              </a:rPr>
              <a:t>Отрисовка фигур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9" y="1590252"/>
            <a:ext cx="80962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PT_Shapes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 </a:t>
            </a:r>
            <a:r>
              <a:rPr lang="ru-RU" dirty="0" smtClean="0">
                <a:latin typeface="Georgia" pitchFamily="18" charset="0"/>
              </a:rPr>
              <a:t>Цвета фигур</a:t>
            </a:r>
            <a:r>
              <a:rPr lang="en-US" dirty="0" smtClean="0">
                <a:latin typeface="Georgia" pitchFamily="18" charset="0"/>
              </a:rPr>
              <a:t> 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3439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333</TotalTime>
  <Words>196</Words>
  <Application>Microsoft Office PowerPoint</Application>
  <PresentationFormat>Экран (4:3)</PresentationFormat>
  <Paragraphs>53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Arial</vt:lpstr>
      <vt:lpstr>Book Antiqua</vt:lpstr>
      <vt:lpstr>Calibri</vt:lpstr>
      <vt:lpstr>Georgia</vt:lpstr>
      <vt:lpstr>Lucida Sans</vt:lpstr>
      <vt:lpstr>Times New Roman</vt:lpstr>
      <vt:lpstr>Wingdings</vt:lpstr>
      <vt:lpstr>Wingdings 2</vt:lpstr>
      <vt:lpstr>Wingdings 3</vt:lpstr>
      <vt:lpstr>Апекс</vt:lpstr>
      <vt:lpstr>PyGame. Тетрис</vt:lpstr>
      <vt:lpstr>Задачи проекта</vt:lpstr>
      <vt:lpstr>Задачи проекта</vt:lpstr>
      <vt:lpstr>Описание реализации</vt:lpstr>
      <vt:lpstr>PT_Board  Игровое поле</vt:lpstr>
      <vt:lpstr>PT_Constants  Константы</vt:lpstr>
      <vt:lpstr>PT_Shapes  Библиотеки</vt:lpstr>
      <vt:lpstr>PT_Shapes  Отрисовка фигур</vt:lpstr>
      <vt:lpstr>PT_Shapes  Цвета фигур </vt:lpstr>
      <vt:lpstr>PT_Records  Рекорд игрока</vt:lpstr>
      <vt:lpstr>PT_Records  Обновление рекорда игрока </vt:lpstr>
      <vt:lpstr>PT_LastWindow  Библиотеки</vt:lpstr>
      <vt:lpstr>PT_LastWindow Конец и загрузка картинки</vt:lpstr>
      <vt:lpstr>PT_LastWindow Бомбы и их взрывы</vt:lpstr>
      <vt:lpstr>PT_LastWindow Границы конечного экрана</vt:lpstr>
      <vt:lpstr>PT_LastWindow Отрисовка спрайтов</vt:lpstr>
      <vt:lpstr>PyGameTetris Библиотеки и файлы</vt:lpstr>
      <vt:lpstr>PyGameTetris Константы</vt:lpstr>
      <vt:lpstr>PyGameTetris Текст и границы поля</vt:lpstr>
      <vt:lpstr>PyGameTetris Управление, отрисовка сетки</vt:lpstr>
      <vt:lpstr>PyGameTetris Падение фигуры</vt:lpstr>
      <vt:lpstr>PyGameTetris Поворот фигуры</vt:lpstr>
      <vt:lpstr>PyGameTetris Заполнение полос</vt:lpstr>
      <vt:lpstr>PyGameTetris Конец игры, заполнение координатами фигур </vt:lpstr>
      <vt:lpstr>PT_MainWindow Библиотеки</vt:lpstr>
      <vt:lpstr>PT_MainWindow Окно входа</vt:lpstr>
      <vt:lpstr>PT_MainWindow Ввод логина, пароля, загрузка фона</vt:lpstr>
      <vt:lpstr>PyGameTetris Проверка через БД</vt:lpstr>
      <vt:lpstr>PyGameTetris Основное окно</vt:lpstr>
      <vt:lpstr>PyGameTetris Запуск Тетриса</vt:lpstr>
      <vt:lpstr>PyGameTetris Статистика</vt:lpstr>
      <vt:lpstr>PyGameTetris Правила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PyGame. Тетрис</dc:title>
  <dc:creator>Артем</dc:creator>
  <cp:lastModifiedBy>Макар Кривоносов</cp:lastModifiedBy>
  <cp:revision>20</cp:revision>
  <dcterms:created xsi:type="dcterms:W3CDTF">2022-01-05T15:25:13Z</dcterms:created>
  <dcterms:modified xsi:type="dcterms:W3CDTF">2022-01-17T05:21:18Z</dcterms:modified>
</cp:coreProperties>
</file>