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0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73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91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77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45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10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59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87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39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60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B433-C258-4386-8840-8DE60B763EEC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8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PyGame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Тетрис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</a:t>
            </a:r>
          </a:p>
          <a:p>
            <a:r>
              <a:rPr lang="ru-RU" dirty="0" smtClean="0"/>
              <a:t>Соколов Артём</a:t>
            </a:r>
          </a:p>
          <a:p>
            <a:r>
              <a:rPr lang="ru-RU" dirty="0" smtClean="0"/>
              <a:t>Кривоносов Макар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4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Падение фигуры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48" y="1916832"/>
            <a:ext cx="6324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2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Поворот фигуры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152650"/>
            <a:ext cx="48196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57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Отрисовка</a:t>
            </a:r>
            <a:r>
              <a:rPr lang="ru-RU" dirty="0"/>
              <a:t> </a:t>
            </a:r>
            <a:r>
              <a:rPr lang="ru-RU" dirty="0" smtClean="0"/>
              <a:t>фигур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700808"/>
            <a:ext cx="75057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заключение можно сказать, что все поставленные нами задачи были выполнены, </a:t>
            </a:r>
            <a:r>
              <a:rPr lang="en-US" dirty="0" smtClean="0"/>
              <a:t>PyGame </a:t>
            </a:r>
            <a:r>
              <a:rPr lang="ru-RU" dirty="0" smtClean="0"/>
              <a:t>изучен, игра сделана и работает без нареканий.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53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игры «Тетрис» с такими функциями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Создание стандартного игрового поля </a:t>
            </a:r>
            <a:r>
              <a:rPr lang="ru-RU" dirty="0"/>
              <a:t>(10 на 20 клеток).</a:t>
            </a:r>
          </a:p>
          <a:p>
            <a:r>
              <a:rPr lang="ru-RU" dirty="0" smtClean="0"/>
              <a:t>Реализация </a:t>
            </a:r>
            <a:r>
              <a:rPr lang="ru-RU" dirty="0"/>
              <a:t>игровых фигур (7 видов).</a:t>
            </a:r>
          </a:p>
          <a:p>
            <a:r>
              <a:rPr lang="ru-RU" dirty="0"/>
              <a:t>Реализация перемещения фигур.</a:t>
            </a:r>
          </a:p>
          <a:p>
            <a:r>
              <a:rPr lang="ru-RU" dirty="0"/>
              <a:t>Реализация поворота фигур.</a:t>
            </a:r>
          </a:p>
          <a:p>
            <a:r>
              <a:rPr lang="ru-RU" dirty="0"/>
              <a:t>Реализация случайного появления фигур.</a:t>
            </a:r>
          </a:p>
          <a:p>
            <a:r>
              <a:rPr lang="ru-RU" dirty="0"/>
              <a:t>Реализация смещения игрового поля при полном заполнении горизонтальной линии.</a:t>
            </a:r>
          </a:p>
          <a:p>
            <a:r>
              <a:rPr lang="ru-RU" dirty="0"/>
              <a:t>Реализация игровой статистики</a:t>
            </a:r>
            <a:r>
              <a:rPr lang="ru-RU" dirty="0" smtClean="0"/>
              <a:t>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448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</a:t>
            </a:r>
            <a:r>
              <a:rPr lang="ru-RU" dirty="0"/>
              <a:t>и</a:t>
            </a:r>
            <a:r>
              <a:rPr lang="ru-RU" dirty="0" smtClean="0"/>
              <a:t>грового меню с такими функциями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/>
              <a:t>Реализация окон </a:t>
            </a:r>
            <a:endParaRPr lang="en-US" dirty="0" smtClean="0"/>
          </a:p>
          <a:p>
            <a:r>
              <a:rPr lang="ru-RU" dirty="0" smtClean="0"/>
              <a:t>Реализация выбора </a:t>
            </a:r>
            <a:r>
              <a:rPr lang="ru-RU" dirty="0"/>
              <a:t>игрового режима (бесконечный уровень; ограниченный уровень). </a:t>
            </a:r>
            <a:r>
              <a:rPr lang="ru-RU" dirty="0" smtClean="0"/>
              <a:t>В </a:t>
            </a:r>
            <a:r>
              <a:rPr lang="ru-RU" dirty="0"/>
              <a:t>ограниченном уровне игра будет иметь следующие отличия:</a:t>
            </a:r>
          </a:p>
          <a:p>
            <a:pPr lvl="1"/>
            <a:r>
              <a:rPr lang="ru-RU" dirty="0"/>
              <a:t>Фигуры 1 - 2 видов.</a:t>
            </a:r>
          </a:p>
          <a:p>
            <a:pPr lvl="1"/>
            <a:r>
              <a:rPr lang="ru-RU" dirty="0"/>
              <a:t>Прохождение уровня засчитывается только в случае набора определённого количества очков.</a:t>
            </a:r>
          </a:p>
          <a:p>
            <a:pPr lvl="1"/>
            <a:r>
              <a:rPr lang="ru-RU" dirty="0"/>
              <a:t>Изменённая скорость падения фигур.</a:t>
            </a:r>
          </a:p>
          <a:p>
            <a:r>
              <a:rPr lang="ru-RU" dirty="0"/>
              <a:t>Реализация </a:t>
            </a:r>
            <a:r>
              <a:rPr lang="ru-RU" dirty="0" smtClean="0"/>
              <a:t>окна с </a:t>
            </a:r>
            <a:r>
              <a:rPr lang="ru-RU" dirty="0"/>
              <a:t>игровой статистикой. Игровая статистика хранится в специальной базе данных (SQL).</a:t>
            </a:r>
          </a:p>
          <a:p>
            <a:r>
              <a:rPr lang="ru-RU" dirty="0"/>
              <a:t>Реализация </a:t>
            </a:r>
            <a:r>
              <a:rPr lang="ru-RU" dirty="0" smtClean="0"/>
              <a:t>окна с </a:t>
            </a:r>
            <a:r>
              <a:rPr lang="ru-RU" dirty="0"/>
              <a:t>правилами игры.</a:t>
            </a:r>
          </a:p>
          <a:p>
            <a:r>
              <a:rPr lang="ru-RU" dirty="0"/>
              <a:t>• Реализация окна входа в </a:t>
            </a:r>
            <a:r>
              <a:rPr lang="ru-RU" dirty="0" smtClean="0"/>
              <a:t>проект.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9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Использовалось ООП (объективно-ориентированное программирование), библиотеки, функции, классы.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3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07450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Игровое поле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064896" cy="288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2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Фигуры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95062" cy="409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6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Границы 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643188"/>
            <a:ext cx="67341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8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фигурой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57" y="1840260"/>
            <a:ext cx="72390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196</Words>
  <Application>Microsoft Office PowerPoint</Application>
  <PresentationFormat>Экран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PyGame. Тетрис</vt:lpstr>
      <vt:lpstr>Задачи проекта</vt:lpstr>
      <vt:lpstr>Задачи проекта</vt:lpstr>
      <vt:lpstr>Описание реализации</vt:lpstr>
      <vt:lpstr>Библиотеки</vt:lpstr>
      <vt:lpstr>Игровое поле</vt:lpstr>
      <vt:lpstr>Фигуры</vt:lpstr>
      <vt:lpstr>Границы </vt:lpstr>
      <vt:lpstr>Управление фигурой</vt:lpstr>
      <vt:lpstr>Падение фигуры</vt:lpstr>
      <vt:lpstr>Поворот фигуры</vt:lpstr>
      <vt:lpstr>Отрисовка фигур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PyGame. Тетрис</dc:title>
  <dc:creator>Артем</dc:creator>
  <cp:lastModifiedBy>Артем</cp:lastModifiedBy>
  <cp:revision>8</cp:revision>
  <dcterms:created xsi:type="dcterms:W3CDTF">2022-01-05T15:25:13Z</dcterms:created>
  <dcterms:modified xsi:type="dcterms:W3CDTF">2022-01-05T18:14:33Z</dcterms:modified>
</cp:coreProperties>
</file>