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7" r:id="rId5"/>
    <p:sldId id="268" r:id="rId6"/>
    <p:sldId id="270" r:id="rId7"/>
    <p:sldId id="26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br.ru/development/SXML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Electro City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74777" y="5493376"/>
            <a:ext cx="7125909" cy="884282"/>
          </a:xfrm>
        </p:spPr>
        <p:txBody>
          <a:bodyPr>
            <a:normAutofit/>
          </a:bodyPr>
          <a:lstStyle/>
          <a:p>
            <a:r>
              <a:rPr lang="ru-RU" dirty="0" smtClean="0"/>
              <a:t>Проект подготовили</a:t>
            </a:r>
            <a:r>
              <a:rPr lang="en-US" dirty="0" smtClean="0"/>
              <a:t>: </a:t>
            </a:r>
            <a:endParaRPr lang="ru-RU" dirty="0" smtClean="0"/>
          </a:p>
          <a:p>
            <a:r>
              <a:rPr lang="ru-RU" dirty="0" smtClean="0"/>
              <a:t>Кривоносов Макар и Соколов Артём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77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46691"/>
            <a:ext cx="121920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000" dirty="0" smtClean="0">
                <a:solidFill>
                  <a:schemeClr val="tx2"/>
                </a:solidFill>
                <a:latin typeface="+mj-lt"/>
              </a:rPr>
              <a:t>ВВЕДЕНИЕ</a:t>
            </a:r>
            <a:endParaRPr lang="ru-RU" sz="5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020" y="1682352"/>
            <a:ext cx="5385732" cy="34778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u-RU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Наша команда решила создать интернет-магазин</a:t>
            </a:r>
            <a:r>
              <a:rPr lang="en-US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,</a:t>
            </a:r>
            <a:r>
              <a:rPr lang="ru-RU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 основной сферой деятельности которого будет являться  продажа различной электроники</a:t>
            </a:r>
            <a:r>
              <a:rPr lang="en-US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.</a:t>
            </a:r>
            <a:r>
              <a:rPr lang="ru-RU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 </a:t>
            </a:r>
          </a:p>
          <a:p>
            <a:endParaRPr lang="ru-RU" sz="2200" dirty="0">
              <a:solidFill>
                <a:schemeClr val="tx2"/>
              </a:solidFill>
              <a:latin typeface="Bahnschrift Light SemiCondensed" panose="020B0502040204020203" pitchFamily="34" charset="0"/>
            </a:endParaRPr>
          </a:p>
          <a:p>
            <a:r>
              <a:rPr lang="ru-RU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Данный интернет-магазин будет предоставлять пользователю возможность купить товар следующих категорий</a:t>
            </a:r>
            <a:r>
              <a:rPr lang="en-US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: </a:t>
            </a:r>
            <a:r>
              <a:rPr lang="ru-RU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Смартфоны</a:t>
            </a:r>
            <a:r>
              <a:rPr lang="en-US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,</a:t>
            </a:r>
            <a:r>
              <a:rPr lang="ru-RU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 Планшеты</a:t>
            </a:r>
            <a:r>
              <a:rPr lang="en-US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,</a:t>
            </a:r>
            <a:r>
              <a:rPr lang="ru-RU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 Ноутбуки и Электронные часы</a:t>
            </a:r>
            <a:r>
              <a:rPr lang="en-US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.</a:t>
            </a:r>
            <a:endParaRPr lang="ru-RU" sz="2200" dirty="0" smtClean="0">
              <a:solidFill>
                <a:schemeClr val="tx2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37" b="95663" l="10000" r="90000">
                        <a14:foregroundMark x1="55556" y1="86747" x2="55556" y2="86747"/>
                        <a14:foregroundMark x1="55000" y1="39036" x2="55000" y2="39036"/>
                        <a14:foregroundMark x1="35556" y1="40000" x2="35556" y2="40000"/>
                        <a14:foregroundMark x1="45000" y1="50120" x2="45000" y2="50120"/>
                        <a14:foregroundMark x1="47222" y1="48434" x2="47222" y2="484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752" y="1520352"/>
            <a:ext cx="3298011" cy="380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4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26503"/>
            <a:ext cx="121920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000" dirty="0" smtClean="0">
                <a:solidFill>
                  <a:schemeClr val="tx2"/>
                </a:solidFill>
                <a:latin typeface="+mj-lt"/>
              </a:rPr>
              <a:t>ОПИСАНИЕ РЕАЛИЗАЦИИ</a:t>
            </a:r>
            <a:endParaRPr lang="ru-RU" sz="5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020" y="1682352"/>
            <a:ext cx="9311780" cy="32624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u-RU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Прежде всего мы определили роли каждого участника в проекте</a:t>
            </a:r>
            <a:r>
              <a:rPr lang="en-US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.</a:t>
            </a:r>
            <a:r>
              <a:rPr lang="ru-RU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 Кривоносов Макар отвечал за </a:t>
            </a:r>
            <a:r>
              <a:rPr lang="en-US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Frontend </a:t>
            </a:r>
            <a:r>
              <a:rPr lang="ru-RU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разработку</a:t>
            </a:r>
            <a:r>
              <a:rPr lang="en-US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,</a:t>
            </a:r>
            <a:r>
              <a:rPr lang="ru-RU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 а Соколов Артём за </a:t>
            </a:r>
            <a:r>
              <a:rPr lang="en-US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Backend </a:t>
            </a:r>
            <a:r>
              <a:rPr lang="ru-RU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разработку</a:t>
            </a:r>
            <a:r>
              <a:rPr lang="en-US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.</a:t>
            </a:r>
            <a:endParaRPr lang="ru-RU" sz="2200" dirty="0" smtClean="0">
              <a:solidFill>
                <a:schemeClr val="tx2"/>
              </a:solidFill>
              <a:latin typeface="Bahnschrift Light SemiCondensed" panose="020B0502040204020203" pitchFamily="34" charset="0"/>
            </a:endParaRPr>
          </a:p>
          <a:p>
            <a:endParaRPr lang="ru-RU" sz="2200" dirty="0">
              <a:solidFill>
                <a:schemeClr val="tx2"/>
              </a:solidFill>
              <a:latin typeface="Bahnschrift Light SemiCondensed" panose="020B0502040204020203" pitchFamily="34" charset="0"/>
            </a:endParaRPr>
          </a:p>
          <a:p>
            <a:r>
              <a:rPr lang="ru-RU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Таким образом один человек делал дизайн сайта</a:t>
            </a:r>
            <a:r>
              <a:rPr lang="en-US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,</a:t>
            </a:r>
            <a:r>
              <a:rPr lang="ru-RU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 занимался версткой страницы</a:t>
            </a:r>
            <a:r>
              <a:rPr lang="en-US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,</a:t>
            </a:r>
            <a:r>
              <a:rPr lang="ru-RU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 другой же работал с БД</a:t>
            </a:r>
            <a:r>
              <a:rPr lang="en-US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,</a:t>
            </a:r>
            <a:r>
              <a:rPr lang="ru-RU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 отвечал за внедрение различных технологий</a:t>
            </a:r>
            <a:r>
              <a:rPr lang="en-US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,</a:t>
            </a: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без которых наш сайт не мог бы нормально функционировать</a:t>
            </a:r>
            <a:r>
              <a:rPr lang="en-US" sz="24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.</a:t>
            </a:r>
            <a:endParaRPr lang="ru-RU" sz="2400" dirty="0" smtClean="0">
              <a:solidFill>
                <a:schemeClr val="tx2"/>
              </a:solidFill>
              <a:latin typeface="Bahnschrift Light SemiCondensed" panose="020B0502040204020203" pitchFamily="34" charset="0"/>
            </a:endParaRPr>
          </a:p>
          <a:p>
            <a:endParaRPr lang="ru-RU" sz="2400" dirty="0">
              <a:solidFill>
                <a:schemeClr val="tx2"/>
              </a:solidFill>
              <a:latin typeface="Bahnschrift Light SemiCondensed" panose="020B0502040204020203" pitchFamily="34" charset="0"/>
            </a:endParaRPr>
          </a:p>
          <a:p>
            <a:r>
              <a:rPr lang="ru-RU" sz="24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Конечно</a:t>
            </a:r>
            <a:r>
              <a:rPr lang="en-US" sz="24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,</a:t>
            </a:r>
            <a:r>
              <a:rPr lang="ru-RU" sz="24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 мы постоянно помогали друг другу</a:t>
            </a:r>
            <a:r>
              <a:rPr lang="en-US" sz="24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,</a:t>
            </a:r>
            <a:r>
              <a:rPr lang="ru-RU" sz="24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 ведь только объединив свои знания</a:t>
            </a:r>
            <a:r>
              <a:rPr lang="en-US" sz="24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,</a:t>
            </a:r>
            <a:r>
              <a:rPr lang="ru-RU" sz="24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 можно добиться успеха</a:t>
            </a:r>
            <a:r>
              <a:rPr lang="en-US" sz="24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.</a:t>
            </a:r>
            <a:endParaRPr lang="ru-RU" sz="2200" dirty="0" smtClean="0">
              <a:solidFill>
                <a:schemeClr val="tx2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24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26503"/>
            <a:ext cx="121920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000" dirty="0" smtClean="0">
                <a:solidFill>
                  <a:schemeClr val="tx2"/>
                </a:solidFill>
                <a:latin typeface="+mj-lt"/>
              </a:rPr>
              <a:t>ОПИСАНИЕ РЕАЛИЗАЦИИ</a:t>
            </a:r>
            <a:endParaRPr lang="ru-RU" sz="5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6187" y="1682352"/>
            <a:ext cx="9311780" cy="34778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u-RU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Техническое задание</a:t>
            </a:r>
            <a:r>
              <a:rPr lang="en-US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Создание главной страницы магазина.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Создание страницы личного кабинета.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Создание окна регистрации.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Создание БД для хранения личных данных пользователя.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Создание БД с товарами + страница для каждого товара.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Создание Telegram-бота.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Создание страницы с оплатой товара.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Итоговый дизайн проекта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Хостинг проекта.</a:t>
            </a:r>
            <a:endParaRPr lang="ru-RU" sz="2200" dirty="0" smtClean="0">
              <a:solidFill>
                <a:schemeClr val="tx2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00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26503"/>
            <a:ext cx="121920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000" dirty="0" smtClean="0">
                <a:solidFill>
                  <a:schemeClr val="tx2"/>
                </a:solidFill>
                <a:latin typeface="+mj-lt"/>
              </a:rPr>
              <a:t>ОПИСАНИЕ РЕАЛИЗАЦИИ</a:t>
            </a:r>
            <a:endParaRPr lang="ru-RU" sz="5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0110" y="1413904"/>
            <a:ext cx="9311780" cy="483209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u-RU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В данном проекте были использованы следующие технологии</a:t>
            </a:r>
            <a:r>
              <a:rPr lang="en-US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:</a:t>
            </a:r>
            <a:endParaRPr lang="en-US" sz="2200" dirty="0">
              <a:solidFill>
                <a:schemeClr val="tx2"/>
              </a:solidFill>
              <a:latin typeface="Bahnschrift Ligh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Bootstrap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ORM-</a:t>
            </a:r>
            <a:r>
              <a:rPr lang="ru-RU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модели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Регистрация и авторизация</a:t>
            </a:r>
            <a:endParaRPr lang="ru-RU" sz="2200" dirty="0">
              <a:solidFill>
                <a:schemeClr val="tx2"/>
              </a:solidFill>
              <a:latin typeface="Bahnschrift Ligh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Загрузка и использование файлов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Стороннее </a:t>
            </a:r>
            <a:r>
              <a:rPr lang="en-US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API (</a:t>
            </a:r>
            <a:r>
              <a:rPr lang="en-US" sz="2200" dirty="0">
                <a:solidFill>
                  <a:schemeClr val="tx2"/>
                </a:solidFill>
                <a:latin typeface="Bahnschrift Light SemiCondensed" panose="020B0502040204020203" pitchFamily="34" charset="0"/>
                <a:hlinkClick r:id="rId2"/>
              </a:rPr>
              <a:t>http://www.cbr.ru/development/SXML</a:t>
            </a:r>
            <a:r>
              <a:rPr lang="en-US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  <a:hlinkClick r:id="rId2"/>
              </a:rPr>
              <a:t>/</a:t>
            </a:r>
            <a:r>
              <a:rPr lang="ru-RU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Хранение данных в БД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Хостинг (</a:t>
            </a:r>
            <a:r>
              <a:rPr lang="en-US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heroku)</a:t>
            </a:r>
          </a:p>
          <a:p>
            <a:endParaRPr lang="en-US" sz="2200" dirty="0">
              <a:solidFill>
                <a:schemeClr val="tx2"/>
              </a:solidFill>
              <a:latin typeface="Bahnschrift Light SemiCondensed" panose="020B0502040204020203" pitchFamily="34" charset="0"/>
            </a:endParaRPr>
          </a:p>
          <a:p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Также в проекте использовались: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Flask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Html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CSS</a:t>
            </a:r>
          </a:p>
          <a:p>
            <a:endParaRPr lang="ru-RU" sz="2200" dirty="0" smtClean="0">
              <a:solidFill>
                <a:schemeClr val="tx2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78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26503"/>
            <a:ext cx="121920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000" dirty="0" smtClean="0">
                <a:solidFill>
                  <a:schemeClr val="tx2"/>
                </a:solidFill>
                <a:latin typeface="+mj-lt"/>
              </a:rPr>
              <a:t>ОПИСАНИЕ РЕАЛИЗАЦИИ</a:t>
            </a:r>
            <a:endParaRPr lang="ru-RU" sz="5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0110" y="1413904"/>
            <a:ext cx="9311780" cy="43088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(</a:t>
            </a:r>
            <a:r>
              <a:rPr lang="ru-RU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Скриншоты кода)</a:t>
            </a:r>
          </a:p>
        </p:txBody>
      </p:sp>
    </p:spTree>
    <p:extLst>
      <p:ext uri="{BB962C8B-B14F-4D97-AF65-F5344CB8AC3E}">
        <p14:creationId xmlns:p14="http://schemas.microsoft.com/office/powerpoint/2010/main" val="347790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26503"/>
            <a:ext cx="121920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000" dirty="0" smtClean="0">
                <a:solidFill>
                  <a:schemeClr val="tx2"/>
                </a:solidFill>
                <a:latin typeface="+mj-lt"/>
              </a:rPr>
              <a:t>ЗАКЛЮЧЕНИЕ</a:t>
            </a:r>
            <a:endParaRPr lang="ru-RU" sz="5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020" y="1682352"/>
            <a:ext cx="9311780" cy="110799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u-RU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Проект полностью соответствует заявленным требованиям</a:t>
            </a:r>
            <a:r>
              <a:rPr lang="en-US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.</a:t>
            </a:r>
            <a:r>
              <a:rPr lang="ru-RU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 Все поставленные нами задачи были выполнены</a:t>
            </a:r>
            <a:r>
              <a:rPr lang="en-US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,</a:t>
            </a: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PyWeb </a:t>
            </a:r>
            <a:r>
              <a:rPr lang="ru-RU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изучен</a:t>
            </a:r>
            <a:r>
              <a:rPr lang="en-US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,</a:t>
            </a:r>
            <a:r>
              <a:rPr lang="ru-RU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 сайт сделан и работает без нареканий</a:t>
            </a:r>
            <a:r>
              <a:rPr lang="en-US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.</a:t>
            </a:r>
            <a:r>
              <a:rPr lang="ru-RU" sz="22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209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648710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113</TotalTime>
  <Words>254</Words>
  <Application>Microsoft Office PowerPoint</Application>
  <PresentationFormat>Широкоэкранный</PresentationFormat>
  <Paragraphs>43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Bahnschrift Light SemiCondensed</vt:lpstr>
      <vt:lpstr>Corbel</vt:lpstr>
      <vt:lpstr>Gill Sans MT</vt:lpstr>
      <vt:lpstr>Impact</vt:lpstr>
      <vt:lpstr>Badge</vt:lpstr>
      <vt:lpstr>Electro City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</dc:title>
  <dc:creator>Макар Кривоносов</dc:creator>
  <cp:lastModifiedBy>Макар Кривоносов</cp:lastModifiedBy>
  <cp:revision>10</cp:revision>
  <dcterms:created xsi:type="dcterms:W3CDTF">2022-04-03T18:54:12Z</dcterms:created>
  <dcterms:modified xsi:type="dcterms:W3CDTF">2022-04-05T14:33:17Z</dcterms:modified>
</cp:coreProperties>
</file>