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7" r:id="rId5"/>
    <p:sldId id="268" r:id="rId6"/>
    <p:sldId id="270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r.ru/development/SXM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 City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4777" y="5493376"/>
            <a:ext cx="7125909" cy="884282"/>
          </a:xfrm>
        </p:spPr>
        <p:txBody>
          <a:bodyPr>
            <a:normAutofit/>
          </a:bodyPr>
          <a:lstStyle/>
          <a:p>
            <a:r>
              <a:rPr lang="ru-RU" dirty="0"/>
              <a:t>Проект подготовили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Кривоносов Макар и Соколов Артём</a:t>
            </a:r>
          </a:p>
        </p:txBody>
      </p:sp>
    </p:spTree>
    <p:extLst>
      <p:ext uri="{BB962C8B-B14F-4D97-AF65-F5344CB8AC3E}">
        <p14:creationId xmlns:p14="http://schemas.microsoft.com/office/powerpoint/2010/main" val="39097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46691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  <a:latin typeface="+mj-lt"/>
              </a:rPr>
              <a:t>ВВЕДЕНИЕ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1020" y="1682352"/>
            <a:ext cx="5385732" cy="34778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Наша команда решила создать интернет-магазин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основной сферой деятельности которого будет являться  продажа различной электроники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</a:t>
            </a:r>
          </a:p>
          <a:p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Данный интернет-магазин будет предоставлять пользователю возможность купить товар следующих категорий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: 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Смартфоны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Планшеты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Ноутбуки и Электронные часы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37" b="95663" l="10000" r="90000">
                        <a14:foregroundMark x1="55556" y1="86747" x2="55556" y2="86747"/>
                        <a14:foregroundMark x1="55000" y1="39036" x2="55000" y2="39036"/>
                        <a14:foregroundMark x1="35556" y1="40000" x2="35556" y2="40000"/>
                        <a14:foregroundMark x1="45000" y1="50120" x2="45000" y2="50120"/>
                        <a14:foregroundMark x1="47222" y1="48434" x2="47222" y2="484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52" y="1520352"/>
            <a:ext cx="3298011" cy="38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4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  <a:latin typeface="+mj-lt"/>
              </a:rPr>
              <a:t>ОПИСАНИЕ РЕАЛИЗАЦИИ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1020" y="1682352"/>
            <a:ext cx="9311780" cy="32624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Прежде всего мы определили роли каждого участника в проекте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Кривоносов Макар отвечал за 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Frontend 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разработку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а Соколов Артём за 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Backend 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разработку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Таким образом один человек делал дизайн сайта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занимался версткой страницы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другой же работал с БД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отвечал за внедрение различных технологий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без которых наш сайт не мог бы нормально функционировать</a:t>
            </a:r>
            <a:r>
              <a:rPr lang="en-US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endParaRPr lang="ru-RU" sz="24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endParaRPr lang="ru-RU" sz="24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Конечно</a:t>
            </a:r>
            <a:r>
              <a:rPr lang="en-US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мы постоянно помогали друг другу</a:t>
            </a:r>
            <a:r>
              <a:rPr lang="en-US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ведь только объединив свои знания</a:t>
            </a:r>
            <a:r>
              <a:rPr lang="en-US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можно добиться успеха</a:t>
            </a:r>
            <a:r>
              <a:rPr lang="en-US" sz="24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4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  <a:latin typeface="+mj-lt"/>
              </a:rPr>
              <a:t>ОПИСАНИЕ РЕАЛИЗАЦИИ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6187" y="1682352"/>
            <a:ext cx="9311780" cy="280076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Техническое задание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главной страницы магазина.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страницы личного кабинета.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окна регистрации.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БД для хранения личных данных пользователя.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БД с товарами + страница для каждого товара.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Создание страницы с оплатой товара.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Итоговый дизайн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4900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  <a:latin typeface="+mj-lt"/>
              </a:rPr>
              <a:t>ОПИСАНИЕ РЕАЛИЗАЦИИ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0110" y="1413904"/>
            <a:ext cx="9311780" cy="449353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В данном проекте были использованы следующие технологии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ORM-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Регистрация и авторизация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Загрузка и использование файлов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Стороннее 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API (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  <a:hlinkClick r:id="rId2"/>
              </a:rPr>
              <a:t>http://www.cbr.ru/development/SXML/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Хранение данных в БД</a:t>
            </a:r>
          </a:p>
          <a:p>
            <a:endParaRPr lang="en-US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Также в проекте использовались: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Flask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CSS</a:t>
            </a:r>
          </a:p>
          <a:p>
            <a:endParaRPr lang="ru-RU" sz="22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  <a:latin typeface="+mj-lt"/>
              </a:rPr>
              <a:t>ОПИСАНИЕ РЕАЛИЗАЦИИ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0110" y="1413904"/>
            <a:ext cx="9311780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(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Скриншоты кода)</a:t>
            </a:r>
          </a:p>
        </p:txBody>
      </p:sp>
    </p:spTree>
    <p:extLst>
      <p:ext uri="{BB962C8B-B14F-4D97-AF65-F5344CB8AC3E}">
        <p14:creationId xmlns:p14="http://schemas.microsoft.com/office/powerpoint/2010/main" val="34779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6503"/>
            <a:ext cx="12192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>
                <a:solidFill>
                  <a:schemeClr val="tx2"/>
                </a:solidFill>
                <a:latin typeface="+mj-lt"/>
              </a:rPr>
              <a:t>ЗАКЛЮЧЕНИЕ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1020" y="1682352"/>
            <a:ext cx="9311780" cy="110799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Проект полностью соответствует заявленным требованиям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Все поставленные нами задачи были выполнены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PyWeb 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изучен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сайт сделан и работает без нареканий</a:t>
            </a:r>
            <a:r>
              <a:rPr lang="en-US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.</a:t>
            </a:r>
            <a:r>
              <a:rPr lang="ru-RU" sz="2200" dirty="0">
                <a:solidFill>
                  <a:schemeClr val="tx2"/>
                </a:solidFill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209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864871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113</TotalTime>
  <Words>252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 Light SemiCondensed</vt:lpstr>
      <vt:lpstr>Corbel</vt:lpstr>
      <vt:lpstr>Gill Sans MT</vt:lpstr>
      <vt:lpstr>Impact</vt:lpstr>
      <vt:lpstr>Badge</vt:lpstr>
      <vt:lpstr>Electro City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Макар Кривоносов</dc:creator>
  <cp:lastModifiedBy>Ученик 43-13</cp:lastModifiedBy>
  <cp:revision>11</cp:revision>
  <dcterms:created xsi:type="dcterms:W3CDTF">2022-04-03T18:54:12Z</dcterms:created>
  <dcterms:modified xsi:type="dcterms:W3CDTF">2022-04-21T13:57:09Z</dcterms:modified>
</cp:coreProperties>
</file>