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jointjs.com/api#joint.dia.Element" TargetMode="External"/><Relationship Id="rId4" Type="http://schemas.openxmlformats.org/officeDocument/2006/relationships/hyperlink" Target="http://jointjs.com/api#joint.dia.Link" TargetMode="External"/><Relationship Id="rId11" Type="http://schemas.openxmlformats.org/officeDocument/2006/relationships/hyperlink" Target="http://jointjs.com/api#joint.util" TargetMode="External"/><Relationship Id="rId10" Type="http://schemas.openxmlformats.org/officeDocument/2006/relationships/hyperlink" Target="http://jointjs.com/api#v" TargetMode="External"/><Relationship Id="rId9" Type="http://schemas.openxmlformats.org/officeDocument/2006/relationships/hyperlink" Target="http://jointjs.com/api#g" TargetMode="External"/><Relationship Id="rId5" Type="http://schemas.openxmlformats.org/officeDocument/2006/relationships/hyperlink" Target="http://jointjs.com/api#joint.dia.Graph" TargetMode="External"/><Relationship Id="rId6" Type="http://schemas.openxmlformats.org/officeDocument/2006/relationships/hyperlink" Target="http://jointjs.com/api#joint.dia.Paper" TargetMode="External"/><Relationship Id="rId7" Type="http://schemas.openxmlformats.org/officeDocument/2006/relationships/hyperlink" Target="http://jointjs.com/api#joint.dia.ElementView" TargetMode="External"/><Relationship Id="rId8" Type="http://schemas.openxmlformats.org/officeDocument/2006/relationships/hyperlink" Target="http://jointjs.com/api#joint.dia.Link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JointJS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452400"/>
            <a:ext cx="8520599" cy="411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What is JointJS?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JointJS Core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ru"/>
              <a:t>what can be done with it?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ru"/>
              <a:t>dive into library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ru"/>
              <a:t>Graph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ru"/>
              <a:t>Paper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ru"/>
              <a:t>Element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ru"/>
              <a:t>Link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ru"/>
              <a:t>ElementView&amp;LinkView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Rappid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Dive into library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9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Responsible for: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rendering shapes onto the screen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shapes transformations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JSON import/export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basic interactions and glues everything together via MVC &amp; Event driven architectures </a:t>
            </a:r>
            <a:r>
              <a:rPr lang="ru" sz="1000">
                <a:solidFill>
                  <a:srgbClr val="FFFF00"/>
                </a:solidFill>
              </a:rPr>
              <a:t>(models hold geometrical and presentation attributes of diagram elements and links, while views are responsible for rendering and handling interaction)</a:t>
            </a:r>
          </a:p>
          <a:p>
            <a:pPr lvl="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basic blocks are: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3"/>
              </a:rPr>
              <a:t>joint.dia.Element</a:t>
            </a:r>
            <a:r>
              <a:rPr lang="ru" sz="1000"/>
              <a:t> - a model representing a JointJS element (a.k.a node) shape.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4"/>
              </a:rPr>
              <a:t>joint.dia.Link</a:t>
            </a:r>
            <a:r>
              <a:rPr lang="ru" sz="1000"/>
              <a:t> - a model representing a JointJS link (a.k.a edge) shape.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5"/>
              </a:rPr>
              <a:t>joint.dia.Graph</a:t>
            </a:r>
            <a:r>
              <a:rPr lang="ru" sz="1000"/>
              <a:t> - a model representing the whole diagram that consists of elements and links.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6"/>
              </a:rPr>
              <a:t>joint.dia.Paper</a:t>
            </a:r>
            <a:r>
              <a:rPr lang="ru" sz="1000"/>
              <a:t> - a view representing the whole diagram. It listens for changes on the associated joint.dia.Graph model.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7"/>
              </a:rPr>
              <a:t>joint.dia.ElementView</a:t>
            </a:r>
            <a:r>
              <a:rPr lang="ru" sz="1000"/>
              <a:t> - a view representing a JointJS element. It listens for changes on the associated joint.dia.Element model.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8"/>
              </a:rPr>
              <a:t>joint.dia.LinkView</a:t>
            </a:r>
            <a:r>
              <a:rPr lang="ru" sz="1000"/>
              <a:t> - a view representing a JointJS link. It listens for changes on the associated joint.dia.Link model.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9"/>
              </a:rPr>
              <a:t>g</a:t>
            </a:r>
            <a:r>
              <a:rPr lang="ru" sz="1000"/>
              <a:t> - a library providing lots of useful geometry math functions.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10"/>
              </a:rPr>
              <a:t>Vectorizer</a:t>
            </a:r>
            <a:r>
              <a:rPr lang="ru" sz="1000"/>
              <a:t> - a lightweight and fast SVG library.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ru" sz="1000">
                <a:hlinkClick r:id="rId11"/>
              </a:rPr>
              <a:t>Utility functions</a:t>
            </a:r>
            <a:r>
              <a:rPr lang="ru" sz="1000"/>
              <a:t> - various helper functions.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A6C8A"/>
              </a:solidFill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JointJS Core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a simple model (Backbone.Model) that holding all the cells of the diagram.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Some of methods: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get/add/clone/reset - Cell(s)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work with Subgraph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dfs/bfs (algorithms for traversing the graphs)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search/findBy(point, area)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toJSON/formJSON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list of triggered events (add/remove/change)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Dive into the JointJS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Paper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the view (Backbone.View) for the Graph model. It also makes sure that all the cells added to the Graph are automatically rendered.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Some of methods: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findBy(Model/Point/Area)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events handlers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manipulation of the workplace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Dive into the JointJS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Element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the basic model (Backbone.Model) for diagram elements.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All properties can be put into three groups: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geometry (coordinates, angle, size)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presentation (defines an SVG markup)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nesting (parent, embeds)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Dive into the JointJS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Link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the basic model for diagrams links.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All properties can be put into next groups: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connections (source, target)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presentation (vertices, connector, router, styling)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C8A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Dive into the JointJS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ElementView &amp; LinkView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the view for the Element/Link model or any of its inheritants.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Responsible for rendering an Element/Link with properties defined in its model into the paper.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Takes care of handling pointer events.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Dive into the JointJS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Rappid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9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It is the complete HTML5 diagramming UI framework that is built on the strong foundation of JointJS.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/>
              <a:t>Pros: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a complete toolkit for building advanced applications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a set of more than 40 UI components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compatible with: meteorjs, nodejs, angular, react, backbone, jQuery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three applications for quick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/>
              <a:t>Cons: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a commercial license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1457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What is JointJS?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718450"/>
            <a:ext cx="8520599" cy="44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ru" sz="1400"/>
              <a:t>JointJS is a library that focuses on creating diagrams and interacting with them. Based on jQuery, Underscore/Lodash, Backbone and SVG.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/>
              <a:t>Also uses: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Vectorizer (V) is tiny lightweight SVG library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Geometry (g) is another lightweight library for geometry operations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/>
              <a:t>Supported browsers (those that support SVG):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latest Google Chrome (including mobile)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latest Firefox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Safari (including mobile)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IE 9+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400"/>
              <a:t>Performance: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0 - 200 (no performance issue)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200 - 500 (performance issue)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500+ (a significant drop in performance)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ru" sz="1000"/>
              <a:t>in next release v1.0 optional async rendering of all views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761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JointJS Core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648825"/>
            <a:ext cx="8520599" cy="438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 algn="just">
              <a:spcBef>
                <a:spcPts val="0"/>
              </a:spcBef>
              <a:buNone/>
            </a:pPr>
            <a:r>
              <a:rPr lang="ru" sz="1600"/>
              <a:t>It is open source library (under the Mozilla Public License v2.0). Defines the </a:t>
            </a:r>
            <a:r>
              <a:rPr b="1" lang="ru" sz="1600" u="sng"/>
              <a:t>joint</a:t>
            </a:r>
            <a:r>
              <a:rPr lang="ru" sz="1600"/>
              <a:t> namespace that contains all the objects that you use to build up your diagrams.</a:t>
            </a:r>
          </a:p>
          <a:p>
            <a:pPr indent="0" lvl="0" rtl="0" algn="just">
              <a:spcBef>
                <a:spcPts val="0"/>
              </a:spcBef>
              <a:buNone/>
            </a:pPr>
            <a:r>
              <a:rPr lang="ru" sz="1600"/>
              <a:t>Features: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custom shapes via SVG or programmatically rendered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customizable links, their arrowheads and labels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connecting diagram elements with links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interactive elements and links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ru" sz="1400">
                <a:solidFill>
                  <a:srgbClr val="FF0000"/>
                </a:solidFill>
              </a:rPr>
              <a:t>magnets/ports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serialization/deserialization JSON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ru" sz="1400">
                <a:solidFill>
                  <a:srgbClr val="FF0000"/>
                </a:solidFill>
              </a:rPr>
              <a:t>highly event driven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touch support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animations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ru" sz="1400"/>
              <a:t>plugin system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ru" sz="1400">
                <a:solidFill>
                  <a:srgbClr val="FF0000"/>
                </a:solidFill>
              </a:rPr>
              <a:t>nodejs support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ru" sz="1400">
                <a:solidFill>
                  <a:srgbClr val="FF0000"/>
                </a:solidFill>
              </a:rPr>
              <a:t>MVC architecture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What can be done with it?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ru"/>
              <a:t>A simple static diagram which shows elements and links between them can be created without any effort.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ru"/>
              <a:t>If you need more functionality you can easily develop new modules and then build fully interactive diagramming and application builders.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ru"/>
              <a:t>See examples below: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JointJS Core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ER diagrams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What can be done with it?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00" y="1017725"/>
            <a:ext cx="7084600" cy="40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684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Organizational charts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What can be done with it?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75" y="974400"/>
            <a:ext cx="6162675" cy="40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Finite state machines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What can be done with it?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016175"/>
            <a:ext cx="6305550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Work with ports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62225"/>
            <a:ext cx="8520599" cy="34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000"/>
              <a:t>What can be done with it?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2" y="1199025"/>
            <a:ext cx="72675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