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"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Система управления версиями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ru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git, github and github flow</a:t>
            </a:r>
            <a:endParaRPr/>
          </a:p>
        </p:txBody>
      </p:sp>
      <p:cxnSp>
        <p:nvCxnSpPr>
          <p:cNvPr id="57" name="Google Shape;57;p13"/>
          <p:cNvCxnSpPr/>
          <p:nvPr/>
        </p:nvCxnSpPr>
        <p:spPr>
          <a:xfrm>
            <a:off x="0" y="4495800"/>
            <a:ext cx="6400800" cy="0"/>
          </a:xfrm>
          <a:prstGeom prst="straightConnector1">
            <a:avLst/>
          </a:prstGeom>
          <a:noFill/>
          <a:ln w="38100" cap="flat" cmpd="sng">
            <a:solidFill>
              <a:srgbClr val="D14A4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381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2800" b="0" i="0" u="none" strike="noStrike" cap="none">
                <a:solidFill>
                  <a:srgbClr val="D14A44"/>
                </a:solidFill>
                <a:latin typeface="Arial"/>
                <a:ea typeface="Arial"/>
                <a:cs typeface="Arial"/>
                <a:sym typeface="Arial"/>
              </a:rPr>
              <a:t>Определение</a:t>
            </a:r>
            <a:r>
              <a:rPr lang="ru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VCS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0" y="4495800"/>
            <a:ext cx="6400800" cy="0"/>
          </a:xfrm>
          <a:prstGeom prst="straightConnector1">
            <a:avLst/>
          </a:prstGeom>
          <a:noFill/>
          <a:ln w="38100" cap="flat" cmpd="sng">
            <a:solidFill>
              <a:srgbClr val="D14A4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14"/>
          <p:cNvSpPr txBox="1"/>
          <p:nvPr/>
        </p:nvSpPr>
        <p:spPr>
          <a:xfrm>
            <a:off x="311725" y="953700"/>
            <a:ext cx="8520600" cy="3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 управления версиями (от англ. Version Control System, VCS или Revision Control System) — программное обеспечение для облегчения работы с изменяющейся информацией.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 управления версиями позволяет хранить несколько версий одного и того же документа, при необходимости возвращаться к более ранним версиям, определять, кто и когда сделал то или иное изменение, и многое другое.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0" y="4495800"/>
            <a:ext cx="6400800" cy="0"/>
          </a:xfrm>
          <a:prstGeom prst="straightConnector1">
            <a:avLst/>
          </a:prstGeom>
          <a:noFill/>
          <a:ln w="38100" cap="flat" cmpd="sng">
            <a:solidFill>
              <a:srgbClr val="D14A4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7" y="194444"/>
            <a:ext cx="2233524" cy="93267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11700" y="1263775"/>
            <a:ext cx="85206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4A44"/>
              </a:buClr>
              <a:buSzPts val="2400"/>
              <a:buFont typeface="Impact"/>
              <a:buNone/>
            </a:pPr>
            <a:r>
              <a:rPr lang="ru" sz="2400" b="0" i="0" u="none" strike="noStrike" cap="none" dirty="0">
                <a:solidFill>
                  <a:srgbClr val="D14A44"/>
                </a:solidFill>
                <a:latin typeface="Impact"/>
                <a:ea typeface="Impact"/>
                <a:cs typeface="Impact"/>
                <a:sym typeface="Impact"/>
              </a:rPr>
              <a:t>Задание: </a:t>
            </a:r>
            <a:r>
              <a:rPr lang="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3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https://githowto.com/ru</a:t>
            </a:r>
            <a:endParaRPr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2633625" y="194425"/>
            <a:ext cx="61986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— мощная и сложная распределенная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800"/>
              <a:buFont typeface="Arial"/>
              <a:buNone/>
            </a:pPr>
            <a:r>
              <a:rPr lang="ru" sz="1800" b="0" i="0" u="none" strike="noStrike" cap="none">
                <a:solidFill>
                  <a:srgbClr val="44444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система контроля версий. 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625" y="1989299"/>
            <a:ext cx="8632197" cy="21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6"/>
          <p:cNvCxnSpPr/>
          <p:nvPr/>
        </p:nvCxnSpPr>
        <p:spPr>
          <a:xfrm>
            <a:off x="0" y="4495800"/>
            <a:ext cx="6400800" cy="0"/>
          </a:xfrm>
          <a:prstGeom prst="straightConnector1">
            <a:avLst/>
          </a:prstGeom>
          <a:noFill/>
          <a:ln w="38100" cap="flat" cmpd="sng">
            <a:solidFill>
              <a:srgbClr val="D14A4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6"/>
          <p:cNvSpPr txBox="1"/>
          <p:nvPr/>
        </p:nvSpPr>
        <p:spPr>
          <a:xfrm>
            <a:off x="311725" y="1367625"/>
            <a:ext cx="852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Социальная сеть для разработчиков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 b="0" i="0" u="none" strike="noStrike" cap="none">
                <a:solidFill>
                  <a:srgbClr val="D14A44"/>
                </a:solidFill>
                <a:latin typeface="Impact"/>
                <a:ea typeface="Impact"/>
                <a:cs typeface="Impact"/>
                <a:sym typeface="Impact"/>
              </a:rPr>
              <a:t>Задание: </a:t>
            </a:r>
            <a:r>
              <a:rPr lang="ru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Создать аккаунт и учебный репозиторий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25" y="81737"/>
            <a:ext cx="34099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721675" y="213700"/>
            <a:ext cx="4718100" cy="11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крупнейший веб-сервис для хостинга IT-проектов и их совместной разработки. Основан на системе контроля версий Git и разработан на Ruby on Rails и Erlang компанией GitHub, Inc.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81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ru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profile</a:t>
            </a:r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0" y="4495800"/>
            <a:ext cx="6400800" cy="0"/>
          </a:xfrm>
          <a:prstGeom prst="straightConnector1">
            <a:avLst/>
          </a:prstGeom>
          <a:noFill/>
          <a:ln w="38100" cap="flat" cmpd="sng">
            <a:solidFill>
              <a:srgbClr val="D14A4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4900" y="195825"/>
            <a:ext cx="5175130" cy="388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p18"/>
          <p:cNvCxnSpPr/>
          <p:nvPr/>
        </p:nvCxnSpPr>
        <p:spPr>
          <a:xfrm>
            <a:off x="0" y="4495800"/>
            <a:ext cx="6400800" cy="0"/>
          </a:xfrm>
          <a:prstGeom prst="straightConnector1">
            <a:avLst/>
          </a:prstGeom>
          <a:noFill/>
          <a:ln w="38100" cap="flat" cmpd="sng">
            <a:solidFill>
              <a:srgbClr val="D14A4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6275" y="310300"/>
            <a:ext cx="1963164" cy="388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9"/>
          <p:cNvCxnSpPr/>
          <p:nvPr/>
        </p:nvCxnSpPr>
        <p:spPr>
          <a:xfrm>
            <a:off x="0" y="4495800"/>
            <a:ext cx="6400800" cy="0"/>
          </a:xfrm>
          <a:prstGeom prst="straightConnector1">
            <a:avLst/>
          </a:prstGeom>
          <a:noFill/>
          <a:ln w="38100" cap="flat" cmpd="sng">
            <a:solidFill>
              <a:srgbClr val="D14A4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6375" y="2074795"/>
            <a:ext cx="5383501" cy="6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Google Shape;112;p20"/>
          <p:cNvCxnSpPr/>
          <p:nvPr/>
        </p:nvCxnSpPr>
        <p:spPr>
          <a:xfrm>
            <a:off x="0" y="4495800"/>
            <a:ext cx="6400800" cy="0"/>
          </a:xfrm>
          <a:prstGeom prst="straightConnector1">
            <a:avLst/>
          </a:prstGeom>
          <a:noFill/>
          <a:ln w="38100" cap="flat" cmpd="sng">
            <a:solidFill>
              <a:srgbClr val="D14A4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2039" y="1131170"/>
            <a:ext cx="6599912" cy="18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135</Words>
  <Application>Microsoft Office PowerPoint</Application>
  <PresentationFormat>Экран (16:9)</PresentationFormat>
  <Paragraphs>15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Impact</vt:lpstr>
      <vt:lpstr>Simple Light</vt:lpstr>
      <vt:lpstr>Система управления версиями</vt:lpstr>
      <vt:lpstr>Определение VCS</vt:lpstr>
      <vt:lpstr>Презентация PowerPoint</vt:lpstr>
      <vt:lpstr>Презентация PowerPoint</vt:lpstr>
      <vt:lpstr>Github profile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версиями</dc:title>
  <dc:creator>Владимир</dc:creator>
  <cp:lastModifiedBy>Владимир Просвиров</cp:lastModifiedBy>
  <cp:revision>2</cp:revision>
  <dcterms:modified xsi:type="dcterms:W3CDTF">2023-03-25T20:18:36Z</dcterms:modified>
</cp:coreProperties>
</file>