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905b90d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4905b90d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4905b90d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4905b90d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4905b90d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4905b90d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4905b90d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4905b90d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4905b90d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4905b90d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4905b90d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4905b90d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4905b90d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4905b90d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4905b90d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4905b90d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4905b90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4905b9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4905b90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4905b90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4905b90d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4905b90d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4905b90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4905b90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4905b90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4905b90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4905b90d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4905b90d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4905b90d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4905b90d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4905b90d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4905b90d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abr.com/ru/company/rshb/blog/591449/" TargetMode="External"/><Relationship Id="rId4" Type="http://schemas.openxmlformats.org/officeDocument/2006/relationships/hyperlink" Target="https://fs.top-academy.ru/api/v1/files/AaAI_987EvRVQtRGLHH-KaHehMCR9OFg?inline=true" TargetMode="External"/><Relationship Id="rId5" Type="http://schemas.openxmlformats.org/officeDocument/2006/relationships/hyperlink" Target="https://www.zibtek.com/blog/what-is-qa-automation/" TargetMode="External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</a:t>
            </a:r>
            <a:r>
              <a:rPr lang="ru"/>
              <a:t>автоматизированного</a:t>
            </a:r>
            <a:r>
              <a:rPr lang="ru"/>
              <a:t> тестирования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050" y="3660625"/>
            <a:ext cx="3438951" cy="14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Цели Automation Test</a:t>
            </a:r>
            <a:r>
              <a:rPr lang="ru"/>
              <a:t> 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150" y="152400"/>
            <a:ext cx="2121850" cy="21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8025"/>
            <a:ext cx="114547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036" y="1520900"/>
            <a:ext cx="3185175" cy="337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АТ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71900" y="1919075"/>
            <a:ext cx="6177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29"/>
              <a:t>1. Уменьшение стоимости и сроков разработки; </a:t>
            </a:r>
            <a:endParaRPr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29"/>
              <a:t>2. Повышение работоспособности команды за счет освобождения ресурсов при ручном тестировании; </a:t>
            </a:r>
            <a:endParaRPr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29"/>
              <a:t>3. Улучшение качества продукта; </a:t>
            </a:r>
            <a:endParaRPr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29"/>
              <a:t>4. Оптимизация тестового покрытия; </a:t>
            </a:r>
            <a:endParaRPr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29"/>
              <a:t>5. Адаптивность и масштабируемость набора тестовых случаев; </a:t>
            </a:r>
            <a:endParaRPr sz="192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29"/>
              <a:t>6. Исключение человеческого фактора (повышение надежности тестирования). </a:t>
            </a:r>
            <a:endParaRPr sz="1929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100" y="272549"/>
            <a:ext cx="2743200" cy="11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задачи Automation Test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150" y="152400"/>
            <a:ext cx="2121850" cy="21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8025"/>
            <a:ext cx="114547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АТ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Создание (подготовка) тестового окружения;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Организация хранения и генерация тестовых данных;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Запуск тестов (набора тестов);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Анализ результатов тестирования;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Формирование отчета по тестированию;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6. Возврат тестового окружения к исходному виду (например, при генерации тестовых данных их удаление из базы данных). 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00" y="272549"/>
            <a:ext cx="2743200" cy="11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АТ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00" y="272549"/>
            <a:ext cx="2743200" cy="11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800" y="1683500"/>
            <a:ext cx="5715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тестировщику HTML/CSS 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150" y="152400"/>
            <a:ext cx="2121850" cy="21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8025"/>
            <a:ext cx="114547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 rotWithShape="1">
          <a:blip r:embed="rId3">
            <a:alphaModFix/>
          </a:blip>
          <a:srcRect b="9387" l="0" r="3707" t="0"/>
          <a:stretch/>
        </p:blipFill>
        <p:spPr>
          <a:xfrm>
            <a:off x="5607375" y="1690475"/>
            <a:ext cx="3600700" cy="3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HTML/CSS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90900" y="1690475"/>
            <a:ext cx="5516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E2D43"/>
                </a:solidFill>
                <a:latin typeface="Arial"/>
                <a:ea typeface="Arial"/>
                <a:cs typeface="Arial"/>
                <a:sym typeface="Arial"/>
              </a:rPr>
              <a:t> Даже ручному тестировщику частенько приходится смотреть в код страницы: </a:t>
            </a:r>
            <a:r>
              <a:rPr lang="ru" sz="1400">
                <a:solidFill>
                  <a:srgbClr val="0E2D43"/>
                </a:solidFill>
                <a:latin typeface="Arial"/>
                <a:ea typeface="Arial"/>
                <a:cs typeface="Arial"/>
                <a:sym typeface="Arial"/>
              </a:rPr>
              <a:t>анализировать</a:t>
            </a:r>
            <a:r>
              <a:rPr lang="ru" sz="1400">
                <a:solidFill>
                  <a:srgbClr val="0E2D43"/>
                </a:solidFill>
                <a:latin typeface="Arial"/>
                <a:ea typeface="Arial"/>
                <a:cs typeface="Arial"/>
                <a:sym typeface="Arial"/>
              </a:rPr>
              <a:t> свойства в разметке, проверять кодировку, мета-теги для SEO и прочее. Да и разработка давно уходит в веб: работа над тестированием исключительно десктопа встречается все реже. Тогда придется переместиться в  мир сайтов, а там вас встретят HTML с CSS. Чтобы тестировать продукт экспертно, нужно разбираться во всей его начинке.</a:t>
            </a:r>
            <a:endParaRPr sz="20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100" y="272549"/>
            <a:ext cx="2743200" cy="11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725" y="3584774"/>
            <a:ext cx="2353699" cy="18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220600" y="1919075"/>
            <a:ext cx="8873700" cy="28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https://habr.com/ru/company/rshb/blog/591449/</a:t>
            </a:r>
            <a:r>
              <a:rPr lang="ru"/>
              <a:t> 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Автоматизация тестирования «с нуля»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https://fs.top-academy.ru/api/v1/files/AaAI_987EvRVQtRGLHH-KaHehMCR9OFg?inline=true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учебные материалы академии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https://www.zibtek.com/blog/what-is-qa-automation/</a:t>
            </a:r>
            <a:r>
              <a:rPr lang="ru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What is QA Automation?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100" y="272549"/>
            <a:ext cx="2743200" cy="11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0950" y="19081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Цели курса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Что такое АТ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Преимущество и недостатки АТ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Цели и задачи АТ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Подходы АТ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Зачем </a:t>
            </a:r>
            <a:r>
              <a:rPr lang="ru"/>
              <a:t>тестировщикам</a:t>
            </a:r>
            <a:r>
              <a:rPr lang="ru"/>
              <a:t> HTML/CSS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00" y="272549"/>
            <a:ext cx="2743200" cy="11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курса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8" y="1690400"/>
            <a:ext cx="8790924" cy="332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100" y="272549"/>
            <a:ext cx="2743200" cy="11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156" y="4689626"/>
            <a:ext cx="344646" cy="37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 Jmeter: Everything you Need to Know - Geekflare"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3175" y="4613425"/>
            <a:ext cx="1111699" cy="3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5926" y="4537956"/>
            <a:ext cx="488775" cy="51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8">
            <a:alphaModFix/>
          </a:blip>
          <a:srcRect b="22546" l="27023" r="26885" t="30005"/>
          <a:stretch/>
        </p:blipFill>
        <p:spPr>
          <a:xfrm>
            <a:off x="7756675" y="4564137"/>
            <a:ext cx="488774" cy="50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96575" y="4496975"/>
            <a:ext cx="738100" cy="5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Automation Test 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150" y="152400"/>
            <a:ext cx="2121850" cy="21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8025"/>
            <a:ext cx="114547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" y="3109900"/>
            <a:ext cx="3615326" cy="20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Автоматизированное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666666"/>
                </a:solidFill>
              </a:rPr>
              <a:t>Автоматизированное тестирование или автоматизация тестирования – это метод тестирования программного обеспечения, который выполняется с использованием специальных программных средств, которые, в свою очередь необходимы для выполнения набора тестовых примеров. Напротив, ручное тестирование выполняется человеком, сидящим перед компьютером и тщательно выполняющим каждый шаг теста «руками».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100" y="272549"/>
            <a:ext cx="2743200" cy="11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Automation Test</a:t>
            </a:r>
            <a:r>
              <a:rPr lang="ru"/>
              <a:t> 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150" y="152400"/>
            <a:ext cx="2121850" cy="21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8025"/>
            <a:ext cx="114547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Преимущество АТ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5332075" y="2442550"/>
            <a:ext cx="3811927" cy="26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93750" y="863700"/>
            <a:ext cx="90504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72"/>
              <a:buNone/>
            </a:pPr>
            <a:r>
              <a:rPr lang="ru" sz="1431"/>
              <a:t>1. Ускорение рутинных операций, заполнение форм с множеством полей ввода (например, банковских форм или карточек пациентов поликлиники); </a:t>
            </a:r>
            <a:endParaRPr sz="1431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72"/>
              <a:buNone/>
            </a:pPr>
            <a:r>
              <a:rPr lang="ru" sz="1431"/>
              <a:t>2. Минимизация вероятности появления ошибок, зависящих от человеческого фактора (неправильный ввод, опечатка, повторный ввод и т. д.);</a:t>
            </a:r>
            <a:endParaRPr sz="1431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72"/>
              <a:buNone/>
            </a:pPr>
            <a:r>
              <a:rPr lang="ru" sz="1431"/>
              <a:t> 3. Расчет сложных формул (математических, экономических, построение графиков и т.д.);</a:t>
            </a:r>
            <a:endParaRPr sz="1431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72"/>
              <a:buNone/>
            </a:pPr>
            <a:r>
              <a:rPr lang="ru" sz="1431"/>
              <a:t> 4. Возможность выполнения тестовых случаев без участия человека (в не рабочее время или запуск по расписанию); </a:t>
            </a:r>
            <a:endParaRPr sz="1431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72"/>
              <a:buNone/>
            </a:pPr>
            <a:r>
              <a:rPr lang="ru" sz="1431"/>
              <a:t>5. Сокращение времени на анализ и определение сути ошибки; </a:t>
            </a:r>
            <a:endParaRPr sz="1431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72"/>
              <a:buNone/>
            </a:pPr>
            <a:r>
              <a:t/>
            </a:r>
            <a:endParaRPr sz="1431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172"/>
              <a:buNone/>
            </a:pPr>
            <a:r>
              <a:t/>
            </a:r>
            <a:endParaRPr sz="1431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200" y="16350"/>
            <a:ext cx="1910799" cy="8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98250" y="3212700"/>
            <a:ext cx="5582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6. Способность проверять отдельно каждый модуль без интерфейса пользователя (модульное тестирование); </a:t>
            </a:r>
            <a:endParaRPr sz="143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3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7. Увеличение объема тестирования (заполнение базы данных, нагрузочное тестирование, тестирование одновременно на нескольких устройствах и в разных конфигурациях).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Automation Test 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150" y="228600"/>
            <a:ext cx="2121850" cy="21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8025"/>
            <a:ext cx="114547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5560675" y="2137750"/>
            <a:ext cx="3811927" cy="26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</a:t>
            </a:r>
            <a:r>
              <a:rPr lang="ru"/>
              <a:t>АТ</a:t>
            </a:r>
            <a:endParaRPr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187525" y="792825"/>
            <a:ext cx="88782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1. Значительные трудозатраты для организации системы автоматизированного тестирования;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 2. Необходимость в привлечении специалистов более высокого уровня (повышение стоимости процесса тестирования);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 3. Большая вероятность существования ошибок в самой системе автоматизированного тестирования;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 4. Сложный процесс формирования анализа результатов; 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5. Учет стоимости лицензий на использование программного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 обеспечения; 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6. Возникновение сбоя или ошибки при выполнении одного </a:t>
            </a:r>
            <a:endParaRPr sz="14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из автоматизированных тестов с большой вероятностью </a:t>
            </a:r>
            <a:endParaRPr sz="14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может повлечь за собой сбой в работе других тестов; </a:t>
            </a:r>
            <a:endParaRPr sz="142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7. Не целесообразно покрывать автоматическими тестами 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25"/>
              <a:t>всю функциональность (некоторые функции программы легче протестировать вручную).</a:t>
            </a:r>
            <a:endParaRPr sz="1425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370" y="0"/>
            <a:ext cx="1838632" cy="7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