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РТ2-111 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Иванов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И.И.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</a:t>
            </a:r>
            <a:r>
              <a:rPr lang="en-US" sz="1600" spc="-1" dirty="0">
                <a:solidFill>
                  <a:srgbClr val="0F228B"/>
                </a:solidFill>
                <a:latin typeface="Times New Roman"/>
              </a:rPr>
              <a:t>3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0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Цель работы: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Задание: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Выводы: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Произвольный</PresentationFormat>
  <Paragraphs>12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the Russian Federation</cp:lastModifiedBy>
  <cp:revision>7</cp:revision>
  <dcterms:modified xsi:type="dcterms:W3CDTF">2023-01-26T09:26:39Z</dcterms:modified>
  <dc:language>en-US</dc:language>
</cp:coreProperties>
</file>