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392056"/>
            <a:ext cx="6498158" cy="850993"/>
          </a:xfrm>
        </p:spPr>
        <p:txBody>
          <a:bodyPr/>
          <a:lstStyle/>
          <a:p>
            <a:r>
              <a:rPr lang="en-US" dirty="0" err="1" smtClean="0"/>
              <a:t>stanford</a:t>
            </a:r>
            <a:r>
              <a:rPr lang="en-US" dirty="0" smtClean="0"/>
              <a:t>-</a:t>
            </a:r>
            <a:r>
              <a:rPr lang="en-US" dirty="0" err="1" smtClean="0"/>
              <a:t>corenlp</a:t>
            </a:r>
            <a:r>
              <a:rPr lang="en-US" dirty="0" smtClean="0"/>
              <a:t>-node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2350254"/>
            <a:ext cx="6498159" cy="204513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notes, v1</a:t>
            </a:r>
          </a:p>
          <a:p>
            <a:endParaRPr lang="en-US" dirty="0" smtClean="0"/>
          </a:p>
          <a:p>
            <a:r>
              <a:rPr lang="en-US" dirty="0" smtClean="0"/>
              <a:t>Mike Hewett</a:t>
            </a:r>
          </a:p>
          <a:p>
            <a:r>
              <a:rPr lang="en-US" dirty="0" smtClean="0"/>
              <a:t>Shamod Lacoul</a:t>
            </a:r>
          </a:p>
          <a:p>
            <a:endParaRPr lang="en-US" dirty="0" smtClean="0"/>
          </a:p>
          <a:p>
            <a:r>
              <a:rPr lang="en-US" dirty="0" smtClean="0"/>
              <a:t>October 2012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</a:t>
            </a:r>
            <a:r>
              <a:rPr lang="en-US" dirty="0" err="1" smtClean="0"/>
              <a:t>Node.js</a:t>
            </a:r>
            <a:r>
              <a:rPr lang="en-US" dirty="0" smtClean="0"/>
              <a:t> library that uses a Stanford </a:t>
            </a:r>
            <a:r>
              <a:rPr lang="en-US" dirty="0" err="1" smtClean="0"/>
              <a:t>CoreNLP</a:t>
            </a:r>
            <a:r>
              <a:rPr lang="en-US" dirty="0" smtClean="0"/>
              <a:t> server to provide NLP services</a:t>
            </a:r>
          </a:p>
          <a:p>
            <a:r>
              <a:rPr lang="en-US" dirty="0" smtClean="0"/>
              <a:t>Provide a REST-based web service API that uses the above library to enable access to the Stanford </a:t>
            </a:r>
            <a:r>
              <a:rPr lang="en-US" dirty="0" err="1" smtClean="0"/>
              <a:t>CoreNLP</a:t>
            </a:r>
            <a:r>
              <a:rPr lang="en-US" dirty="0" smtClean="0"/>
              <a:t> software</a:t>
            </a:r>
            <a:endParaRPr lang="en-US" dirty="0"/>
          </a:p>
          <a:p>
            <a:r>
              <a:rPr lang="en-US" dirty="0" smtClean="0"/>
              <a:t>Provide adequate documentation and examples</a:t>
            </a:r>
          </a:p>
          <a:p>
            <a:r>
              <a:rPr lang="en-US" dirty="0" smtClean="0"/>
              <a:t>Provide automated and manual test cases for the web services and the library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Server lifecycle</a:t>
            </a:r>
            <a:br>
              <a:rPr lang="en-US" dirty="0" smtClean="0"/>
            </a:br>
            <a:r>
              <a:rPr lang="en-US" dirty="0" smtClean="0"/>
              <a:t>(client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9805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one or more configurations   (</a:t>
            </a:r>
            <a:r>
              <a:rPr lang="en-US" i="1" dirty="0" smtClean="0"/>
              <a:t>offline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Web Services server (</a:t>
            </a:r>
            <a:r>
              <a:rPr lang="en-US" dirty="0" err="1" smtClean="0"/>
              <a:t>stanford</a:t>
            </a:r>
            <a:r>
              <a:rPr lang="en-US" dirty="0" smtClean="0"/>
              <a:t>-</a:t>
            </a:r>
            <a:r>
              <a:rPr lang="en-US" dirty="0" err="1" smtClean="0"/>
              <a:t>corenlp</a:t>
            </a:r>
            <a:r>
              <a:rPr lang="en-US" dirty="0" smtClean="0"/>
              <a:t>-node)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err="1" smtClean="0"/>
              <a:t>CoreNLP</a:t>
            </a:r>
            <a:r>
              <a:rPr lang="en-US" dirty="0" smtClean="0"/>
              <a:t> server (using a configuration)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text for processing (repeat…)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CoreNLP</a:t>
            </a:r>
            <a:r>
              <a:rPr lang="en-US" dirty="0" smtClean="0"/>
              <a:t>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(optional) Go to Step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 Web Services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9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Non-obvious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NLP servers can be started at the same time.  </a:t>
            </a:r>
          </a:p>
          <a:p>
            <a:r>
              <a:rPr lang="en-US" dirty="0" smtClean="0"/>
              <a:t>The same instance of the </a:t>
            </a:r>
            <a:r>
              <a:rPr lang="en-US" dirty="0" err="1" smtClean="0"/>
              <a:t>Node.js</a:t>
            </a:r>
            <a:r>
              <a:rPr lang="en-US" dirty="0" smtClean="0"/>
              <a:t> server can be used to interact with all of the servers.</a:t>
            </a:r>
          </a:p>
          <a:p>
            <a:r>
              <a:rPr lang="en-US" dirty="0" smtClean="0"/>
              <a:t>For now, </a:t>
            </a:r>
            <a:r>
              <a:rPr lang="en-US" dirty="0"/>
              <a:t>t</a:t>
            </a:r>
            <a:r>
              <a:rPr lang="en-US" dirty="0" smtClean="0"/>
              <a:t>he server will not return 202 statuses.  It will wait on long-running NLP processes.</a:t>
            </a:r>
          </a:p>
          <a:p>
            <a:r>
              <a:rPr lang="en-US" dirty="0" smtClean="0"/>
              <a:t>The NLP results will be returned as-is, enclosed in a JSON envelope.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CoreNLP</a:t>
            </a:r>
            <a:r>
              <a:rPr lang="en-US" dirty="0" smtClean="0"/>
              <a:t>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objects that are used to set parameters when starting the Stanford </a:t>
            </a:r>
            <a:r>
              <a:rPr lang="en-US" dirty="0" err="1" smtClean="0"/>
              <a:t>CoreNLP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User can define multiple configurations</a:t>
            </a:r>
          </a:p>
          <a:p>
            <a:r>
              <a:rPr lang="en-US" dirty="0" smtClean="0"/>
              <a:t>Specify a configuration when starting the </a:t>
            </a:r>
            <a:r>
              <a:rPr lang="en-US" dirty="0" err="1" smtClean="0"/>
              <a:t>CoreNLP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Several example configurations are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155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POST http://{host}/</a:t>
            </a:r>
            <a:r>
              <a:rPr lang="en-US" dirty="0" err="1" smtClean="0"/>
              <a:t>api</a:t>
            </a:r>
            <a:r>
              <a:rPr lang="en-US" dirty="0" smtClean="0"/>
              <a:t>/1/server/</a:t>
            </a:r>
            <a:r>
              <a:rPr lang="en-US" dirty="0" err="1" smtClean="0"/>
              <a:t>stanford-corenlp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={path-to-</a:t>
            </a:r>
            <a:r>
              <a:rPr lang="en-US" dirty="0" err="1" smtClean="0"/>
              <a:t>config</a:t>
            </a:r>
            <a:r>
              <a:rPr lang="en-US" dirty="0" smtClean="0"/>
              <a:t>-file}</a:t>
            </a:r>
          </a:p>
          <a:p>
            <a:pPr lvl="1"/>
            <a:r>
              <a:rPr lang="en-US" dirty="0" smtClean="0"/>
              <a:t>Returns JSON object, including </a:t>
            </a:r>
            <a:r>
              <a:rPr lang="en-US" dirty="0" err="1" smtClean="0"/>
              <a:t>serverId</a:t>
            </a:r>
            <a:endParaRPr lang="en-US" dirty="0" smtClean="0"/>
          </a:p>
          <a:p>
            <a:pPr lvl="1"/>
            <a:r>
              <a:rPr lang="en-US" dirty="0" smtClean="0"/>
              <a:t>Can start multiple servers</a:t>
            </a:r>
          </a:p>
          <a:p>
            <a:r>
              <a:rPr lang="en-US" dirty="0" smtClean="0"/>
              <a:t>POST http://{host}/</a:t>
            </a:r>
            <a:r>
              <a:rPr lang="en-US" dirty="0" err="1" smtClean="0"/>
              <a:t>api</a:t>
            </a:r>
            <a:r>
              <a:rPr lang="en-US" dirty="0" smtClean="0"/>
              <a:t>/1/</a:t>
            </a:r>
            <a:r>
              <a:rPr lang="en-US" dirty="0" err="1" smtClean="0"/>
              <a:t>nlp</a:t>
            </a:r>
            <a:r>
              <a:rPr lang="en-US" dirty="0" smtClean="0"/>
              <a:t>/{</a:t>
            </a:r>
            <a:r>
              <a:rPr lang="en-US" dirty="0" err="1" smtClean="0"/>
              <a:t>serverId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text={text…}</a:t>
            </a:r>
          </a:p>
          <a:p>
            <a:pPr lvl="1"/>
            <a:r>
              <a:rPr lang="en-US" dirty="0" err="1" smtClean="0"/>
              <a:t>clientId</a:t>
            </a:r>
            <a:r>
              <a:rPr lang="en-US" dirty="0" smtClean="0"/>
              <a:t>={user-generated-id}</a:t>
            </a:r>
          </a:p>
          <a:p>
            <a:pPr lvl="1"/>
            <a:r>
              <a:rPr lang="en-US" dirty="0" smtClean="0"/>
              <a:t>Returns JSON object with results and </a:t>
            </a:r>
            <a:r>
              <a:rPr lang="en-US" dirty="0" err="1" smtClean="0"/>
              <a:t>clientId</a:t>
            </a:r>
            <a:endParaRPr lang="en-US" dirty="0" smtClean="0"/>
          </a:p>
          <a:p>
            <a:r>
              <a:rPr lang="en-US" dirty="0" smtClean="0"/>
              <a:t>DELETE http://{host}/</a:t>
            </a:r>
            <a:r>
              <a:rPr lang="en-US" dirty="0" err="1" smtClean="0"/>
              <a:t>api</a:t>
            </a:r>
            <a:r>
              <a:rPr lang="en-US" dirty="0" smtClean="0"/>
              <a:t>/1/server/{</a:t>
            </a:r>
            <a:r>
              <a:rPr lang="en-US" dirty="0" err="1" smtClean="0"/>
              <a:t>serverId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GET http://{host}/</a:t>
            </a:r>
            <a:r>
              <a:rPr lang="en-US" dirty="0" err="1" smtClean="0"/>
              <a:t>api</a:t>
            </a:r>
            <a:r>
              <a:rPr lang="en-US" dirty="0" smtClean="0"/>
              <a:t>/1/status/{</a:t>
            </a:r>
            <a:r>
              <a:rPr lang="en-US" dirty="0" err="1" smtClean="0"/>
              <a:t>serverId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Returns JSON object with the server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5637</TotalTime>
  <Words>349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stanford-corenlp-node</vt:lpstr>
      <vt:lpstr>Goals</vt:lpstr>
      <vt:lpstr>NLP Server lifecycle (client view)</vt:lpstr>
      <vt:lpstr>Non-obvious features</vt:lpstr>
      <vt:lpstr>CoreNLP Configurations</vt:lpstr>
      <vt:lpstr>Web Services</vt:lpstr>
    </vt:vector>
  </TitlesOfParts>
  <Company>Hewett Research,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Stanford-corenlp-node</dc:title>
  <dc:creator>Micheal Hewett</dc:creator>
  <cp:lastModifiedBy>Micheal Hewett</cp:lastModifiedBy>
  <cp:revision>7</cp:revision>
  <dcterms:created xsi:type="dcterms:W3CDTF">2012-10-24T04:36:16Z</dcterms:created>
  <dcterms:modified xsi:type="dcterms:W3CDTF">2012-10-28T02:33:54Z</dcterms:modified>
</cp:coreProperties>
</file>