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4" r:id="rId1"/>
  </p:sldMasterIdLst>
  <p:sldIdLst>
    <p:sldId id="256" r:id="rId2"/>
    <p:sldId id="257" r:id="rId3"/>
    <p:sldId id="262" r:id="rId4"/>
    <p:sldId id="261"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p:scale>
          <a:sx n="82" d="100"/>
          <a:sy n="82" d="100"/>
        </p:scale>
        <p:origin x="9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77198D-EA37-4D78-92E5-0686C1E06A7A}"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88C37-A0C8-4FFA-B432-5C526D0FB4FE}" type="slidenum">
              <a:rPr lang="en-US" smtClean="0"/>
              <a:t>‹#›</a:t>
            </a:fld>
            <a:endParaRPr lang="en-US"/>
          </a:p>
        </p:txBody>
      </p:sp>
    </p:spTree>
    <p:extLst>
      <p:ext uri="{BB962C8B-B14F-4D97-AF65-F5344CB8AC3E}">
        <p14:creationId xmlns:p14="http://schemas.microsoft.com/office/powerpoint/2010/main" val="1141205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77198D-EA37-4D78-92E5-0686C1E06A7A}"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488C37-A0C8-4FFA-B432-5C526D0FB4FE}" type="slidenum">
              <a:rPr lang="en-US" smtClean="0"/>
              <a:t>‹#›</a:t>
            </a:fld>
            <a:endParaRPr lang="en-US"/>
          </a:p>
        </p:txBody>
      </p:sp>
    </p:spTree>
    <p:extLst>
      <p:ext uri="{BB962C8B-B14F-4D97-AF65-F5344CB8AC3E}">
        <p14:creationId xmlns:p14="http://schemas.microsoft.com/office/powerpoint/2010/main" val="2369983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577198D-EA37-4D78-92E5-0686C1E06A7A}"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88C37-A0C8-4FFA-B432-5C526D0FB4FE}" type="slidenum">
              <a:rPr lang="en-US" smtClean="0"/>
              <a:t>‹#›</a:t>
            </a:fld>
            <a:endParaRPr lang="en-US"/>
          </a:p>
        </p:txBody>
      </p:sp>
    </p:spTree>
    <p:extLst>
      <p:ext uri="{BB962C8B-B14F-4D97-AF65-F5344CB8AC3E}">
        <p14:creationId xmlns:p14="http://schemas.microsoft.com/office/powerpoint/2010/main" val="37420865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577198D-EA37-4D78-92E5-0686C1E06A7A}"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88C37-A0C8-4FFA-B432-5C526D0FB4F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7458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77198D-EA37-4D78-92E5-0686C1E06A7A}"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88C37-A0C8-4FFA-B432-5C526D0FB4FE}" type="slidenum">
              <a:rPr lang="en-US" smtClean="0"/>
              <a:t>‹#›</a:t>
            </a:fld>
            <a:endParaRPr lang="en-US"/>
          </a:p>
        </p:txBody>
      </p:sp>
    </p:spTree>
    <p:extLst>
      <p:ext uri="{BB962C8B-B14F-4D97-AF65-F5344CB8AC3E}">
        <p14:creationId xmlns:p14="http://schemas.microsoft.com/office/powerpoint/2010/main" val="4047397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577198D-EA37-4D78-92E5-0686C1E06A7A}" type="datetimeFigureOut">
              <a:rPr lang="en-US" smtClean="0"/>
              <a:t>1/11/2024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88C37-A0C8-4FFA-B432-5C526D0FB4FE}" type="slidenum">
              <a:rPr lang="en-US" smtClean="0"/>
              <a:t>‹#›</a:t>
            </a:fld>
            <a:endParaRPr lang="en-US"/>
          </a:p>
        </p:txBody>
      </p:sp>
    </p:spTree>
    <p:extLst>
      <p:ext uri="{BB962C8B-B14F-4D97-AF65-F5344CB8AC3E}">
        <p14:creationId xmlns:p14="http://schemas.microsoft.com/office/powerpoint/2010/main" val="1605279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577198D-EA37-4D78-92E5-0686C1E06A7A}" type="datetimeFigureOut">
              <a:rPr lang="en-US" smtClean="0"/>
              <a:t>1/11/2024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88C37-A0C8-4FFA-B432-5C526D0FB4FE}" type="slidenum">
              <a:rPr lang="en-US" smtClean="0"/>
              <a:t>‹#›</a:t>
            </a:fld>
            <a:endParaRPr lang="en-US"/>
          </a:p>
        </p:txBody>
      </p:sp>
    </p:spTree>
    <p:extLst>
      <p:ext uri="{BB962C8B-B14F-4D97-AF65-F5344CB8AC3E}">
        <p14:creationId xmlns:p14="http://schemas.microsoft.com/office/powerpoint/2010/main" val="3665235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77198D-EA37-4D78-92E5-0686C1E06A7A}"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88C37-A0C8-4FFA-B432-5C526D0FB4FE}" type="slidenum">
              <a:rPr lang="en-US" smtClean="0"/>
              <a:t>‹#›</a:t>
            </a:fld>
            <a:endParaRPr lang="en-US"/>
          </a:p>
        </p:txBody>
      </p:sp>
    </p:spTree>
    <p:extLst>
      <p:ext uri="{BB962C8B-B14F-4D97-AF65-F5344CB8AC3E}">
        <p14:creationId xmlns:p14="http://schemas.microsoft.com/office/powerpoint/2010/main" val="1971267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77198D-EA37-4D78-92E5-0686C1E06A7A}"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88C37-A0C8-4FFA-B432-5C526D0FB4FE}" type="slidenum">
              <a:rPr lang="en-US" smtClean="0"/>
              <a:t>‹#›</a:t>
            </a:fld>
            <a:endParaRPr lang="en-US"/>
          </a:p>
        </p:txBody>
      </p:sp>
    </p:spTree>
    <p:extLst>
      <p:ext uri="{BB962C8B-B14F-4D97-AF65-F5344CB8AC3E}">
        <p14:creationId xmlns:p14="http://schemas.microsoft.com/office/powerpoint/2010/main" val="1918090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577198D-EA37-4D78-92E5-0686C1E06A7A}"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88C37-A0C8-4FFA-B432-5C526D0FB4FE}" type="slidenum">
              <a:rPr lang="en-US" smtClean="0"/>
              <a:t>‹#›</a:t>
            </a:fld>
            <a:endParaRPr lang="en-US"/>
          </a:p>
        </p:txBody>
      </p:sp>
    </p:spTree>
    <p:extLst>
      <p:ext uri="{BB962C8B-B14F-4D97-AF65-F5344CB8AC3E}">
        <p14:creationId xmlns:p14="http://schemas.microsoft.com/office/powerpoint/2010/main" val="3642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77198D-EA37-4D78-92E5-0686C1E06A7A}"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88C37-A0C8-4FFA-B432-5C526D0FB4FE}" type="slidenum">
              <a:rPr lang="en-US" smtClean="0"/>
              <a:t>‹#›</a:t>
            </a:fld>
            <a:endParaRPr lang="en-US"/>
          </a:p>
        </p:txBody>
      </p:sp>
    </p:spTree>
    <p:extLst>
      <p:ext uri="{BB962C8B-B14F-4D97-AF65-F5344CB8AC3E}">
        <p14:creationId xmlns:p14="http://schemas.microsoft.com/office/powerpoint/2010/main" val="3165076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77198D-EA37-4D78-92E5-0686C1E06A7A}"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488C37-A0C8-4FFA-B432-5C526D0FB4FE}" type="slidenum">
              <a:rPr lang="en-US" smtClean="0"/>
              <a:t>‹#›</a:t>
            </a:fld>
            <a:endParaRPr lang="en-US"/>
          </a:p>
        </p:txBody>
      </p:sp>
    </p:spTree>
    <p:extLst>
      <p:ext uri="{BB962C8B-B14F-4D97-AF65-F5344CB8AC3E}">
        <p14:creationId xmlns:p14="http://schemas.microsoft.com/office/powerpoint/2010/main" val="989541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77198D-EA37-4D78-92E5-0686C1E06A7A}" type="datetimeFigureOut">
              <a:rPr lang="en-US" smtClean="0"/>
              <a:t>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488C37-A0C8-4FFA-B432-5C526D0FB4FE}" type="slidenum">
              <a:rPr lang="en-US" smtClean="0"/>
              <a:t>‹#›</a:t>
            </a:fld>
            <a:endParaRPr lang="en-US"/>
          </a:p>
        </p:txBody>
      </p:sp>
    </p:spTree>
    <p:extLst>
      <p:ext uri="{BB962C8B-B14F-4D97-AF65-F5344CB8AC3E}">
        <p14:creationId xmlns:p14="http://schemas.microsoft.com/office/powerpoint/2010/main" val="1275772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577198D-EA37-4D78-92E5-0686C1E06A7A}" type="datetimeFigureOut">
              <a:rPr lang="en-US" smtClean="0"/>
              <a:t>1/11/2024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E488C37-A0C8-4FFA-B432-5C526D0FB4FE}" type="slidenum">
              <a:rPr lang="en-US" smtClean="0"/>
              <a:t>‹#›</a:t>
            </a:fld>
            <a:endParaRPr lang="en-US"/>
          </a:p>
        </p:txBody>
      </p:sp>
    </p:spTree>
    <p:extLst>
      <p:ext uri="{BB962C8B-B14F-4D97-AF65-F5344CB8AC3E}">
        <p14:creationId xmlns:p14="http://schemas.microsoft.com/office/powerpoint/2010/main" val="4292273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577198D-EA37-4D78-92E5-0686C1E06A7A}" type="datetimeFigureOut">
              <a:rPr lang="en-US" smtClean="0"/>
              <a:t>1/11/2024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E488C37-A0C8-4FFA-B432-5C526D0FB4FE}" type="slidenum">
              <a:rPr lang="en-US" smtClean="0"/>
              <a:t>‹#›</a:t>
            </a:fld>
            <a:endParaRPr lang="en-US"/>
          </a:p>
        </p:txBody>
      </p:sp>
    </p:spTree>
    <p:extLst>
      <p:ext uri="{BB962C8B-B14F-4D97-AF65-F5344CB8AC3E}">
        <p14:creationId xmlns:p14="http://schemas.microsoft.com/office/powerpoint/2010/main" val="2314146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577198D-EA37-4D78-92E5-0686C1E06A7A}" type="datetimeFigureOut">
              <a:rPr lang="en-US" smtClean="0"/>
              <a:t>1/11/2024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E488C37-A0C8-4FFA-B432-5C526D0FB4FE}" type="slidenum">
              <a:rPr lang="en-US" smtClean="0"/>
              <a:t>‹#›</a:t>
            </a:fld>
            <a:endParaRPr lang="en-US"/>
          </a:p>
        </p:txBody>
      </p:sp>
    </p:spTree>
    <p:extLst>
      <p:ext uri="{BB962C8B-B14F-4D97-AF65-F5344CB8AC3E}">
        <p14:creationId xmlns:p14="http://schemas.microsoft.com/office/powerpoint/2010/main" val="1343297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77198D-EA37-4D78-92E5-0686C1E06A7A}"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488C37-A0C8-4FFA-B432-5C526D0FB4FE}" type="slidenum">
              <a:rPr lang="en-US" smtClean="0"/>
              <a:t>‹#›</a:t>
            </a:fld>
            <a:endParaRPr lang="en-US"/>
          </a:p>
        </p:txBody>
      </p:sp>
    </p:spTree>
    <p:extLst>
      <p:ext uri="{BB962C8B-B14F-4D97-AF65-F5344CB8AC3E}">
        <p14:creationId xmlns:p14="http://schemas.microsoft.com/office/powerpoint/2010/main" val="1750859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577198D-EA37-4D78-92E5-0686C1E06A7A}" type="datetimeFigureOut">
              <a:rPr lang="en-US" smtClean="0"/>
              <a:t>1/11/2024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E488C37-A0C8-4FFA-B432-5C526D0FB4FE}" type="slidenum">
              <a:rPr lang="en-US" smtClean="0"/>
              <a:t>‹#›</a:t>
            </a:fld>
            <a:endParaRPr lang="en-US"/>
          </a:p>
        </p:txBody>
      </p:sp>
    </p:spTree>
    <p:extLst>
      <p:ext uri="{BB962C8B-B14F-4D97-AF65-F5344CB8AC3E}">
        <p14:creationId xmlns:p14="http://schemas.microsoft.com/office/powerpoint/2010/main" val="2008062961"/>
      </p:ext>
    </p:extLst>
  </p:cSld>
  <p:clrMap bg1="dk1" tx1="lt1" bg2="dk2" tx2="lt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 id="2147483946" r:id="rId12"/>
    <p:sldLayoutId id="2147483947" r:id="rId13"/>
    <p:sldLayoutId id="2147483948" r:id="rId14"/>
    <p:sldLayoutId id="2147483949" r:id="rId15"/>
    <p:sldLayoutId id="2147483950" r:id="rId16"/>
    <p:sldLayoutId id="214748395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6863E-404B-3755-CFE6-42E736F157E2}"/>
              </a:ext>
            </a:extLst>
          </p:cNvPr>
          <p:cNvSpPr>
            <a:spLocks noGrp="1"/>
          </p:cNvSpPr>
          <p:nvPr>
            <p:ph type="ctrTitle"/>
          </p:nvPr>
        </p:nvSpPr>
        <p:spPr>
          <a:xfrm>
            <a:off x="641463" y="359229"/>
            <a:ext cx="10909074" cy="7217229"/>
          </a:xfrm>
        </p:spPr>
        <p:txBody>
          <a:bodyPr>
            <a:normAutofit fontScale="90000"/>
          </a:bodyPr>
          <a:lstStyle/>
          <a:p>
            <a:pPr algn="ctr"/>
            <a:r>
              <a:rPr lang="en-US" sz="3600" dirty="0"/>
              <a:t>STEVE MAKAU KENNEDY</a:t>
            </a:r>
            <a:br>
              <a:rPr lang="en-US" sz="3600" dirty="0"/>
            </a:br>
            <a:r>
              <a:rPr lang="en-US" sz="3600" dirty="0"/>
              <a:t>123037</a:t>
            </a:r>
            <a:br>
              <a:rPr lang="en-US" sz="3600" dirty="0"/>
            </a:br>
            <a:r>
              <a:rPr lang="en-US" sz="3600" dirty="0"/>
              <a:t>ICS 4C</a:t>
            </a:r>
            <a:br>
              <a:rPr lang="en-US" sz="3600" dirty="0"/>
            </a:br>
            <a:br>
              <a:rPr lang="en-US" sz="3600" dirty="0"/>
            </a:br>
            <a:r>
              <a:rPr lang="en-US" sz="3600" dirty="0"/>
              <a:t>A DIABETES PREDICTION  MODEL BASED ON KNN</a:t>
            </a:r>
            <a:br>
              <a:rPr lang="en-US" sz="3600" dirty="0"/>
            </a:br>
            <a:br>
              <a:rPr lang="en-US" sz="3600" dirty="0"/>
            </a:br>
            <a:br>
              <a:rPr lang="en-US" sz="3600" dirty="0"/>
            </a:br>
            <a:r>
              <a:rPr lang="en-US" sz="3600" dirty="0"/>
              <a:t>Supervisor name: </a:t>
            </a:r>
            <a:br>
              <a:rPr lang="en-US" sz="3600" dirty="0"/>
            </a:br>
            <a:r>
              <a:rPr lang="en-US" sz="3600" dirty="0"/>
              <a:t>DR. Dickson </a:t>
            </a:r>
            <a:r>
              <a:rPr lang="en-US" sz="3600" dirty="0" err="1"/>
              <a:t>Owuor</a:t>
            </a:r>
            <a:br>
              <a:rPr lang="en-US" sz="3600" dirty="0"/>
            </a:br>
            <a:br>
              <a:rPr lang="en-US" dirty="0"/>
            </a:br>
            <a:endParaRPr lang="en-US" dirty="0"/>
          </a:p>
        </p:txBody>
      </p:sp>
    </p:spTree>
    <p:extLst>
      <p:ext uri="{BB962C8B-B14F-4D97-AF65-F5344CB8AC3E}">
        <p14:creationId xmlns:p14="http://schemas.microsoft.com/office/powerpoint/2010/main" val="3943472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AF10-FF9B-75DF-0C77-114C59AF2A69}"/>
              </a:ext>
            </a:extLst>
          </p:cNvPr>
          <p:cNvSpPr>
            <a:spLocks noGrp="1"/>
          </p:cNvSpPr>
          <p:nvPr>
            <p:ph type="title"/>
          </p:nvPr>
        </p:nvSpPr>
        <p:spPr>
          <a:xfrm>
            <a:off x="635226" y="385233"/>
            <a:ext cx="10125302" cy="1035353"/>
          </a:xfrm>
        </p:spPr>
        <p:txBody>
          <a:bodyPr/>
          <a:lstStyle/>
          <a:p>
            <a:r>
              <a:rPr lang="en-US" dirty="0"/>
              <a:t>Background &amp; Problem Statement</a:t>
            </a:r>
          </a:p>
        </p:txBody>
      </p:sp>
      <p:sp>
        <p:nvSpPr>
          <p:cNvPr id="3" name="Content Placeholder 2">
            <a:extLst>
              <a:ext uri="{FF2B5EF4-FFF2-40B4-BE49-F238E27FC236}">
                <a16:creationId xmlns:a16="http://schemas.microsoft.com/office/drawing/2014/main" id="{BEA9DCD6-E247-7F19-F780-517977C88095}"/>
              </a:ext>
            </a:extLst>
          </p:cNvPr>
          <p:cNvSpPr>
            <a:spLocks noGrp="1"/>
          </p:cNvSpPr>
          <p:nvPr>
            <p:ph idx="1"/>
          </p:nvPr>
        </p:nvSpPr>
        <p:spPr>
          <a:xfrm>
            <a:off x="635226" y="1420586"/>
            <a:ext cx="10125302" cy="5052182"/>
          </a:xfrm>
        </p:spPr>
        <p:txBody>
          <a:bodyPr>
            <a:normAutofit lnSpcReduction="10000"/>
          </a:bodyPr>
          <a:lstStyle/>
          <a:p>
            <a:pPr algn="just"/>
            <a:r>
              <a:rPr lang="en-US" dirty="0">
                <a:solidFill>
                  <a:schemeClr val="tx1"/>
                </a:solidFill>
              </a:rPr>
              <a:t> </a:t>
            </a:r>
            <a:r>
              <a:rPr lang="en-US" sz="2400" dirty="0">
                <a:solidFill>
                  <a:schemeClr val="tx1"/>
                </a:solidFill>
              </a:rPr>
              <a:t>Diabetes is a long-term disease that affects people of all ages. Diabetes occurs when the pancreas is not able to produce enough insulin or when the body cannot effectively use the produced insulin.</a:t>
            </a:r>
          </a:p>
          <a:p>
            <a:r>
              <a:rPr lang="en-US" sz="2400" dirty="0">
                <a:solidFill>
                  <a:schemeClr val="tx1"/>
                </a:solidFill>
              </a:rPr>
              <a:t>There are different types of Diabetes. Type 1 is caused by low insulin production, Type 2 is caused by excess body weight and lack of sufficient activity. Gestational diabetes affects expectant mothers</a:t>
            </a:r>
            <a:r>
              <a:rPr lang="en-US" sz="2400" dirty="0"/>
              <a:t>. </a:t>
            </a:r>
          </a:p>
          <a:p>
            <a:r>
              <a:rPr lang="en-US" sz="2400" dirty="0"/>
              <a:t>Majority of patients who get tested for diabetes are diagnosed once they start developing symptoms. Doctors check if their patients have symptoms for the disease, if there was anyone in the family who previously had the disease, and </a:t>
            </a:r>
            <a:r>
              <a:rPr lang="en-US" sz="2400" dirty="0" err="1"/>
              <a:t>allergies.The</a:t>
            </a:r>
            <a:r>
              <a:rPr lang="en-US" sz="2400" dirty="0"/>
              <a:t> idea of blood tests help in observing the levels of glucose in the blood</a:t>
            </a:r>
            <a:endParaRPr lang="en-US" sz="2400"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784409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75FC5-D5D9-4C40-A21A-B59D7FFFA9D2}"/>
              </a:ext>
            </a:extLst>
          </p:cNvPr>
          <p:cNvSpPr>
            <a:spLocks noGrp="1"/>
          </p:cNvSpPr>
          <p:nvPr>
            <p:ph type="title"/>
          </p:nvPr>
        </p:nvSpPr>
        <p:spPr/>
        <p:txBody>
          <a:bodyPr/>
          <a:lstStyle/>
          <a:p>
            <a:r>
              <a:rPr lang="en-US" dirty="0"/>
              <a:t>Description of Dataset</a:t>
            </a:r>
            <a:endParaRPr lang="en-KE" dirty="0"/>
          </a:p>
        </p:txBody>
      </p:sp>
      <p:sp>
        <p:nvSpPr>
          <p:cNvPr id="3" name="Content Placeholder 2">
            <a:extLst>
              <a:ext uri="{FF2B5EF4-FFF2-40B4-BE49-F238E27FC236}">
                <a16:creationId xmlns:a16="http://schemas.microsoft.com/office/drawing/2014/main" id="{98952DA3-260C-436A-8391-A0AD16E57457}"/>
              </a:ext>
            </a:extLst>
          </p:cNvPr>
          <p:cNvSpPr>
            <a:spLocks noGrp="1"/>
          </p:cNvSpPr>
          <p:nvPr>
            <p:ph idx="1"/>
          </p:nvPr>
        </p:nvSpPr>
        <p:spPr/>
        <p:txBody>
          <a:bodyPr/>
          <a:lstStyle/>
          <a:p>
            <a:r>
              <a:rPr lang="en-US" dirty="0"/>
              <a:t>The system used the Pima Indians Diabetes dataset from the National Institute of Diabetes and Kidney Diseases which was obtained from Kaggle.  The objective of the dataset is to diagnostically predict whether or not a patient has diabetes, based on certain diagnostic measurements included in the dataset., which includes attributes like pregnancies, glucose levels, blood pressure, skin thickness, BMI, diabetes percentage, and age. The outcome confirmed if a patient had diabetes, with 1 being a Yes and 0 being a No.</a:t>
            </a:r>
          </a:p>
        </p:txBody>
      </p:sp>
    </p:spTree>
    <p:extLst>
      <p:ext uri="{BB962C8B-B14F-4D97-AF65-F5344CB8AC3E}">
        <p14:creationId xmlns:p14="http://schemas.microsoft.com/office/powerpoint/2010/main" val="2876116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54046-30EB-B906-775E-EDABF27E1E96}"/>
              </a:ext>
            </a:extLst>
          </p:cNvPr>
          <p:cNvSpPr>
            <a:spLocks noGrp="1"/>
          </p:cNvSpPr>
          <p:nvPr>
            <p:ph type="title"/>
          </p:nvPr>
        </p:nvSpPr>
        <p:spPr>
          <a:xfrm>
            <a:off x="447145" y="321733"/>
            <a:ext cx="10678054" cy="846668"/>
          </a:xfrm>
        </p:spPr>
        <p:txBody>
          <a:bodyPr/>
          <a:lstStyle/>
          <a:p>
            <a:r>
              <a:rPr lang="en-US" dirty="0"/>
              <a:t>Motivation	</a:t>
            </a:r>
          </a:p>
        </p:txBody>
      </p:sp>
      <p:sp>
        <p:nvSpPr>
          <p:cNvPr id="3" name="Content Placeholder 2">
            <a:extLst>
              <a:ext uri="{FF2B5EF4-FFF2-40B4-BE49-F238E27FC236}">
                <a16:creationId xmlns:a16="http://schemas.microsoft.com/office/drawing/2014/main" id="{0FCD741E-E638-DBD2-E92A-72BD06458C69}"/>
              </a:ext>
            </a:extLst>
          </p:cNvPr>
          <p:cNvSpPr>
            <a:spLocks noGrp="1"/>
          </p:cNvSpPr>
          <p:nvPr>
            <p:ph idx="1"/>
          </p:nvPr>
        </p:nvSpPr>
        <p:spPr>
          <a:xfrm>
            <a:off x="447145" y="1879601"/>
            <a:ext cx="10678054" cy="4267200"/>
          </a:xfrm>
        </p:spPr>
        <p:txBody>
          <a:bodyPr>
            <a:normAutofit/>
          </a:bodyPr>
          <a:lstStyle/>
          <a:p>
            <a:r>
              <a:rPr lang="en-US" sz="2400" dirty="0"/>
              <a:t>Patients with diabetes may find it difficult to predict their condition, so having a system that can assist with prediction can be beneficial for both long-term planning and psychological support.</a:t>
            </a:r>
          </a:p>
          <a:p>
            <a:r>
              <a:rPr lang="en-US" sz="2400" dirty="0"/>
              <a:t>The model can assist physicians in the future when deciding how best to care for their patients and in monitoring the patient's diagnosis trend.</a:t>
            </a:r>
            <a:endParaRPr lang="en-US" sz="2400" dirty="0">
              <a:solidFill>
                <a:schemeClr val="tx1"/>
              </a:solidFill>
            </a:endParaRPr>
          </a:p>
        </p:txBody>
      </p:sp>
    </p:spTree>
    <p:extLst>
      <p:ext uri="{BB962C8B-B14F-4D97-AF65-F5344CB8AC3E}">
        <p14:creationId xmlns:p14="http://schemas.microsoft.com/office/powerpoint/2010/main" val="2521653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EDD62-FEF0-727D-56D7-933080843ABA}"/>
              </a:ext>
            </a:extLst>
          </p:cNvPr>
          <p:cNvSpPr>
            <a:spLocks noGrp="1"/>
          </p:cNvSpPr>
          <p:nvPr>
            <p:ph type="title"/>
          </p:nvPr>
        </p:nvSpPr>
        <p:spPr>
          <a:xfrm>
            <a:off x="447145" y="110068"/>
            <a:ext cx="8534400" cy="1507067"/>
          </a:xfrm>
        </p:spPr>
        <p:txBody>
          <a:bodyPr>
            <a:normAutofit/>
          </a:bodyPr>
          <a:lstStyle/>
          <a:p>
            <a:r>
              <a:rPr lang="en-US" dirty="0"/>
              <a:t>Solution demonstration</a:t>
            </a:r>
          </a:p>
        </p:txBody>
      </p:sp>
      <p:sp>
        <p:nvSpPr>
          <p:cNvPr id="8" name="Content Placeholder 7">
            <a:extLst>
              <a:ext uri="{FF2B5EF4-FFF2-40B4-BE49-F238E27FC236}">
                <a16:creationId xmlns:a16="http://schemas.microsoft.com/office/drawing/2014/main" id="{3E25812C-4EEF-E395-974C-91BBD6337FFD}"/>
              </a:ext>
            </a:extLst>
          </p:cNvPr>
          <p:cNvSpPr>
            <a:spLocks noGrp="1"/>
          </p:cNvSpPr>
          <p:nvPr>
            <p:ph idx="1"/>
          </p:nvPr>
        </p:nvSpPr>
        <p:spPr>
          <a:xfrm>
            <a:off x="6981588" y="1991398"/>
            <a:ext cx="4419171" cy="3575884"/>
          </a:xfrm>
        </p:spPr>
        <p:txBody>
          <a:bodyPr>
            <a:normAutofit/>
          </a:bodyPr>
          <a:lstStyle/>
          <a:p>
            <a:endParaRPr lang="en-US"/>
          </a:p>
        </p:txBody>
      </p:sp>
      <p:pic>
        <p:nvPicPr>
          <p:cNvPr id="4" name="Content Placeholder 3">
            <a:extLst>
              <a:ext uri="{FF2B5EF4-FFF2-40B4-BE49-F238E27FC236}">
                <a16:creationId xmlns:a16="http://schemas.microsoft.com/office/drawing/2014/main" id="{3E0C2C79-6AD1-D5D6-3D76-76E3BE6D1793}"/>
              </a:ext>
            </a:extLst>
          </p:cNvPr>
          <p:cNvPicPr>
            <a:picLocks noChangeAspect="1"/>
          </p:cNvPicPr>
          <p:nvPr/>
        </p:nvPicPr>
        <p:blipFill>
          <a:blip r:embed="rId2"/>
          <a:stretch>
            <a:fillRect/>
          </a:stretch>
        </p:blipFill>
        <p:spPr>
          <a:xfrm>
            <a:off x="791241" y="2084534"/>
            <a:ext cx="5304759" cy="3156331"/>
          </a:xfrm>
          <a:prstGeom prst="rect">
            <a:avLst/>
          </a:prstGeom>
          <a:effectLst>
            <a:innerShdw blurRad="57150" dist="38100" dir="14460000">
              <a:prstClr val="black">
                <a:alpha val="70000"/>
              </a:prstClr>
            </a:innerShdw>
          </a:effectLst>
        </p:spPr>
      </p:pic>
    </p:spTree>
    <p:extLst>
      <p:ext uri="{BB962C8B-B14F-4D97-AF65-F5344CB8AC3E}">
        <p14:creationId xmlns:p14="http://schemas.microsoft.com/office/powerpoint/2010/main" val="27452449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463</TotalTime>
  <Words>223</Words>
  <Application>Microsoft Office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vt:lpstr>
      <vt:lpstr>STEVE MAKAU KENNEDY 123037 ICS 4C  A DIABETES PREDICTION  MODEL BASED ON KNN   Supervisor name:  DR. Dickson Owuor  </vt:lpstr>
      <vt:lpstr>Background &amp; Problem Statement</vt:lpstr>
      <vt:lpstr>Description of Dataset</vt:lpstr>
      <vt:lpstr>Motivation </vt:lpstr>
      <vt:lpstr>Solution demonstration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Nyabuto ryan Gichana 109023 ICS 4A  A DISEASE BASED MODEL BASED ON KNN: A CASE OF DIABETES PATIENTS  Supervisor name:  MR. deperias kerre  </dc:title>
  <dc:creator>Ryan Nyabuto</dc:creator>
  <cp:lastModifiedBy>jim mwangi</cp:lastModifiedBy>
  <cp:revision>14</cp:revision>
  <dcterms:created xsi:type="dcterms:W3CDTF">2022-12-20T17:30:39Z</dcterms:created>
  <dcterms:modified xsi:type="dcterms:W3CDTF">2024-01-11T06:31:37Z</dcterms:modified>
</cp:coreProperties>
</file>