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Analisis Stres dan Depresi pada Mahasiswa &amp; Pekerja Muda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Yuditchern Makawimbang • Oktober 2025</a:t>
            </a:r>
          </a:p>
        </p:txBody>
      </p:sp>
      <p:pic>
        <p:nvPicPr>
          <p:cNvPr id="4" name="Picture 3" descr="analysis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40480"/>
            <a:ext cx="7315200" cy="55307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Kesehatan mental menjadi isu penting di kalangan mahasiswa &amp; pekerja muda. Tekanan akademik dan beban kerja berkontribusi pada stres dan risiko depresi.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Metode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Suicide &amp; Depression (Kaggle) + survei mahasiswa (opsional).</a:t>
            </a:r>
          </a:p>
          <a:p>
            <a:r>
              <a:t>Metode: cleaning -&gt; rule-based top-k keyword -&gt; (opsional) LLM prompt-based.</a:t>
            </a:r>
          </a:p>
          <a:p>
            <a:r>
              <a:t>Tuning: top_k = 3, top_p = 0.9 (contoh).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Hasil Singkat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Proporsi teks yang mengandung kata terkait stres/depresi: contoh ~40%</a:t>
            </a:r>
          </a:p>
          <a:p>
            <a:r>
              <a:t>- Top isu: tugas/ujian, lembur/tekanan atasan, gangguan tidur.</a:t>
            </a:r>
          </a:p>
          <a:p>
            <a:r>
              <a:t>- Rekomendasi: program dukungan, edukasi manajemen stres.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 &amp; Rekomendasi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membantu mendeteksi pola awal masalah mental; namun bukan pengganti diagnosis.</a:t>
            </a:r>
          </a:p>
          <a:p>
            <a:r>
              <a:t>Langkah selanjutnya: validasi data lokal &amp; implementasi pilot program dukungan.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