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DCE-91A8-18AB-1BA9-8C20193E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" y="147484"/>
            <a:ext cx="4962243" cy="906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Makayla Hansen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992-5058-8BDA-7750-D6B235E9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673" y="1122371"/>
            <a:ext cx="2690991" cy="11390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</a:t>
            </a:r>
          </a:p>
          <a:p>
            <a:pPr algn="ctr"/>
            <a:r>
              <a:rPr lang="en-US" sz="1400" dirty="0"/>
              <a:t>Specialty in Full Stack Web Development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07CD41AC-2070-320E-E556-7BCB4B01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" r="3124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AD75B-30D4-8F12-ACB4-67D5099F48F3}"/>
              </a:ext>
            </a:extLst>
          </p:cNvPr>
          <p:cNvSpPr/>
          <p:nvPr/>
        </p:nvSpPr>
        <p:spPr>
          <a:xfrm>
            <a:off x="0" y="2711596"/>
            <a:ext cx="245806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9C6F8-8559-AEB6-8C60-AC2A9CBD7906}"/>
              </a:ext>
            </a:extLst>
          </p:cNvPr>
          <p:cNvSpPr/>
          <p:nvPr/>
        </p:nvSpPr>
        <p:spPr>
          <a:xfrm>
            <a:off x="-3049" y="3790072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BBE45-2B5A-11B5-F934-29AF02782662}"/>
              </a:ext>
            </a:extLst>
          </p:cNvPr>
          <p:cNvSpPr/>
          <p:nvPr/>
        </p:nvSpPr>
        <p:spPr>
          <a:xfrm>
            <a:off x="-3049" y="4868548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DA6DB-D044-93AE-B011-585450087BA6}"/>
              </a:ext>
            </a:extLst>
          </p:cNvPr>
          <p:cNvSpPr/>
          <p:nvPr/>
        </p:nvSpPr>
        <p:spPr>
          <a:xfrm>
            <a:off x="-3049" y="5947024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2178-F4A9-20E1-03C3-E73884366D8A}"/>
              </a:ext>
            </a:extLst>
          </p:cNvPr>
          <p:cNvSpPr txBox="1"/>
          <p:nvPr/>
        </p:nvSpPr>
        <p:spPr>
          <a:xfrm rot="5400000">
            <a:off x="-25483" y="2859997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31B68-BDFD-A87A-CA1A-6CCA74F3188D}"/>
              </a:ext>
            </a:extLst>
          </p:cNvPr>
          <p:cNvSpPr txBox="1"/>
          <p:nvPr/>
        </p:nvSpPr>
        <p:spPr>
          <a:xfrm rot="5400000">
            <a:off x="-25484" y="3920389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F3444-88ED-F026-82A3-5D82AF2E9D02}"/>
              </a:ext>
            </a:extLst>
          </p:cNvPr>
          <p:cNvSpPr txBox="1"/>
          <p:nvPr/>
        </p:nvSpPr>
        <p:spPr>
          <a:xfrm rot="5400000">
            <a:off x="-25484" y="5016950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3DA41-CBE4-2543-9315-8E153D646B39}"/>
              </a:ext>
            </a:extLst>
          </p:cNvPr>
          <p:cNvSpPr txBox="1"/>
          <p:nvPr/>
        </p:nvSpPr>
        <p:spPr>
          <a:xfrm rot="5400000">
            <a:off x="-25484" y="608941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08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0DDCE-91A8-18AB-1BA9-8C20193E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" y="147484"/>
            <a:ext cx="4962243" cy="906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Makayla Hansen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992-5058-8BDA-7750-D6B235E9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673" y="1122371"/>
            <a:ext cx="2690991" cy="11390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</a:t>
            </a:r>
          </a:p>
          <a:p>
            <a:pPr algn="ctr"/>
            <a:r>
              <a:rPr lang="en-US" sz="1400" dirty="0"/>
              <a:t>Specialty in Full Stack Web Development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07CD41AC-2070-320E-E556-7BCB4B01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" r="3124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AD75B-30D4-8F12-ACB4-67D5099F48F3}"/>
              </a:ext>
            </a:extLst>
          </p:cNvPr>
          <p:cNvSpPr/>
          <p:nvPr/>
        </p:nvSpPr>
        <p:spPr>
          <a:xfrm>
            <a:off x="0" y="2711596"/>
            <a:ext cx="3972232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9C6F8-8559-AEB6-8C60-AC2A9CBD7906}"/>
              </a:ext>
            </a:extLst>
          </p:cNvPr>
          <p:cNvSpPr/>
          <p:nvPr/>
        </p:nvSpPr>
        <p:spPr>
          <a:xfrm>
            <a:off x="7964" y="3790072"/>
            <a:ext cx="3972232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BBE45-2B5A-11B5-F934-29AF02782662}"/>
              </a:ext>
            </a:extLst>
          </p:cNvPr>
          <p:cNvSpPr/>
          <p:nvPr/>
        </p:nvSpPr>
        <p:spPr>
          <a:xfrm>
            <a:off x="-3049" y="4868548"/>
            <a:ext cx="3972232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DA6DB-D044-93AE-B011-585450087BA6}"/>
              </a:ext>
            </a:extLst>
          </p:cNvPr>
          <p:cNvSpPr/>
          <p:nvPr/>
        </p:nvSpPr>
        <p:spPr>
          <a:xfrm>
            <a:off x="-3049" y="5947024"/>
            <a:ext cx="3972232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Computer Term</a:t>
            </a:r>
          </a:p>
        </p:txBody>
      </p:sp>
    </p:spTree>
    <p:extLst>
      <p:ext uri="{BB962C8B-B14F-4D97-AF65-F5344CB8AC3E}">
        <p14:creationId xmlns:p14="http://schemas.microsoft.com/office/powerpoint/2010/main" val="14962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DCE-91A8-18AB-1BA9-8C20193E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" y="147484"/>
            <a:ext cx="4962243" cy="906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Makayla Hansen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992-5058-8BDA-7750-D6B235E9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673" y="1122371"/>
            <a:ext cx="2690991" cy="11390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</a:t>
            </a:r>
          </a:p>
          <a:p>
            <a:pPr algn="ctr"/>
            <a:r>
              <a:rPr lang="en-US" sz="1400" dirty="0"/>
              <a:t>Specialty in Full Stack Web Development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07CD41AC-2070-320E-E556-7BCB4B01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" r="3124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AD75B-30D4-8F12-ACB4-67D5099F48F3}"/>
              </a:ext>
            </a:extLst>
          </p:cNvPr>
          <p:cNvSpPr/>
          <p:nvPr/>
        </p:nvSpPr>
        <p:spPr>
          <a:xfrm>
            <a:off x="0" y="2711596"/>
            <a:ext cx="245806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9C6F8-8559-AEB6-8C60-AC2A9CBD7906}"/>
              </a:ext>
            </a:extLst>
          </p:cNvPr>
          <p:cNvSpPr/>
          <p:nvPr/>
        </p:nvSpPr>
        <p:spPr>
          <a:xfrm>
            <a:off x="-3049" y="3790072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BBE45-2B5A-11B5-F934-29AF02782662}"/>
              </a:ext>
            </a:extLst>
          </p:cNvPr>
          <p:cNvSpPr/>
          <p:nvPr/>
        </p:nvSpPr>
        <p:spPr>
          <a:xfrm>
            <a:off x="-3049" y="4868548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DA6DB-D044-93AE-B011-585450087BA6}"/>
              </a:ext>
            </a:extLst>
          </p:cNvPr>
          <p:cNvSpPr/>
          <p:nvPr/>
        </p:nvSpPr>
        <p:spPr>
          <a:xfrm>
            <a:off x="-3049" y="5947024"/>
            <a:ext cx="248855" cy="666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2178-F4A9-20E1-03C3-E73884366D8A}"/>
              </a:ext>
            </a:extLst>
          </p:cNvPr>
          <p:cNvSpPr txBox="1"/>
          <p:nvPr/>
        </p:nvSpPr>
        <p:spPr>
          <a:xfrm rot="5400000">
            <a:off x="-25483" y="2859997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31B68-BDFD-A87A-CA1A-6CCA74F3188D}"/>
              </a:ext>
            </a:extLst>
          </p:cNvPr>
          <p:cNvSpPr txBox="1"/>
          <p:nvPr/>
        </p:nvSpPr>
        <p:spPr>
          <a:xfrm rot="5400000">
            <a:off x="-25484" y="3920389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F3444-88ED-F026-82A3-5D82AF2E9D02}"/>
              </a:ext>
            </a:extLst>
          </p:cNvPr>
          <p:cNvSpPr txBox="1"/>
          <p:nvPr/>
        </p:nvSpPr>
        <p:spPr>
          <a:xfrm rot="5400000">
            <a:off x="-25484" y="5016950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3DA41-CBE4-2543-9315-8E153D646B39}"/>
              </a:ext>
            </a:extLst>
          </p:cNvPr>
          <p:cNvSpPr txBox="1"/>
          <p:nvPr/>
        </p:nvSpPr>
        <p:spPr>
          <a:xfrm rot="5400000">
            <a:off x="-25484" y="608941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653751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Makayla Hansen</vt:lpstr>
      <vt:lpstr>Makayla Hansen</vt:lpstr>
      <vt:lpstr>Makayla Hansen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Makayla Hansen</dc:title>
  <dc:creator>Makayla Hansen</dc:creator>
  <cp:lastModifiedBy>Makayla Hansen</cp:lastModifiedBy>
  <cp:revision>1</cp:revision>
  <dcterms:created xsi:type="dcterms:W3CDTF">2024-05-24T21:26:19Z</dcterms:created>
  <dcterms:modified xsi:type="dcterms:W3CDTF">2024-05-24T21:44:38Z</dcterms:modified>
</cp:coreProperties>
</file>