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54A5F46-2488-4181-9EDB-A11D26B6423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Restaurant Customer Behavior Vis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3E72FD0-B5BB-42D0-BC61-5146DE14D7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4/17/25 8:22:42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BF7B066-A57A-4BFC-805A-75934A255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2025-04-18T03:22:42Z</dcterms:created>
  <dcterms:modified xsi:type="dcterms:W3CDTF">2025-04-18T03:22:42Z</dcterms:modified>
</cp:coreProperties>
</file>