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f54bd10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f54bd10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f54bd10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f54bd10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f54bd101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f54bd101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f54bd101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f54bd101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fbb4f9b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fbb4f9b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108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Contextual Inquiry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Informed Consent &amp; Procedure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Demographic Information</a:t>
            </a:r>
            <a:endParaRPr/>
          </a:p>
        </p:txBody>
      </p:sp>
      <p:sp>
        <p:nvSpPr>
          <p:cNvPr id="288" name="Google Shape;288;p15"/>
          <p:cNvSpPr txBox="1"/>
          <p:nvPr>
            <p:ph idx="1" type="body"/>
          </p:nvPr>
        </p:nvSpPr>
        <p:spPr>
          <a:xfrm>
            <a:off x="1303800" y="14660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Please state the following: </a:t>
            </a:r>
            <a:endParaRPr/>
          </a:p>
          <a:p>
            <a:pPr indent="-311150" lvl="0" marL="457200" rtl="0" algn="l">
              <a:spcBef>
                <a:spcPts val="1200"/>
              </a:spcBef>
              <a:spcAft>
                <a:spcPts val="0"/>
              </a:spcAft>
              <a:buSzPts val="1300"/>
              <a:buAutoNum type="arabicPeriod"/>
            </a:pPr>
            <a:r>
              <a:rPr lang="en"/>
              <a:t>Age </a:t>
            </a:r>
            <a:endParaRPr/>
          </a:p>
          <a:p>
            <a:pPr indent="-311150" lvl="0" marL="457200" rtl="0" algn="l">
              <a:spcBef>
                <a:spcPts val="0"/>
              </a:spcBef>
              <a:spcAft>
                <a:spcPts val="0"/>
              </a:spcAft>
              <a:buSzPts val="1300"/>
              <a:buAutoNum type="arabicPeriod"/>
            </a:pPr>
            <a:r>
              <a:rPr lang="en"/>
              <a:t>Gender</a:t>
            </a:r>
            <a:endParaRPr/>
          </a:p>
          <a:p>
            <a:pPr indent="-311150" lvl="0" marL="457200" rtl="0" algn="l">
              <a:spcBef>
                <a:spcPts val="0"/>
              </a:spcBef>
              <a:spcAft>
                <a:spcPts val="0"/>
              </a:spcAft>
              <a:buSzPts val="1300"/>
              <a:buAutoNum type="arabicPeriod"/>
            </a:pPr>
            <a:r>
              <a:rPr lang="en"/>
              <a:t>Major </a:t>
            </a:r>
            <a:endParaRPr/>
          </a:p>
          <a:p>
            <a:pPr indent="-311150" lvl="0" marL="457200" rtl="0" algn="l">
              <a:spcBef>
                <a:spcPts val="0"/>
              </a:spcBef>
              <a:spcAft>
                <a:spcPts val="0"/>
              </a:spcAft>
              <a:buSzPts val="1300"/>
              <a:buAutoNum type="arabicPeriod"/>
            </a:pPr>
            <a:r>
              <a:rPr lang="en"/>
              <a:t>Year </a:t>
            </a:r>
            <a:endParaRPr/>
          </a:p>
          <a:p>
            <a:pPr indent="-311150" lvl="0" marL="457200" rtl="0" algn="l">
              <a:spcBef>
                <a:spcPts val="0"/>
              </a:spcBef>
              <a:spcAft>
                <a:spcPts val="0"/>
              </a:spcAft>
              <a:buSzPts val="1300"/>
              <a:buAutoNum type="arabicPeriod"/>
            </a:pPr>
            <a:r>
              <a:rPr lang="en"/>
              <a:t>Level of Experience - Internet </a:t>
            </a:r>
            <a:endParaRPr/>
          </a:p>
          <a:p>
            <a:pPr indent="-311150" lvl="0" marL="457200" rtl="0" algn="l">
              <a:spcBef>
                <a:spcPts val="0"/>
              </a:spcBef>
              <a:spcAft>
                <a:spcPts val="0"/>
              </a:spcAft>
              <a:buSzPts val="1300"/>
              <a:buAutoNum type="arabicPeriod"/>
            </a:pPr>
            <a:r>
              <a:rPr lang="en"/>
              <a:t>Level of Experience - myUTK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Scenario 1</a:t>
            </a:r>
            <a:endParaRPr/>
          </a:p>
        </p:txBody>
      </p:sp>
      <p:sp>
        <p:nvSpPr>
          <p:cNvPr id="294" name="Google Shape;294;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are applying for an external scholarship for the upcoming year. The application requires you submit your GPA. Use the myUTK system to find your most recent GPA.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Scenario 2</a:t>
            </a:r>
            <a:endParaRPr/>
          </a:p>
        </p:txBody>
      </p:sp>
      <p:sp>
        <p:nvSpPr>
          <p:cNvPr id="300" name="Google Shape;300;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Your advisor has accidentally locked </a:t>
            </a:r>
            <a:r>
              <a:rPr lang="en"/>
              <a:t>themselves</a:t>
            </a:r>
            <a:r>
              <a:rPr lang="en"/>
              <a:t> out of their account, and they need you to find your class schedule so that you can register for classes next semester. Find you full roster of classes from your last Fall/Spring semester.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Interview Questions</a:t>
            </a:r>
            <a:endParaRPr/>
          </a:p>
        </p:txBody>
      </p:sp>
      <p:sp>
        <p:nvSpPr>
          <p:cNvPr id="306" name="Google Shape;306;p18"/>
          <p:cNvSpPr txBox="1"/>
          <p:nvPr>
            <p:ph idx="1" type="body"/>
          </p:nvPr>
        </p:nvSpPr>
        <p:spPr>
          <a:xfrm>
            <a:off x="1303800" y="19410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 you use myUTK for?</a:t>
            </a:r>
            <a:endParaRPr/>
          </a:p>
          <a:p>
            <a:pPr indent="0" lvl="0" marL="0" rtl="0" algn="l">
              <a:spcBef>
                <a:spcPts val="1200"/>
              </a:spcBef>
              <a:spcAft>
                <a:spcPts val="0"/>
              </a:spcAft>
              <a:buNone/>
            </a:pPr>
            <a:r>
              <a:rPr lang="en"/>
              <a:t>What section of the website are you drawn to first?</a:t>
            </a:r>
            <a:endParaRPr/>
          </a:p>
          <a:p>
            <a:pPr indent="0" lvl="0" marL="0" rtl="0" algn="l">
              <a:spcBef>
                <a:spcPts val="1200"/>
              </a:spcBef>
              <a:spcAft>
                <a:spcPts val="0"/>
              </a:spcAft>
              <a:buNone/>
            </a:pPr>
            <a:r>
              <a:rPr lang="en"/>
              <a:t>How often do you use myUTK in a week?</a:t>
            </a:r>
            <a:endParaRPr/>
          </a:p>
          <a:p>
            <a:pPr indent="0" lvl="0" marL="0" rtl="0" algn="l">
              <a:spcBef>
                <a:spcPts val="1200"/>
              </a:spcBef>
              <a:spcAft>
                <a:spcPts val="0"/>
              </a:spcAft>
              <a:buNone/>
            </a:pPr>
            <a:r>
              <a:rPr lang="en"/>
              <a:t>What features do you consider to be useful for you as a student?</a:t>
            </a:r>
            <a:endParaRPr/>
          </a:p>
          <a:p>
            <a:pPr indent="0" lvl="0" marL="0" rtl="0" algn="l">
              <a:spcBef>
                <a:spcPts val="1200"/>
              </a:spcBef>
              <a:spcAft>
                <a:spcPts val="0"/>
              </a:spcAft>
              <a:buNone/>
            </a:pPr>
            <a:r>
              <a:rPr lang="en"/>
              <a:t>Did you know of other ways to find the requested information?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