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5AAC9-052B-4C70-B785-932E9A101041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EAA1F-62B4-4DF7-8D74-883478A37A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smtClean="0"/>
              <a:t>12/12/2011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12/12/2011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smtClean="0"/>
              <a:t>12/12/2011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12/12/2011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12/12/2011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12/12/2011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12/12/2011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12/12/2011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12/12/2011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12/12/2011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Instruction Set Randomization using Intel PIN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Muhammad Ali Akbar</a:t>
            </a:r>
          </a:p>
          <a:p>
            <a:r>
              <a:rPr lang="en-US" dirty="0" smtClean="0"/>
              <a:t>UNI: maa2206</a:t>
            </a:r>
          </a:p>
          <a:p>
            <a:r>
              <a:rPr lang="en-US" dirty="0" smtClean="0"/>
              <a:t>MS CS, Columbia, 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Step: Randomizing Executable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Got </a:t>
            </a:r>
            <a:r>
              <a:rPr lang="en-US" dirty="0" err="1" smtClean="0"/>
              <a:t>Cygwin</a:t>
            </a:r>
            <a:r>
              <a:rPr lang="en-US" dirty="0" smtClean="0"/>
              <a:t>, set it up for development</a:t>
            </a:r>
          </a:p>
          <a:p>
            <a:r>
              <a:rPr lang="en-US" dirty="0" smtClean="0"/>
              <a:t>Got binutils-2.21 and compiled it from source</a:t>
            </a:r>
          </a:p>
          <a:p>
            <a:r>
              <a:rPr lang="en-US" dirty="0" smtClean="0"/>
              <a:t>With very minor modifications for compile errors, the previous code for randomizing ELF executables using </a:t>
            </a:r>
            <a:r>
              <a:rPr lang="en-US" dirty="0" err="1" smtClean="0"/>
              <a:t>objcopy</a:t>
            </a:r>
            <a:r>
              <a:rPr lang="en-US" dirty="0" smtClean="0"/>
              <a:t> worked for PE executables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Step: Testing (with ISR)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Hello World.</a:t>
            </a:r>
          </a:p>
          <a:p>
            <a:pPr lvl="1"/>
            <a:r>
              <a:rPr lang="en-US" dirty="0" smtClean="0"/>
              <a:t>Works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Added memory allocation etc.</a:t>
            </a:r>
          </a:p>
          <a:p>
            <a:pPr lvl="1"/>
            <a:r>
              <a:rPr lang="en-US" dirty="0" smtClean="0"/>
              <a:t>Works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With windows API like </a:t>
            </a:r>
            <a:r>
              <a:rPr lang="en-US" dirty="0" err="1" smtClean="0"/>
              <a:t>CreateProcess</a:t>
            </a:r>
            <a:endParaRPr lang="en-US" dirty="0" smtClean="0"/>
          </a:p>
          <a:p>
            <a:pPr lvl="1"/>
            <a:r>
              <a:rPr lang="en-US" dirty="0" smtClean="0"/>
              <a:t>Works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Using Apache </a:t>
            </a:r>
            <a:r>
              <a:rPr lang="en-US" dirty="0" err="1" smtClean="0"/>
              <a:t>httpd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Failed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r>
              <a:rPr lang="en-US" dirty="0" smtClean="0">
                <a:sym typeface="Wingdings" pitchFamily="2" charset="2"/>
              </a:rPr>
              <a:t>Using </a:t>
            </a:r>
            <a:r>
              <a:rPr lang="en-US" dirty="0" err="1" smtClean="0">
                <a:sym typeface="Wingdings" pitchFamily="2" charset="2"/>
              </a:rPr>
              <a:t>MySQL</a:t>
            </a:r>
            <a:r>
              <a:rPr lang="en-US" dirty="0" smtClean="0">
                <a:sym typeface="Wingdings" pitchFamily="2" charset="2"/>
              </a:rPr>
              <a:t> server </a:t>
            </a:r>
            <a:r>
              <a:rPr lang="en-US" dirty="0" err="1" smtClean="0">
                <a:sym typeface="Wingdings" pitchFamily="2" charset="2"/>
              </a:rPr>
              <a:t>mysqld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Failed 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</a:p>
          <a:p>
            <a:r>
              <a:rPr lang="en-US" dirty="0" smtClean="0"/>
              <a:t>Text Logging from tool using PIN</a:t>
            </a:r>
          </a:p>
          <a:p>
            <a:r>
              <a:rPr lang="en-US" dirty="0" smtClean="0"/>
              <a:t>Interactive </a:t>
            </a:r>
            <a:r>
              <a:rPr lang="en-US" dirty="0" err="1" smtClean="0"/>
              <a:t>Disassember</a:t>
            </a:r>
            <a:r>
              <a:rPr lang="en-US" dirty="0" smtClean="0"/>
              <a:t> (IDA Pro)</a:t>
            </a:r>
          </a:p>
          <a:p>
            <a:r>
              <a:rPr lang="en-US" dirty="0" smtClean="0"/>
              <a:t>Diff tools (using VI, </a:t>
            </a:r>
            <a:r>
              <a:rPr lang="en-US" dirty="0" err="1" smtClean="0"/>
              <a:t>Windiff</a:t>
            </a:r>
            <a:r>
              <a:rPr lang="en-US" dirty="0" smtClean="0"/>
              <a:t>, </a:t>
            </a:r>
            <a:r>
              <a:rPr lang="en-US" dirty="0" err="1" smtClean="0"/>
              <a:t>VisualDiff</a:t>
            </a:r>
            <a:r>
              <a:rPr lang="en-US" dirty="0" smtClean="0"/>
              <a:t> etc)</a:t>
            </a:r>
          </a:p>
          <a:p>
            <a:r>
              <a:rPr lang="en-US" dirty="0" smtClean="0"/>
              <a:t>Process Explorer</a:t>
            </a:r>
          </a:p>
          <a:p>
            <a:r>
              <a:rPr lang="en-US" dirty="0" err="1" smtClean="0"/>
              <a:t>Sqlite</a:t>
            </a:r>
            <a:r>
              <a:rPr lang="en-US" dirty="0" smtClean="0"/>
              <a:t>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Tried to build programs that crashed from source with static linking instead of dynamic linking.</a:t>
            </a:r>
          </a:p>
          <a:p>
            <a:pPr lvl="1"/>
            <a:r>
              <a:rPr lang="en-US" dirty="0" smtClean="0"/>
              <a:t>No success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Digging deeper: disassembly of trace instructions using PIN tool for both randomized and </a:t>
            </a:r>
            <a:r>
              <a:rPr lang="en-US" dirty="0" err="1" smtClean="0"/>
              <a:t>unrandomized</a:t>
            </a:r>
            <a:r>
              <a:rPr lang="en-US" dirty="0" smtClean="0"/>
              <a:t> binaries</a:t>
            </a:r>
          </a:p>
          <a:p>
            <a:pPr lvl="1"/>
            <a:r>
              <a:rPr lang="en-US" dirty="0" smtClean="0"/>
              <a:t>Finding the point of divergence in the program flow. </a:t>
            </a:r>
          </a:p>
          <a:p>
            <a:pPr lvl="1"/>
            <a:r>
              <a:rPr lang="en-US" dirty="0" smtClean="0"/>
              <a:t>Comparing this with the disassembly in IDA </a:t>
            </a:r>
            <a:r>
              <a:rPr lang="en-US" dirty="0" smtClean="0"/>
              <a:t>to identify the cause for this divergence.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Debugging/Testing: Jump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turns out that in PE:</a:t>
            </a:r>
          </a:p>
          <a:p>
            <a:pPr lvl="1"/>
            <a:r>
              <a:rPr lang="en-US" dirty="0" smtClean="0"/>
              <a:t>‘text’ section contains code as well as data</a:t>
            </a:r>
          </a:p>
          <a:p>
            <a:pPr lvl="1"/>
            <a:r>
              <a:rPr lang="en-US" dirty="0" smtClean="0"/>
              <a:t>This data is basically the jump tables for switch cases.</a:t>
            </a:r>
          </a:p>
          <a:p>
            <a:pPr lvl="1"/>
            <a:r>
              <a:rPr lang="en-US" dirty="0" smtClean="0"/>
              <a:t>If we encrypt the whole text section, the jump table is encrypted too.</a:t>
            </a:r>
          </a:p>
          <a:p>
            <a:pPr lvl="1"/>
            <a:r>
              <a:rPr lang="en-US" dirty="0" smtClean="0"/>
              <a:t>One such jump table was causing the crash of the randomized binary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 fix this:</a:t>
            </a:r>
          </a:p>
          <a:p>
            <a:pPr lvl="1"/>
            <a:r>
              <a:rPr lang="en-US" dirty="0" smtClean="0"/>
              <a:t>Identify the code/data boundaries and decrypt them beforehand.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Patching: </a:t>
            </a:r>
            <a:r>
              <a:rPr lang="en-US" dirty="0" smtClean="0"/>
              <a:t>Jump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Tried about a dozen different disassembly libraries</a:t>
            </a:r>
          </a:p>
          <a:p>
            <a:r>
              <a:rPr lang="en-US" dirty="0" smtClean="0"/>
              <a:t>The most promising was </a:t>
            </a:r>
            <a:r>
              <a:rPr lang="en-US" dirty="0" err="1" smtClean="0"/>
              <a:t>libopdis</a:t>
            </a:r>
            <a:r>
              <a:rPr lang="en-US" dirty="0" smtClean="0"/>
              <a:t> with its control flow disassembly.</a:t>
            </a:r>
          </a:p>
          <a:p>
            <a:r>
              <a:rPr lang="en-US" dirty="0" smtClean="0"/>
              <a:t>The idea was to find all the code flow and patch only the code in the text section.</a:t>
            </a:r>
          </a:p>
          <a:p>
            <a:r>
              <a:rPr lang="en-US" dirty="0" smtClean="0"/>
              <a:t>It didn’t find the complete control flow properly.</a:t>
            </a:r>
          </a:p>
          <a:p>
            <a:endParaRPr lang="en-US" dirty="0" smtClean="0"/>
          </a:p>
          <a:p>
            <a:r>
              <a:rPr lang="en-US" dirty="0" smtClean="0"/>
              <a:t>After trying different options, switched to IDA scripting. The benefit of IDA is that the user can interact with the </a:t>
            </a:r>
            <a:r>
              <a:rPr lang="en-US" dirty="0" err="1" smtClean="0"/>
              <a:t>disassembler</a:t>
            </a:r>
            <a:r>
              <a:rPr lang="en-US" dirty="0" smtClean="0"/>
              <a:t> and correct its mistakes interactively.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Patching: IDA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IDC Script</a:t>
            </a:r>
          </a:p>
          <a:p>
            <a:pPr lvl="1"/>
            <a:r>
              <a:rPr lang="en-US" dirty="0" smtClean="0"/>
              <a:t>Find the text section.</a:t>
            </a:r>
          </a:p>
          <a:p>
            <a:pPr lvl="1"/>
            <a:r>
              <a:rPr lang="en-US" dirty="0" smtClean="0"/>
              <a:t>List all function boundaries.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C++ program</a:t>
            </a:r>
          </a:p>
          <a:p>
            <a:pPr lvl="1"/>
            <a:r>
              <a:rPr lang="en-US" dirty="0" smtClean="0"/>
              <a:t>Parses the PE headers</a:t>
            </a:r>
          </a:p>
          <a:p>
            <a:pPr lvl="1"/>
            <a:r>
              <a:rPr lang="en-US" dirty="0" smtClean="0"/>
              <a:t>Reads the patch file</a:t>
            </a:r>
          </a:p>
          <a:p>
            <a:pPr lvl="1"/>
            <a:r>
              <a:rPr lang="en-US" dirty="0" smtClean="0"/>
              <a:t>Translates virtual addresses in patch file to offset in the raw binary using PE headers</a:t>
            </a:r>
          </a:p>
          <a:p>
            <a:pPr lvl="1"/>
            <a:r>
              <a:rPr lang="en-US" dirty="0" smtClean="0"/>
              <a:t>Patches (decrypts) the data blocks in text section in the randomized binary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Patching: IDA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Didn’t work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There is a lot of code that is not part of functions.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Interrupt handlers, stubs for dynamic libraries, etc</a:t>
            </a:r>
          </a:p>
          <a:p>
            <a:pPr lvl="2"/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Needed something more sophisticated. Found out that IDA has a powerful Python API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Patching: IDA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ym typeface="Wingdings" pitchFamily="2" charset="2"/>
              </a:rPr>
              <a:t>Python </a:t>
            </a:r>
            <a:r>
              <a:rPr lang="en-US" dirty="0" smtClean="0">
                <a:sym typeface="Wingdings" pitchFamily="2" charset="2"/>
              </a:rPr>
              <a:t>Script for </a:t>
            </a:r>
            <a:r>
              <a:rPr lang="en-US" dirty="0" smtClean="0">
                <a:sym typeface="Wingdings" pitchFamily="2" charset="2"/>
              </a:rPr>
              <a:t>IDA: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Find the text section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Traverse the entire virtual space of the text section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For each address, identify if it is part of data or code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Print the data blocks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Identifying starting address of data block:</a:t>
            </a:r>
          </a:p>
          <a:p>
            <a:pPr lvl="1"/>
            <a:r>
              <a:rPr lang="en-US" dirty="0" smtClean="0"/>
              <a:t>A data reference</a:t>
            </a:r>
          </a:p>
          <a:p>
            <a:pPr lvl="2"/>
            <a:r>
              <a:rPr lang="en-US" dirty="0" smtClean="0"/>
              <a:t>Must be data reference from text section</a:t>
            </a:r>
          </a:p>
          <a:p>
            <a:pPr lvl="1"/>
            <a:r>
              <a:rPr lang="en-US" dirty="0" smtClean="0"/>
              <a:t>No flow/non-flow code reference</a:t>
            </a:r>
          </a:p>
          <a:p>
            <a:pPr lvl="1"/>
            <a:r>
              <a:rPr lang="en-US" dirty="0" smtClean="0"/>
              <a:t>Not beginning of a function</a:t>
            </a: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Identifying </a:t>
            </a:r>
            <a:r>
              <a:rPr lang="en-US" dirty="0" smtClean="0">
                <a:sym typeface="Wingdings" pitchFamily="2" charset="2"/>
              </a:rPr>
              <a:t>ending </a:t>
            </a:r>
            <a:r>
              <a:rPr lang="en-US" dirty="0" smtClean="0">
                <a:sym typeface="Wingdings" pitchFamily="2" charset="2"/>
              </a:rPr>
              <a:t>address of data block:</a:t>
            </a:r>
          </a:p>
          <a:p>
            <a:pPr lvl="1"/>
            <a:r>
              <a:rPr lang="en-US" dirty="0" smtClean="0"/>
              <a:t>Any flow/</a:t>
            </a:r>
            <a:r>
              <a:rPr lang="en-US" dirty="0" err="1" smtClean="0"/>
              <a:t>nonflow</a:t>
            </a:r>
            <a:r>
              <a:rPr lang="en-US" dirty="0" smtClean="0"/>
              <a:t> code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Changed the C++ program for patching to take data block boundaries instead of function boundaries.</a:t>
            </a:r>
          </a:p>
          <a:p>
            <a:endParaRPr lang="en-US" dirty="0" smtClean="0"/>
          </a:p>
          <a:p>
            <a:r>
              <a:rPr lang="en-US" dirty="0" smtClean="0"/>
              <a:t>Patched and successfully ran the randomized Apache </a:t>
            </a:r>
            <a:r>
              <a:rPr lang="en-US" dirty="0" err="1" smtClean="0"/>
              <a:t>httpd</a:t>
            </a:r>
            <a:r>
              <a:rPr lang="en-US" dirty="0" smtClean="0"/>
              <a:t> web server with ISR tool.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port the Instruction Set Randomization (ISR) PIN tool from Linux to Windows (Windows 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Fix memory protector problem</a:t>
            </a:r>
          </a:p>
          <a:p>
            <a:r>
              <a:rPr lang="en-US" dirty="0" smtClean="0"/>
              <a:t>Find a way to fix data references from within text section which is not actually data</a:t>
            </a:r>
          </a:p>
          <a:p>
            <a:r>
              <a:rPr lang="en-US" dirty="0" smtClean="0"/>
              <a:t>Clean up, comment and package presentable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Step: Configuring Visual Studio &amp; 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include </a:t>
            </a:r>
            <a:r>
              <a:rPr lang="en-US" dirty="0" err="1" smtClean="0"/>
              <a:t>dirs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..\..\..\..\..\source\include\;..\..\..\..\..\source\include\gen;..\..\..\..\..\extras\components\include\;..\..\..\..\..\extras\xed2-ia32\include;</a:t>
            </a:r>
          </a:p>
          <a:p>
            <a:endParaRPr lang="en-US" dirty="0" smtClean="0"/>
          </a:p>
          <a:p>
            <a:r>
              <a:rPr lang="en-US" dirty="0" smtClean="0"/>
              <a:t>lib </a:t>
            </a:r>
            <a:r>
              <a:rPr lang="en-US" dirty="0" err="1" smtClean="0"/>
              <a:t>dirs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..\..\..\..\..\ia32\lib-ext;..\..\..\..\..\extras\xed2-ia32\lib;..\..\..\..\..\ia32\lib</a:t>
            </a:r>
            <a:r>
              <a:rPr lang="en-US" dirty="0" smtClean="0"/>
              <a:t>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preprocessor </a:t>
            </a:r>
            <a:r>
              <a:rPr lang="en-US" dirty="0" err="1" smtClean="0"/>
              <a:t>defs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ISRUPIN_EXPORTS;TARGET_IA32;HOST_IA32;TARGET_WINDOWS;USING_XED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Compiler opts:</a:t>
            </a:r>
          </a:p>
          <a:p>
            <a:pPr lvl="1"/>
            <a:r>
              <a:rPr lang="en-US" dirty="0" smtClean="0"/>
              <a:t>/MT /EHs- /</a:t>
            </a:r>
            <a:r>
              <a:rPr lang="en-US" dirty="0" err="1" smtClean="0"/>
              <a:t>EHa</a:t>
            </a:r>
            <a:r>
              <a:rPr lang="en-US" dirty="0" smtClean="0"/>
              <a:t>- /wd4530 /DTARGET_WINDOWS /DBIGARRAY_MULTIPLIER=1 /DUSING_XED /D_CRT_SECURE_NO_DEPRECATE /D_SECURE_SCL=0 /</a:t>
            </a:r>
            <a:r>
              <a:rPr lang="en-US" dirty="0" err="1" smtClean="0"/>
              <a:t>nologo</a:t>
            </a:r>
            <a:r>
              <a:rPr lang="en-US" dirty="0" smtClean="0"/>
              <a:t> /DTARGET_IA32 /DHOST_IA32</a:t>
            </a:r>
          </a:p>
          <a:p>
            <a:endParaRPr lang="en-US" dirty="0" smtClean="0"/>
          </a:p>
          <a:p>
            <a:r>
              <a:rPr lang="en-US" dirty="0" smtClean="0"/>
              <a:t>Additional linker opts:</a:t>
            </a:r>
          </a:p>
          <a:p>
            <a:pPr lvl="1"/>
            <a:r>
              <a:rPr lang="en-US" dirty="0" smtClean="0"/>
              <a:t>/DLL /</a:t>
            </a:r>
            <a:r>
              <a:rPr lang="en-US" dirty="0" err="1" smtClean="0"/>
              <a:t>EXPORT:main</a:t>
            </a:r>
            <a:r>
              <a:rPr lang="en-US" dirty="0" smtClean="0"/>
              <a:t> /NODEFAULTLIB /NOLOGO /ENTRY:Ptrace_DllMainCRTStartup@12 ntdll-32.lib libxed.lib pin.lib pinvm.lib libcmt.lib libcpmt.lib /</a:t>
            </a:r>
            <a:r>
              <a:rPr lang="en-US" dirty="0" smtClean="0"/>
              <a:t>DEBUG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Step: Writing Test Tools with 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Several test programs including:</a:t>
            </a:r>
          </a:p>
          <a:p>
            <a:pPr lvl="1"/>
            <a:r>
              <a:rPr lang="en-US" dirty="0" smtClean="0"/>
              <a:t>Instruction Counting</a:t>
            </a:r>
          </a:p>
          <a:p>
            <a:pPr lvl="1"/>
            <a:r>
              <a:rPr lang="en-US" dirty="0" smtClean="0"/>
              <a:t>Trace Disassembly</a:t>
            </a:r>
          </a:p>
          <a:p>
            <a:pPr lvl="1"/>
            <a:r>
              <a:rPr lang="en-US" dirty="0" smtClean="0"/>
              <a:t>… and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Step: Setting up Requirements For ISR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Installed and Configured </a:t>
            </a:r>
            <a:r>
              <a:rPr lang="en-US" dirty="0" err="1" smtClean="0"/>
              <a:t>Sqlite</a:t>
            </a:r>
            <a:r>
              <a:rPr lang="en-US" dirty="0" smtClean="0"/>
              <a:t> library and headers</a:t>
            </a:r>
          </a:p>
          <a:p>
            <a:r>
              <a:rPr lang="en-US" dirty="0" smtClean="0"/>
              <a:t>Add </a:t>
            </a:r>
            <a:r>
              <a:rPr lang="en-US" dirty="0" smtClean="0"/>
              <a:t>new </a:t>
            </a:r>
            <a:r>
              <a:rPr lang="en-US" dirty="0" smtClean="0"/>
              <a:t>headers for missing </a:t>
            </a:r>
            <a:r>
              <a:rPr lang="en-US" dirty="0" err="1" smtClean="0"/>
              <a:t>unix</a:t>
            </a:r>
            <a:r>
              <a:rPr lang="en-US" dirty="0" smtClean="0"/>
              <a:t> types and </a:t>
            </a:r>
            <a:r>
              <a:rPr lang="en-US" dirty="0" err="1" smtClean="0"/>
              <a:t>byteswapping</a:t>
            </a:r>
            <a:r>
              <a:rPr lang="en-US" dirty="0" smtClean="0"/>
              <a:t> (</a:t>
            </a:r>
            <a:r>
              <a:rPr lang="en-US" dirty="0" err="1" smtClean="0"/>
              <a:t>stdint.h</a:t>
            </a:r>
            <a:r>
              <a:rPr lang="en-US" dirty="0" smtClean="0"/>
              <a:t>, </a:t>
            </a:r>
            <a:r>
              <a:rPr lang="en-US" dirty="0" err="1" smtClean="0"/>
              <a:t>byteorder.h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Setting up general UNIX memory functions like </a:t>
            </a:r>
            <a:r>
              <a:rPr lang="en-US" dirty="0" err="1" smtClean="0"/>
              <a:t>mmap</a:t>
            </a:r>
            <a:r>
              <a:rPr lang="en-US" dirty="0" smtClean="0"/>
              <a:t> and </a:t>
            </a:r>
            <a:r>
              <a:rPr lang="en-US" dirty="0" err="1" smtClean="0"/>
              <a:t>munmap</a:t>
            </a:r>
            <a:r>
              <a:rPr lang="en-US" dirty="0" smtClean="0"/>
              <a:t> using </a:t>
            </a:r>
            <a:r>
              <a:rPr lang="en-US" dirty="0" err="1" smtClean="0"/>
              <a:t>VirtalAlloc</a:t>
            </a:r>
            <a:r>
              <a:rPr lang="en-US" dirty="0" smtClean="0"/>
              <a:t> and </a:t>
            </a:r>
            <a:r>
              <a:rPr lang="en-US" dirty="0" err="1" smtClean="0"/>
              <a:t>VirtualFree</a:t>
            </a:r>
            <a:endParaRPr lang="en-US" dirty="0" smtClean="0"/>
          </a:p>
          <a:p>
            <a:r>
              <a:rPr lang="en-US" dirty="0" smtClean="0"/>
              <a:t>Started the ISR PIN tool from scratch and started adding parts of code incrementally.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Step: Memory Protector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userspace</a:t>
            </a:r>
            <a:r>
              <a:rPr lang="en-US" dirty="0" smtClean="0"/>
              <a:t>/kernel memory division in Windows is different.</a:t>
            </a:r>
          </a:p>
          <a:p>
            <a:pPr lvl="1"/>
            <a:r>
              <a:rPr lang="en-US" dirty="0" smtClean="0"/>
              <a:t>Taking the case of 32 bit process, with </a:t>
            </a:r>
            <a:r>
              <a:rPr lang="en-US" dirty="0" smtClean="0"/>
              <a:t>normal settings </a:t>
            </a:r>
            <a:r>
              <a:rPr lang="en-US" dirty="0" smtClean="0"/>
              <a:t>(IMAGE_FILE_LARGE_ADDRESS_AWARE not set)</a:t>
            </a:r>
          </a:p>
          <a:p>
            <a:pPr lvl="2"/>
            <a:r>
              <a:rPr lang="da-DK" dirty="0" smtClean="0"/>
              <a:t>Total virtual address space </a:t>
            </a:r>
            <a:r>
              <a:rPr lang="da-DK" dirty="0" smtClean="0"/>
              <a:t>= </a:t>
            </a:r>
            <a:r>
              <a:rPr lang="da-DK" dirty="0" smtClean="0"/>
              <a:t>4 GB</a:t>
            </a:r>
            <a:endParaRPr lang="da-DK" dirty="0" smtClean="0"/>
          </a:p>
          <a:p>
            <a:pPr lvl="2"/>
            <a:r>
              <a:rPr lang="da-DK" dirty="0" smtClean="0"/>
              <a:t>Userspace </a:t>
            </a:r>
            <a:r>
              <a:rPr lang="da-DK" dirty="0" smtClean="0"/>
              <a:t>= </a:t>
            </a:r>
            <a:r>
              <a:rPr lang="da-DK" dirty="0" smtClean="0"/>
              <a:t>2 GB</a:t>
            </a:r>
            <a:endParaRPr lang="da-DK" dirty="0" smtClean="0"/>
          </a:p>
          <a:p>
            <a:pPr lvl="2"/>
            <a:r>
              <a:rPr lang="da-DK" dirty="0" smtClean="0"/>
              <a:t>Kernel space = 2 GB</a:t>
            </a:r>
            <a:endParaRPr lang="da-DK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I tried out two approaches to enumerate the allocated memory space for process</a:t>
            </a:r>
          </a:p>
          <a:p>
            <a:pPr lvl="1"/>
            <a:r>
              <a:rPr lang="en-US" dirty="0" smtClean="0"/>
              <a:t>Proactive approach</a:t>
            </a:r>
          </a:p>
          <a:p>
            <a:pPr lvl="1"/>
            <a:r>
              <a:rPr lang="en-US" dirty="0" smtClean="0"/>
              <a:t>Reactive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Step: Memory </a:t>
            </a:r>
            <a:r>
              <a:rPr lang="en-US" dirty="0" smtClean="0"/>
              <a:t>Protector (Proactive)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 Image load time.</a:t>
            </a:r>
          </a:p>
          <a:p>
            <a:r>
              <a:rPr lang="en-US" dirty="0" smtClean="0"/>
              <a:t>Track system calls for memory management (</a:t>
            </a:r>
            <a:r>
              <a:rPr lang="en-US" dirty="0" err="1" smtClean="0"/>
              <a:t>mmap</a:t>
            </a:r>
            <a:r>
              <a:rPr lang="en-US" dirty="0" smtClean="0"/>
              <a:t>, </a:t>
            </a:r>
            <a:r>
              <a:rPr lang="en-US" dirty="0" err="1" smtClean="0"/>
              <a:t>munmap</a:t>
            </a:r>
            <a:r>
              <a:rPr lang="en-US" dirty="0" smtClean="0"/>
              <a:t>, </a:t>
            </a:r>
            <a:r>
              <a:rPr lang="en-US" dirty="0" err="1" smtClean="0"/>
              <a:t>sbrk</a:t>
            </a:r>
            <a:r>
              <a:rPr lang="en-US" dirty="0" smtClean="0"/>
              <a:t> etc)</a:t>
            </a:r>
          </a:p>
          <a:p>
            <a:pPr lvl="1"/>
            <a:r>
              <a:rPr lang="en-US" dirty="0" smtClean="0"/>
              <a:t>Challenge: Linux has fixed system call numbers, Windows changes the system call numbers in every minor update (for ASLR).</a:t>
            </a:r>
          </a:p>
          <a:p>
            <a:pPr lvl="1"/>
            <a:r>
              <a:rPr lang="en-US" dirty="0" smtClean="0"/>
              <a:t>Solution: Using PIN, replaced the memory management functions with wrapper functions:</a:t>
            </a:r>
          </a:p>
          <a:p>
            <a:pPr lvl="2"/>
            <a:r>
              <a:rPr lang="en-US" dirty="0" err="1" smtClean="0"/>
              <a:t>VirtualAlloc</a:t>
            </a:r>
            <a:r>
              <a:rPr lang="en-US" dirty="0" smtClean="0"/>
              <a:t>, </a:t>
            </a:r>
            <a:r>
              <a:rPr lang="en-US" dirty="0" err="1" smtClean="0"/>
              <a:t>VirtualAllocEx</a:t>
            </a:r>
            <a:r>
              <a:rPr lang="en-US" dirty="0" smtClean="0"/>
              <a:t>, </a:t>
            </a:r>
            <a:r>
              <a:rPr lang="en-US" dirty="0" err="1" smtClean="0"/>
              <a:t>VirtualFree</a:t>
            </a:r>
            <a:r>
              <a:rPr lang="en-US" dirty="0" smtClean="0"/>
              <a:t>, </a:t>
            </a:r>
            <a:r>
              <a:rPr lang="en-US" dirty="0" err="1" smtClean="0"/>
              <a:t>VirtualFreeEx</a:t>
            </a:r>
            <a:r>
              <a:rPr lang="en-US" dirty="0" smtClean="0"/>
              <a:t>, </a:t>
            </a:r>
            <a:r>
              <a:rPr lang="en-US" dirty="0" err="1" smtClean="0"/>
              <a:t>HeapCreate</a:t>
            </a:r>
            <a:r>
              <a:rPr lang="en-US" dirty="0" smtClean="0"/>
              <a:t>, </a:t>
            </a:r>
            <a:r>
              <a:rPr lang="en-US" dirty="0" err="1" smtClean="0"/>
              <a:t>HeapDestroy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found anywhere? Walk through the shared libraries</a:t>
            </a:r>
          </a:p>
          <a:p>
            <a:pPr lvl="1"/>
            <a:r>
              <a:rPr lang="en-US" dirty="0" smtClean="0"/>
              <a:t>Linux API for walking through shared libraries not available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EnumProcessModules</a:t>
            </a:r>
            <a:r>
              <a:rPr lang="en-US" dirty="0" smtClean="0"/>
              <a:t> &amp; </a:t>
            </a:r>
            <a:r>
              <a:rPr lang="en-US" dirty="0" err="1" smtClean="0"/>
              <a:t>GetModuleInformation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Didn’t work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Step: Memory </a:t>
            </a:r>
            <a:r>
              <a:rPr lang="en-US" dirty="0" smtClean="0"/>
              <a:t>Protector (Reactive)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an invalid address is found, Using </a:t>
            </a:r>
            <a:r>
              <a:rPr lang="en-US" dirty="0" err="1" smtClean="0"/>
              <a:t>VirtualQueryEx</a:t>
            </a:r>
            <a:r>
              <a:rPr lang="en-US" dirty="0" smtClean="0"/>
              <a:t>, walk through all allocated memory regions, find the address and mark the image boundaries as allowed.</a:t>
            </a:r>
          </a:p>
          <a:p>
            <a:endParaRPr lang="en-US" dirty="0" smtClean="0"/>
          </a:p>
          <a:p>
            <a:r>
              <a:rPr lang="en-US" dirty="0" smtClean="0"/>
              <a:t>Works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Challenge: How to separate PIN tool memory from process memory</a:t>
            </a:r>
          </a:p>
          <a:p>
            <a:r>
              <a:rPr lang="en-US" dirty="0" smtClean="0">
                <a:sym typeface="Wingdings" pitchFamily="2" charset="2"/>
              </a:rPr>
              <a:t>Idea (not implemented): Use a black list for PIN tool memory, and don’t allow that portion to get marked.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Step: Getting things to work without actual ISR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Ported the code and got it to work without actual ISR.</a:t>
            </a:r>
          </a:p>
          <a:p>
            <a:r>
              <a:rPr lang="en-US" dirty="0" smtClean="0"/>
              <a:t>Worked successfully on small programs as well as large programs.</a:t>
            </a:r>
          </a:p>
          <a:p>
            <a:r>
              <a:rPr lang="en-US" dirty="0" smtClean="0"/>
              <a:t>Testing out on Apache </a:t>
            </a:r>
            <a:r>
              <a:rPr lang="en-US" dirty="0" err="1" smtClean="0"/>
              <a:t>httpd</a:t>
            </a:r>
            <a:r>
              <a:rPr lang="en-US" dirty="0" smtClean="0"/>
              <a:t> web server revealed that child processes are not followed properly (only on Windows 7).</a:t>
            </a:r>
          </a:p>
          <a:p>
            <a:r>
              <a:rPr lang="en-US" dirty="0" smtClean="0"/>
              <a:t>Luckily, the latest version of PIN issued in September fixed this. Reconfiguring with the new PIN release, all test cases passed (remember: no ISR yet).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781</TotalTime>
  <Words>1098</Words>
  <Application>Microsoft Office PowerPoint</Application>
  <PresentationFormat>On-screen Show (4:3)</PresentationFormat>
  <Paragraphs>170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Instruction Set Randomization using Intel PIN Tool</vt:lpstr>
      <vt:lpstr>AIM</vt:lpstr>
      <vt:lpstr>Step: Configuring Visual Studio &amp; PIN</vt:lpstr>
      <vt:lpstr>Step: Writing Test Tools with PIN</vt:lpstr>
      <vt:lpstr>Step: Setting up Requirements For ISR Tool</vt:lpstr>
      <vt:lpstr>Step: Memory Protector</vt:lpstr>
      <vt:lpstr>Step: Memory Protector (Proactive)</vt:lpstr>
      <vt:lpstr>Step: Memory Protector (Reactive)</vt:lpstr>
      <vt:lpstr>Step: Getting things to work without actual ISR</vt:lpstr>
      <vt:lpstr>Step: Randomizing Executable</vt:lpstr>
      <vt:lpstr>Step: Testing (with ISR)</vt:lpstr>
      <vt:lpstr>Debugging</vt:lpstr>
      <vt:lpstr>Testing</vt:lpstr>
      <vt:lpstr>Debugging/Testing: Jump Tables</vt:lpstr>
      <vt:lpstr>Patching: Jump Tables</vt:lpstr>
      <vt:lpstr>Patching: IDA Scripting</vt:lpstr>
      <vt:lpstr>Patching: IDA Scripting</vt:lpstr>
      <vt:lpstr>Patching: IDA Scripting</vt:lpstr>
      <vt:lpstr>Testing</vt:lpstr>
      <vt:lpstr>To Do: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Randomization using Intel PIN Tool</dc:title>
  <dc:creator>Muhammad Ali Akbar</dc:creator>
  <cp:lastModifiedBy>Muhammad Ali Akbar</cp:lastModifiedBy>
  <cp:revision>169</cp:revision>
  <dcterms:created xsi:type="dcterms:W3CDTF">2006-08-16T00:00:00Z</dcterms:created>
  <dcterms:modified xsi:type="dcterms:W3CDTF">2011-12-12T19:31:18Z</dcterms:modified>
</cp:coreProperties>
</file>