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aishnavivenkatesan/world-population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SSEGISandData/COVID-19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</a:t>
            </a:r>
          </a:p>
          <a:p>
            <a:r>
              <a:rPr lang="en-US" dirty="0"/>
              <a:t>Revathi – vaccine top 10</a:t>
            </a:r>
          </a:p>
          <a:p>
            <a:r>
              <a:rPr lang="en-US" dirty="0"/>
              <a:t>	vaccine bottom 10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</a:t>
            </a:r>
            <a:r>
              <a:rPr lang="en-US"/>
              <a:t>per Revathi)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2F9284-34FB-444B-8DD6-17AFD069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65" y="1436057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574887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/>
              <a:t>https://www.kaggle.com/xholisilemantshongo/vaccination-progress</a:t>
            </a:r>
          </a:p>
          <a:p>
            <a:r>
              <a:rPr lang="en-US" sz="1400" dirty="0"/>
              <a:t>https://www.kaggle.com/deblina00/insights-on-eda-of-covid19-world-vaccination</a:t>
            </a:r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/>
              <a:t>https://www.kaggle.com/sudalairajkumar/novel-corona-virus-2019-dataset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5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00648"/>
            <a:ext cx="726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www.Kaggle.com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908103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(over 1million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E7C67-3A44-4946-949D-6AA36CB0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76"/>
            <a:ext cx="10382250" cy="492442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BA2C6-8D22-40EE-8EC7-EB759B4F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052039"/>
            <a:ext cx="9363075" cy="4891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425333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704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Inter</vt:lpstr>
      <vt:lpstr>Roboto</vt:lpstr>
      <vt:lpstr>Office Theme</vt:lpstr>
      <vt:lpstr>Novel Corona Virus 2019 Class Project 1 – Group 5</vt:lpstr>
      <vt:lpstr> Novel Corona Virus 2019 </vt:lpstr>
      <vt:lpstr>                  Novel Corona Virus 2019</vt:lpstr>
      <vt:lpstr>Covid-19 Cumulative Global Cases</vt:lpstr>
      <vt:lpstr>Covid-19 Cumulative Deaths</vt:lpstr>
      <vt:lpstr>Covid-19 Cumulative Recoveries</vt:lpstr>
      <vt:lpstr>Covid-19 Confirmed (over 1million reported)</vt:lpstr>
      <vt:lpstr>Covid-19 Confirmed (less than 600 cases reported)</vt:lpstr>
      <vt:lpstr>Covid-19 China Confirmed Cases</vt:lpstr>
      <vt:lpstr>Covid-19 Cumulative Global Cases</vt:lpstr>
      <vt:lpstr>Covid-19 Cumulative Global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Julio Montano</cp:lastModifiedBy>
  <cp:revision>47</cp:revision>
  <dcterms:created xsi:type="dcterms:W3CDTF">2021-06-03T20:59:49Z</dcterms:created>
  <dcterms:modified xsi:type="dcterms:W3CDTF">2021-06-05T17:26:51Z</dcterms:modified>
</cp:coreProperties>
</file>