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12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(50k or greater)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(2M or greater)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" y="1145754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735"/>
            <a:ext cx="4838603" cy="319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880925"/>
            <a:ext cx="5210175" cy="3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1051</Words>
  <Application>Microsoft Office PowerPoint</Application>
  <PresentationFormat>Widescreen</PresentationFormat>
  <Paragraphs>113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</vt:lpstr>
      <vt:lpstr>Covid-19 Cumulative Global Cases</vt:lpstr>
      <vt:lpstr>Covid-19 Cumulative Deaths</vt:lpstr>
      <vt:lpstr>Covid-19 Cumulative Recoveries</vt:lpstr>
      <vt:lpstr>Covid-19 China Confirmed Cases</vt:lpstr>
      <vt:lpstr>Covid-19 Confirmed (over 1million reported)</vt:lpstr>
      <vt:lpstr>Covid-19 Confirmed (less than 600 cases reported)</vt:lpstr>
      <vt:lpstr>Covid-19 Deaths (50k or greater)</vt:lpstr>
      <vt:lpstr>Covid-19 Deaths (2M or greater)</vt:lpstr>
      <vt:lpstr>Covid-19 Fully Vaccinated  (Top Ten and Least Ten Countries)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79</cp:revision>
  <dcterms:created xsi:type="dcterms:W3CDTF">2021-06-03T20:59:49Z</dcterms:created>
  <dcterms:modified xsi:type="dcterms:W3CDTF">2021-06-08T02:33:12Z</dcterms:modified>
</cp:coreProperties>
</file>