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58" r:id="rId4"/>
    <p:sldId id="269" r:id="rId5"/>
    <p:sldId id="280" r:id="rId6"/>
    <p:sldId id="281" r:id="rId7"/>
    <p:sldId id="262" r:id="rId8"/>
    <p:sldId id="264" r:id="rId9"/>
    <p:sldId id="260" r:id="rId10"/>
    <p:sldId id="263" r:id="rId11"/>
    <p:sldId id="270" r:id="rId12"/>
    <p:sldId id="271" r:id="rId13"/>
    <p:sldId id="268" r:id="rId14"/>
    <p:sldId id="272" r:id="rId15"/>
    <p:sldId id="273" r:id="rId16"/>
    <p:sldId id="274"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212" autoAdjust="0"/>
  </p:normalViewPr>
  <p:slideViewPr>
    <p:cSldViewPr snapToGrid="0">
      <p:cViewPr varScale="1">
        <p:scale>
          <a:sx n="67" d="100"/>
          <a:sy n="67" d="100"/>
        </p:scale>
        <p:origin x="644" y="56"/>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5415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11</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12</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17</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18</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917899" y="997963"/>
            <a:ext cx="10515600" cy="5509200"/>
          </a:xfrm>
          <a:prstGeom prst="rect">
            <a:avLst/>
          </a:prstGeom>
          <a:noFill/>
        </p:spPr>
        <p:txBody>
          <a:bodyPr wrap="square" rtlCol="0">
            <a:spAutoFit/>
          </a:bodyPr>
          <a:lstStyle/>
          <a:p>
            <a:r>
              <a:rPr lang="en-US" sz="1600" dirty="0"/>
              <a:t>Project Summary/Objectives </a:t>
            </a:r>
          </a:p>
          <a:p>
            <a:endParaRPr lang="en-US" sz="1600" dirty="0"/>
          </a:p>
          <a:p>
            <a:pPr marL="742950" lvl="1" indent="-285750">
              <a:buFont typeface="Arial" panose="020B0604020202020204" pitchFamily="34" charset="0"/>
              <a:buChar char="•"/>
            </a:pPr>
            <a:r>
              <a:rPr lang="en-US" sz="16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1600" dirty="0"/>
              <a:t>Pandas data queries, Matplotlib data visualization charts, and </a:t>
            </a:r>
            <a:r>
              <a:rPr lang="en-US" sz="1600" dirty="0" err="1"/>
              <a:t>GMaps</a:t>
            </a:r>
            <a:r>
              <a:rPr lang="en-US" sz="1600" dirty="0"/>
              <a:t> will be used for analysis.  </a:t>
            </a:r>
          </a:p>
          <a:p>
            <a:pPr marL="742950" lvl="1" indent="-285750">
              <a:buFont typeface="Arial" panose="020B0604020202020204" pitchFamily="34" charset="0"/>
              <a:buChar char="•"/>
            </a:pPr>
            <a:endParaRPr lang="en-US" sz="1600" dirty="0"/>
          </a:p>
          <a:p>
            <a:r>
              <a:rPr lang="en-US" sz="1600" dirty="0"/>
              <a:t>Questions asked by the Team </a:t>
            </a:r>
          </a:p>
          <a:p>
            <a:endParaRPr lang="en-US" sz="1600" dirty="0"/>
          </a:p>
          <a:p>
            <a:pPr marL="742950" lvl="1" indent="-285750">
              <a:buFont typeface="Arial" panose="020B0604020202020204" pitchFamily="34" charset="0"/>
              <a:buChar char="•"/>
            </a:pPr>
            <a:r>
              <a:rPr lang="en-US" sz="1600" dirty="0"/>
              <a:t>Where did the first Covid-19 cases get reported?     </a:t>
            </a:r>
          </a:p>
          <a:p>
            <a:pPr marL="742950" lvl="1" indent="-285750">
              <a:buFont typeface="Arial" panose="020B0604020202020204" pitchFamily="34" charset="0"/>
              <a:buChar char="•"/>
            </a:pPr>
            <a:r>
              <a:rPr lang="en-US" sz="1600" dirty="0"/>
              <a:t>Availability vaccinations by manufacturer and country?   	</a:t>
            </a:r>
          </a:p>
          <a:p>
            <a:pPr marL="742950" lvl="1" indent="-285750">
              <a:buFont typeface="Arial" panose="020B0604020202020204" pitchFamily="34" charset="0"/>
              <a:buChar char="•"/>
            </a:pPr>
            <a:r>
              <a:rPr lang="en-US" sz="1600" dirty="0"/>
              <a:t>Does GDP and population have any impact or influence on the covid 19 outbreak?</a:t>
            </a:r>
          </a:p>
          <a:p>
            <a:pPr marL="742950" lvl="1" indent="-285750">
              <a:buFont typeface="Arial" panose="020B0604020202020204" pitchFamily="34" charset="0"/>
              <a:buChar char="•"/>
            </a:pPr>
            <a:r>
              <a:rPr lang="en-US" sz="1600" dirty="0"/>
              <a:t>Which countries are impacted the most and least by the covid 19 outbreak?  </a:t>
            </a:r>
          </a:p>
          <a:p>
            <a:endParaRPr lang="en-US" sz="1600" dirty="0"/>
          </a:p>
          <a:p>
            <a:r>
              <a:rPr lang="en-US" sz="1600" dirty="0"/>
              <a:t>Were the questions answered to the teams satisfaction?  The team was able to successfully locate the data sources for Covid 19 Cases, Covid 19 Vaccinations, World Population, and GDP it believed would to be reasonably sufficient toward answering the teams questions.  During the teams analysis, the following were noted as deviations from what would normally be expected:  </a:t>
            </a:r>
          </a:p>
          <a:p>
            <a:endParaRPr lang="en-US" sz="1600" dirty="0"/>
          </a:p>
          <a:p>
            <a:pPr marL="742950" lvl="1" indent="-285750">
              <a:buFont typeface="Arial" panose="020B0604020202020204" pitchFamily="34" charset="0"/>
              <a:buChar char="•"/>
            </a:pPr>
            <a:r>
              <a:rPr lang="en-US" sz="1600" dirty="0"/>
              <a:t>Mexico - unusually high percent relationship between deaths and the number of confirmed Covid 19 cases.  </a:t>
            </a:r>
          </a:p>
          <a:p>
            <a:pPr marL="742950" lvl="1" indent="-285750">
              <a:buFont typeface="Arial" panose="020B0604020202020204" pitchFamily="34" charset="0"/>
              <a:buChar char="•"/>
            </a:pPr>
            <a:r>
              <a:rPr lang="en-US" sz="1600" dirty="0"/>
              <a:t>US - discontinuance of reporting Covid 19 recoveries in mid December 2020.</a:t>
            </a:r>
          </a:p>
          <a:p>
            <a:pPr marL="742950" lvl="1" indent="-285750">
              <a:buFont typeface="Arial" panose="020B0604020202020204" pitchFamily="34" charset="0"/>
              <a:buChar char="•"/>
            </a:pPr>
            <a:r>
              <a:rPr lang="en-US" sz="16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5" name="TextBox 4">
            <a:extLst>
              <a:ext uri="{FF2B5EF4-FFF2-40B4-BE49-F238E27FC236}">
                <a16:creationId xmlns:a16="http://schemas.microsoft.com/office/drawing/2014/main" id="{A48D7102-0D24-4C4A-BCDE-4863B33A0C04}"/>
              </a:ext>
            </a:extLst>
          </p:cNvPr>
          <p:cNvSpPr txBox="1"/>
          <p:nvPr/>
        </p:nvSpPr>
        <p:spPr>
          <a:xfrm>
            <a:off x="1066800" y="1981200"/>
            <a:ext cx="9610725" cy="1754326"/>
          </a:xfrm>
          <a:prstGeom prst="rect">
            <a:avLst/>
          </a:prstGeom>
          <a:noFill/>
        </p:spPr>
        <p:txBody>
          <a:bodyPr wrap="square" rtlCol="0">
            <a:spAutoFit/>
          </a:bodyPr>
          <a:lstStyle/>
          <a:p>
            <a:endParaRPr lang="en-US" sz="3600" dirty="0"/>
          </a:p>
          <a:p>
            <a:pPr algn="ctr"/>
            <a:r>
              <a:rPr lang="en-US" sz="3600" dirty="0"/>
              <a:t>Questions?  Open floor Q&amp;A</a:t>
            </a:r>
          </a:p>
          <a:p>
            <a:endParaRPr lang="en-US" dirty="0"/>
          </a:p>
          <a:p>
            <a:r>
              <a:rPr lang="en-US" dirty="0"/>
              <a:t>	</a:t>
            </a:r>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spTree>
    <p:extLst>
      <p:ext uri="{BB962C8B-B14F-4D97-AF65-F5344CB8AC3E}">
        <p14:creationId xmlns:p14="http://schemas.microsoft.com/office/powerpoint/2010/main" val="383132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26832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4</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2004968" y="2792631"/>
            <a:ext cx="5922625" cy="923330"/>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06987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1.3e6 = 0.012e8</a:t>
            </a:r>
          </a:p>
        </p:txBody>
      </p:sp>
    </p:spTree>
    <p:extLst>
      <p:ext uri="{BB962C8B-B14F-4D97-AF65-F5344CB8AC3E}">
        <p14:creationId xmlns:p14="http://schemas.microsoft.com/office/powerpoint/2010/main" val="236971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8</a:t>
            </a:fld>
            <a:endParaRPr lang="en-US"/>
          </a:p>
        </p:txBody>
      </p:sp>
    </p:spTree>
    <p:extLst>
      <p:ext uri="{BB962C8B-B14F-4D97-AF65-F5344CB8AC3E}">
        <p14:creationId xmlns:p14="http://schemas.microsoft.com/office/powerpoint/2010/main" val="227103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73" y="1177091"/>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1288</Words>
  <Application>Microsoft Office PowerPoint</Application>
  <PresentationFormat>Widescreen</PresentationFormat>
  <Paragraphs>151</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vt:lpstr>
      <vt:lpstr>Where did the first Covid-19 cases get reported?</vt:lpstr>
      <vt:lpstr>Covid-19 Cumulative Global Cases</vt:lpstr>
      <vt:lpstr>Covid-19 Cumulative Deaths</vt:lpstr>
      <vt:lpstr>Covid-19 Cumulative Recoveries</vt:lpstr>
      <vt:lpstr>Covid-19 China Confirmed Cases</vt:lpstr>
      <vt:lpstr>Covid-19 Confirmed  - 1M or greater cases</vt:lpstr>
      <vt:lpstr>Covid-19 Confirmed (less than 600 cases reported)</vt:lpstr>
      <vt:lpstr>Covid-19 Deaths</vt:lpstr>
      <vt:lpstr>Covid-19 Deaths – Percent (Deaths/Confirmed) (Countries with 2M or greater confirmed cases)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lcswisher@yahoo.com</cp:lastModifiedBy>
  <cp:revision>111</cp:revision>
  <cp:lastPrinted>2021-06-09T02:27:44Z</cp:lastPrinted>
  <dcterms:created xsi:type="dcterms:W3CDTF">2021-06-03T20:59:49Z</dcterms:created>
  <dcterms:modified xsi:type="dcterms:W3CDTF">2021-06-09T17:21:09Z</dcterms:modified>
</cp:coreProperties>
</file>